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handoutMasterIdLst>
    <p:handoutMasterId r:id="rId14"/>
  </p:handoutMasterIdLst>
  <p:sldIdLst>
    <p:sldId id="341" r:id="rId2"/>
    <p:sldId id="359" r:id="rId3"/>
    <p:sldId id="350" r:id="rId4"/>
    <p:sldId id="346" r:id="rId5"/>
    <p:sldId id="354" r:id="rId6"/>
    <p:sldId id="351" r:id="rId7"/>
    <p:sldId id="347" r:id="rId8"/>
    <p:sldId id="352" r:id="rId9"/>
    <p:sldId id="353" r:id="rId10"/>
    <p:sldId id="361" r:id="rId11"/>
    <p:sldId id="35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99FF99"/>
    <a:srgbClr val="00FFFF"/>
    <a:srgbClr val="FFCCFF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5" autoAdjust="0"/>
    <p:restoredTop sz="89914" autoAdjust="0"/>
  </p:normalViewPr>
  <p:slideViewPr>
    <p:cSldViewPr>
      <p:cViewPr varScale="1">
        <p:scale>
          <a:sx n="103" d="100"/>
          <a:sy n="103" d="100"/>
        </p:scale>
        <p:origin x="852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765">
              <a:defRPr sz="1200" b="0"/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765">
              <a:defRPr sz="1200" b="0"/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765">
              <a:defRPr sz="1200" b="0"/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765">
              <a:defRPr sz="1200" b="0"/>
            </a:lvl1pPr>
          </a:lstStyle>
          <a:p>
            <a:fld id="{71F7BE4B-5229-4E52-8CAA-5B9784DB8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765">
              <a:defRPr sz="1200" b="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765">
              <a:defRPr sz="1200" b="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765">
              <a:defRPr sz="1200" b="0"/>
            </a:lvl1pPr>
          </a:lstStyle>
          <a:p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765">
              <a:defRPr sz="1200" b="0"/>
            </a:lvl1pPr>
          </a:lstStyle>
          <a:p>
            <a:fld id="{493D6E0E-B647-4F07-B14E-FFBF587F99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47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6E0E-B647-4F07-B14E-FFBF587F99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3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2/27/2017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7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  <a:latin typeface="+mn-lt"/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2/27/2017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2/27/2017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4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2/27/2017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2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835" y="2130427"/>
            <a:ext cx="7772400" cy="1470025"/>
          </a:xfrm>
        </p:spPr>
        <p:txBody>
          <a:bodyPr/>
          <a:lstStyle>
            <a:lvl1pPr algn="ctr">
              <a:lnSpc>
                <a:spcPct val="90000"/>
              </a:lnSpc>
              <a:defRPr sz="4200" cap="all" spc="100">
                <a:latin typeface="+mj-lt"/>
                <a:cs typeface="Avenir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635" y="3840845"/>
            <a:ext cx="6400800" cy="12754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b="0" i="1" cap="none" spc="80">
                <a:solidFill>
                  <a:schemeClr val="bg1"/>
                </a:solidFill>
                <a:latin typeface="+mn-lt"/>
                <a:cs typeface="Avenir Medium Obliq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245" y="6528701"/>
            <a:ext cx="2133600" cy="365125"/>
          </a:xfrm>
        </p:spPr>
        <p:txBody>
          <a:bodyPr/>
          <a:lstStyle/>
          <a:p>
            <a:fld id="{8AB2E955-1FCD-504A-A4D9-17915D554538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9472" y="6528701"/>
            <a:ext cx="2133600" cy="365125"/>
          </a:xfrm>
        </p:spPr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40287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340287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1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715000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9" y="1959429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2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AB2E955-1FCD-504A-A4D9-17915D554538}" type="datetimeFigureOut">
              <a:rPr lang="en-US" b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2/27/2017</a:t>
            </a:fld>
            <a:endParaRPr lang="en-US" b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5" y="6356352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FBA6597-D7DA-DC49-90B6-6291F05CD5D3}" type="slidenum">
              <a:rPr lang="en-US" b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30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Tx/>
        <a:buSzPct val="25000"/>
        <a:buFontTx/>
        <a:buBlip>
          <a:blip r:embed="rId8"/>
        </a:buBlip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nacvso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CONFERENCE</a:t>
            </a:r>
            <a:b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June 11–17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999" y="3840845"/>
            <a:ext cx="5953435" cy="73115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HOSTED BY COUNTY OF SAN DIEGO OFFICE OF MILITARY &amp; VETERANS</a:t>
            </a:r>
            <a:endParaRPr lang="en-US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936344" cy="741362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Marine corps boot camp graduation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60529"/>
              </p:ext>
            </p:extLst>
          </p:nvPr>
        </p:nvGraphicFramePr>
        <p:xfrm>
          <a:off x="304800" y="1752602"/>
          <a:ext cx="8534400" cy="416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opens for MCRD Graduation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 WEAPONS ALLOWED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Entry through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Gate #5 Washington St.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Drivers License, passenger photo ID, auto insurance.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Parking: Russell,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Hochmuth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and Iwo Avenues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Breakfast Buffet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Restaurant, Neville Road Bldg. 132 or OYO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8:30AM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Commanding</a:t>
                      </a:r>
                      <a:r>
                        <a:rPr lang="en-US" sz="16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General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Morning Colors Ceremony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Stencil" panose="040409050D0802020404" pitchFamily="8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Commanding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HQ on Russell Ave between Seminole &amp; Korea Rd.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Parking on either end of Shepard Parade Deck.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8:30AM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9:45AM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MCRD Graduation Seating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Shepard Field Parade Deck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12:00PM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MCRD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Graduation Ceremony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2565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(Friday)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34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Nacvso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president’s reception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11, 2017</a:t>
            </a:r>
          </a:p>
          <a:p>
            <a:r>
              <a:rPr lang="en-US" sz="3200" b="1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USS MIDWAY</a:t>
            </a:r>
            <a:endParaRPr lang="en-US" sz="3200" b="1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6934200" cy="741362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wonderful experience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onBOARD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midway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936344" cy="741362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PRESIDENT’S RECEPTION TIMELINE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173688"/>
              </p:ext>
            </p:extLst>
          </p:nvPr>
        </p:nvGraphicFramePr>
        <p:xfrm>
          <a:off x="685800" y="1752602"/>
          <a:ext cx="7620001" cy="359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4:45PM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5:15PM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 to the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MIDWAY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COUNTRY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5:30PM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8:30PM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Welcome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Party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HANGER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BAY USS MIDWAY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MIDWAY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5:45PM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9:30PM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Welcome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Speeches</a:t>
                      </a:r>
                    </a:p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tencil" panose="040409050D0802020404" pitchFamily="82" charset="0"/>
                        </a:rPr>
                        <a:t>Dining and Entertainment!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Stencil" panose="040409050D0802020404" pitchFamily="8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MIDWAY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9:30PM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9:45PM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Lively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tencil" panose="040409050D0802020404" pitchFamily="82" charset="0"/>
                        </a:rPr>
                        <a:t>Fireworks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Flight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MIDWAY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9:45PM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for Town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County Hotel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USS MIDWAY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2565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11, 2017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(Sunday)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5490541"/>
            <a:ext cx="4800600" cy="1143000"/>
            <a:chOff x="1143000" y="5219725"/>
            <a:chExt cx="7174727" cy="14630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327" y="5219725"/>
              <a:ext cx="5486400" cy="1371600"/>
            </a:xfrm>
            <a:prstGeom prst="rect">
              <a:avLst/>
            </a:prstGeom>
            <a:effectLst>
              <a:softEdge rad="1778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5225026"/>
              <a:ext cx="1676400" cy="1457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5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936344" cy="741362"/>
          </a:xfrm>
        </p:spPr>
        <p:txBody>
          <a:bodyPr/>
          <a:lstStyle/>
          <a:p>
            <a:r>
              <a:rPr lang="en-US" sz="2200" dirty="0" smtClean="0">
                <a:solidFill>
                  <a:prstClr val="white"/>
                </a:solidFill>
              </a:rPr>
              <a:t>“Welcome PARTY” USS MIDWAY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82" y="914400"/>
            <a:ext cx="2850887" cy="91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" y="2057400"/>
            <a:ext cx="7397364" cy="4431983"/>
            <a:chOff x="1595173" y="2209800"/>
            <a:chExt cx="6236500" cy="4164739"/>
          </a:xfrm>
        </p:grpSpPr>
        <p:sp>
          <p:nvSpPr>
            <p:cNvPr id="10" name="TextBox 9"/>
            <p:cNvSpPr txBox="1"/>
            <p:nvPr/>
          </p:nvSpPr>
          <p:spPr>
            <a:xfrm>
              <a:off x="1595173" y="2209800"/>
              <a:ext cx="3108469" cy="39912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rgbClr val="0070C0"/>
                  </a:solidFill>
                  <a:latin typeface="Avenir Light"/>
                  <a:cs typeface="Avenir Light"/>
                </a:rPr>
                <a:t>TRAY PASSED APPETIZERS</a:t>
              </a:r>
              <a:endParaRPr lang="en-US" sz="1200" u="sng" dirty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GARLIC SHRIMP SHOTS</a:t>
              </a:r>
            </a:p>
            <a:p>
              <a:pPr algn="ctr"/>
              <a:r>
                <a:rPr lang="en-US" sz="1200" b="0" dirty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r</a:t>
              </a:r>
              <a:r>
                <a:rPr lang="en-US" sz="1200" b="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oasted </a:t>
              </a:r>
              <a:r>
                <a:rPr lang="en-US" sz="1200" b="0" dirty="0" err="1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poblano</a:t>
              </a:r>
              <a:r>
                <a:rPr lang="en-US" sz="1200" b="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 sauce</a:t>
              </a:r>
            </a:p>
            <a:p>
              <a:pPr algn="ctr"/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HERB CHICKEN SKEWER</a:t>
              </a:r>
            </a:p>
            <a:p>
              <a:pPr algn="ctr"/>
              <a:r>
                <a:rPr lang="en-US" sz="1200" b="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Marinated chicken, lemon </a:t>
              </a:r>
              <a:r>
                <a:rPr lang="en-US" sz="1200" b="0" dirty="0" err="1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beurre</a:t>
              </a:r>
              <a:r>
                <a:rPr lang="en-US" sz="1200" b="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 blanc</a:t>
              </a:r>
            </a:p>
            <a:p>
              <a:pPr algn="ctr"/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CAPRESE SKEWER</a:t>
              </a:r>
            </a:p>
            <a:p>
              <a:pPr algn="ctr"/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u="sng" dirty="0" smtClean="0">
                  <a:solidFill>
                    <a:srgbClr val="0070C0"/>
                  </a:solidFill>
                  <a:latin typeface="Avenir Light"/>
                  <a:cs typeface="Avenir Light"/>
                </a:rPr>
                <a:t>ANCHO MARTINI STATION</a:t>
              </a:r>
            </a:p>
            <a:p>
              <a:pPr algn="ctr"/>
              <a:endParaRPr lang="en-US" sz="1200" u="sng" dirty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ANCHO CHICKEN MARTINI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b="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Ancho chili red sauce, cheesy hominy grits, chipotle cream, cilantro, green onions… presented in large martini glass</a:t>
              </a:r>
            </a:p>
            <a:p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u="sng" dirty="0">
                  <a:solidFill>
                    <a:srgbClr val="0070C0"/>
                  </a:solidFill>
                  <a:latin typeface="Avenir Light"/>
                  <a:cs typeface="Avenir Light"/>
                </a:rPr>
                <a:t>SHORT RIB STATION</a:t>
              </a:r>
            </a:p>
            <a:p>
              <a:pPr algn="ctr"/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BONELESS BRAISED BEEF SHORT RIB</a:t>
              </a:r>
            </a:p>
            <a:p>
              <a:pPr algn="ctr"/>
              <a:r>
                <a:rPr lang="en-US" sz="1200" b="0" dirty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Port wine </a:t>
              </a:r>
              <a:r>
                <a:rPr lang="en-US" sz="1200" b="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demi</a:t>
              </a:r>
            </a:p>
            <a:p>
              <a:pPr algn="ctr"/>
              <a:endParaRPr lang="en-US" sz="1200" b="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GARLIC MASH </a:t>
              </a:r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POTATOES</a:t>
              </a:r>
              <a:endParaRPr lang="en-US" sz="10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14632" y="2209800"/>
              <a:ext cx="3117041" cy="41647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rgbClr val="0070C0"/>
                  </a:solidFill>
                  <a:latin typeface="Avenir Light"/>
                  <a:cs typeface="Avenir Light"/>
                </a:rPr>
                <a:t>PASTA STATION</a:t>
              </a:r>
            </a:p>
            <a:p>
              <a:pPr algn="ctr"/>
              <a:endParaRPr lang="en-US" sz="1200" u="sng" dirty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ORECCHIETTE PASTA 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WITH SAUSAGE FENNEL SAUCE</a:t>
              </a:r>
            </a:p>
            <a:p>
              <a:pPr algn="ctr"/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PENNE PASTA 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WITH </a:t>
              </a:r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PINK VODKA SAUCE</a:t>
              </a:r>
            </a:p>
            <a:p>
              <a:pPr algn="ctr"/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u="sng" dirty="0" smtClean="0">
                  <a:solidFill>
                    <a:srgbClr val="0070C0"/>
                  </a:solidFill>
                  <a:latin typeface="Avenir Light"/>
                  <a:cs typeface="Avenir Light"/>
                </a:rPr>
                <a:t>DESSERT</a:t>
              </a:r>
            </a:p>
            <a:p>
              <a:pPr algn="ctr"/>
              <a:endParaRPr lang="en-US" sz="1200" u="sng" dirty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WARM BROWNIE HOT FUDGE SUNDAES</a:t>
              </a:r>
            </a:p>
            <a:p>
              <a:pPr algn="ctr"/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u="sng" dirty="0">
                  <a:solidFill>
                    <a:srgbClr val="0070C0"/>
                  </a:solidFill>
                  <a:latin typeface="Avenir Light"/>
                  <a:cs typeface="Avenir Light"/>
                </a:rPr>
                <a:t>CHEESE DISPLAY</a:t>
              </a:r>
            </a:p>
            <a:p>
              <a:pPr algn="ctr"/>
              <a:endParaRPr lang="en-US" sz="1200" b="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AWARD WINNING ARTISAN CHEESES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u="sng" dirty="0" smtClean="0">
                  <a:solidFill>
                    <a:srgbClr val="0070C0"/>
                  </a:solidFill>
                  <a:latin typeface="Avenir Light"/>
                  <a:cs typeface="Avenir Light"/>
                </a:rPr>
                <a:t>SLIDER STATION</a:t>
              </a:r>
              <a:endParaRPr lang="en-US" sz="1200" u="sng" dirty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endParaRPr lang="en-US" sz="1200" b="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BUILD YOUR OWN SLIDERS (BEEF &amp; CHICKEN)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endParaRPr lang="en-US" sz="1200" u="sng" dirty="0" smtClean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u="sng" dirty="0" smtClean="0">
                  <a:solidFill>
                    <a:srgbClr val="0070C0"/>
                  </a:solidFill>
                  <a:latin typeface="Avenir Light"/>
                  <a:cs typeface="Avenir Light"/>
                </a:rPr>
                <a:t>COFFEE</a:t>
              </a:r>
            </a:p>
            <a:p>
              <a:pPr algn="ctr"/>
              <a:endParaRPr lang="en-US" sz="1200" u="sng" dirty="0">
                <a:solidFill>
                  <a:srgbClr val="0070C0"/>
                </a:solidFill>
                <a:latin typeface="Avenir Light"/>
                <a:cs typeface="Avenir Light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venir Light"/>
                  <a:cs typeface="Avenir Light"/>
                </a:rPr>
                <a:t>REGULAR &amp; DECAF | SUGAR &amp; HALF &amp; HALF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  <a:p>
              <a:pPr algn="ctr"/>
              <a:endParaRPr lang="en-US" sz="1200" dirty="0" smtClean="0">
                <a:solidFill>
                  <a:schemeClr val="tx1">
                    <a:lumMod val="50000"/>
                  </a:schemeClr>
                </a:solidFill>
                <a:latin typeface="Avenir Light"/>
                <a:cs typeface="Avenir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0225" y="1784405"/>
            <a:ext cx="2057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venir Light"/>
                <a:cs typeface="Avenir Light"/>
              </a:rPr>
              <a:t>STATION </a:t>
            </a:r>
            <a:r>
              <a:rPr lang="en-US" sz="1400" dirty="0" smtClean="0">
                <a:solidFill>
                  <a:srgbClr val="000000"/>
                </a:solidFill>
                <a:latin typeface="Avenir Light"/>
                <a:cs typeface="Avenir Light"/>
              </a:rPr>
              <a:t>MENU</a:t>
            </a:r>
            <a:endParaRPr lang="en-US" sz="1400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12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7413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Nacvso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“fun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diego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week schedule 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71497"/>
              </p:ext>
            </p:extLst>
          </p:nvPr>
        </p:nvGraphicFramePr>
        <p:xfrm>
          <a:off x="685800" y="1752600"/>
          <a:ext cx="7620001" cy="277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5:00PM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7:00PM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“Play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Ball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Hospitality Suite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7:00PM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 Padres Baseball Game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Petco Park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SD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Padres Baseball Game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Petco Park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2565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Calibri"/>
              </a:rPr>
              <a:t>JUNE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12,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2017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(Monday)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200" y="4724400"/>
            <a:ext cx="6866862" cy="1524000"/>
            <a:chOff x="753140" y="4101687"/>
            <a:chExt cx="7324060" cy="21230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101687"/>
              <a:ext cx="3733800" cy="2123042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40" y="4101687"/>
              <a:ext cx="3590260" cy="2123042"/>
            </a:xfrm>
            <a:prstGeom prst="rect">
              <a:avLst/>
            </a:prstGeom>
            <a:effectLst>
              <a:softEdge rad="50800"/>
            </a:effectLst>
          </p:spPr>
        </p:pic>
      </p:grpSp>
    </p:spTree>
    <p:extLst>
      <p:ext uri="{BB962C8B-B14F-4D97-AF65-F5344CB8AC3E}">
        <p14:creationId xmlns:p14="http://schemas.microsoft.com/office/powerpoint/2010/main" val="8191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936344" cy="741362"/>
          </a:xfrm>
        </p:spPr>
        <p:txBody>
          <a:bodyPr/>
          <a:lstStyle/>
          <a:p>
            <a:r>
              <a:rPr lang="en-US" sz="2200" dirty="0" err="1" smtClean="0">
                <a:solidFill>
                  <a:prstClr val="white"/>
                </a:solidFill>
              </a:rPr>
              <a:t>Nacvso</a:t>
            </a:r>
            <a:r>
              <a:rPr lang="en-US" sz="2200" dirty="0" smtClean="0">
                <a:solidFill>
                  <a:prstClr val="white"/>
                </a:solidFill>
              </a:rPr>
              <a:t> “fun </a:t>
            </a:r>
            <a:r>
              <a:rPr lang="en-US" sz="2200" dirty="0" err="1" smtClean="0">
                <a:solidFill>
                  <a:prstClr val="white"/>
                </a:solidFill>
              </a:rPr>
              <a:t>diego</a:t>
            </a:r>
            <a:r>
              <a:rPr lang="en-US" sz="2200" dirty="0" smtClean="0">
                <a:solidFill>
                  <a:prstClr val="white"/>
                </a:solidFill>
              </a:rPr>
              <a:t>” week schedule 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6353"/>
              </p:ext>
            </p:extLst>
          </p:nvPr>
        </p:nvGraphicFramePr>
        <p:xfrm>
          <a:off x="533403" y="1676402"/>
          <a:ext cx="7924799" cy="3291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0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10:00AM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San Diego County Fair 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 Mar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3:30PM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9:30PM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San Diego County Fair 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 Mar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"Tour of Beers"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Town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&amp;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Country Hospitality Suite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"Casino Night"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Sycuan Casino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2565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Calibri"/>
              </a:rPr>
              <a:t>JUNE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13,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2017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(Tuesday)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712" y="4967484"/>
            <a:ext cx="8510179" cy="1714795"/>
            <a:chOff x="159572" y="4665321"/>
            <a:chExt cx="8510179" cy="17147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2" y="4665321"/>
              <a:ext cx="2808684" cy="171479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698727"/>
              <a:ext cx="3640551" cy="1619673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725" y="4698727"/>
              <a:ext cx="2763809" cy="1660848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10476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936344" cy="741362"/>
          </a:xfrm>
        </p:spPr>
        <p:txBody>
          <a:bodyPr/>
          <a:lstStyle/>
          <a:p>
            <a:r>
              <a:rPr lang="en-US" sz="2200" dirty="0" err="1" smtClean="0">
                <a:solidFill>
                  <a:prstClr val="white"/>
                </a:solidFill>
              </a:rPr>
              <a:t>Nacvso</a:t>
            </a:r>
            <a:r>
              <a:rPr lang="en-US" sz="2200" dirty="0" smtClean="0">
                <a:solidFill>
                  <a:prstClr val="white"/>
                </a:solidFill>
              </a:rPr>
              <a:t> “fun </a:t>
            </a:r>
            <a:r>
              <a:rPr lang="en-US" sz="2200" dirty="0" err="1" smtClean="0">
                <a:solidFill>
                  <a:prstClr val="white"/>
                </a:solidFill>
              </a:rPr>
              <a:t>diego</a:t>
            </a:r>
            <a:r>
              <a:rPr lang="en-US" sz="2200" dirty="0" smtClean="0">
                <a:solidFill>
                  <a:prstClr val="white"/>
                </a:solidFill>
              </a:rPr>
              <a:t>” week schedule 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77488"/>
              </p:ext>
            </p:extLst>
          </p:nvPr>
        </p:nvGraphicFramePr>
        <p:xfrm>
          <a:off x="685800" y="1752602"/>
          <a:ext cx="7620001" cy="382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TBD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World Famous San Diego Zoo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San Diego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TBD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Golfing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Riverwalk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Golf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Course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10:00AM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San Diego County Fair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 Mar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3:30PM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9:30PM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"Zoo Night"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Town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&amp;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Country Hospitality Suite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20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"Casino Night"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Barona Casino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2565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Calibri"/>
              </a:rPr>
              <a:t>JUNE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14,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2017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(Wednesday)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5701744"/>
            <a:ext cx="6885422" cy="945811"/>
            <a:chOff x="668080" y="5321604"/>
            <a:chExt cx="7436542" cy="133920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061" y="5321604"/>
              <a:ext cx="3048001" cy="1339207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661" y="5324180"/>
              <a:ext cx="1657961" cy="133662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80" y="5321604"/>
              <a:ext cx="1993509" cy="1339207"/>
            </a:xfrm>
            <a:prstGeom prst="rect">
              <a:avLst/>
            </a:prstGeom>
            <a:effectLst>
              <a:softEdge rad="50800"/>
            </a:effectLst>
          </p:spPr>
        </p:pic>
      </p:grpSp>
    </p:spTree>
    <p:extLst>
      <p:ext uri="{BB962C8B-B14F-4D97-AF65-F5344CB8AC3E}">
        <p14:creationId xmlns:p14="http://schemas.microsoft.com/office/powerpoint/2010/main" val="20495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6" y="169222"/>
            <a:ext cx="5936344" cy="741362"/>
          </a:xfrm>
        </p:spPr>
        <p:txBody>
          <a:bodyPr/>
          <a:lstStyle/>
          <a:p>
            <a:r>
              <a:rPr lang="en-US" sz="2200" dirty="0" err="1" smtClean="0">
                <a:solidFill>
                  <a:prstClr val="white"/>
                </a:solidFill>
              </a:rPr>
              <a:t>Nacvso</a:t>
            </a:r>
            <a:r>
              <a:rPr lang="en-US" sz="2200" dirty="0" smtClean="0">
                <a:solidFill>
                  <a:prstClr val="white"/>
                </a:solidFill>
              </a:rPr>
              <a:t> “fun </a:t>
            </a:r>
            <a:r>
              <a:rPr lang="en-US" sz="2200" dirty="0" err="1" smtClean="0">
                <a:solidFill>
                  <a:prstClr val="white"/>
                </a:solidFill>
              </a:rPr>
              <a:t>diego</a:t>
            </a:r>
            <a:r>
              <a:rPr lang="en-US" sz="2200" dirty="0" smtClean="0">
                <a:solidFill>
                  <a:prstClr val="white"/>
                </a:solidFill>
              </a:rPr>
              <a:t>” week schedule 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85338"/>
              </p:ext>
            </p:extLst>
          </p:nvPr>
        </p:nvGraphicFramePr>
        <p:xfrm>
          <a:off x="685800" y="1752600"/>
          <a:ext cx="7620001" cy="119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NACVSO Banquet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Town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&amp;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Country Ballroom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12565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Calibri"/>
              </a:rPr>
              <a:t>JUNE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15,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2017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(Thursday)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7030"/>
              </p:ext>
            </p:extLst>
          </p:nvPr>
        </p:nvGraphicFramePr>
        <p:xfrm>
          <a:off x="693056" y="5029200"/>
          <a:ext cx="7620001" cy="107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7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:00AM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12:00PM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Marine Corps Boot Camp Graduation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MCRD San Diego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9056" y="4533166"/>
            <a:ext cx="30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Calibri"/>
              </a:rPr>
              <a:t>JUNE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16,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2017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(Friday)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42640" y="3012176"/>
            <a:ext cx="6520832" cy="1828800"/>
            <a:chOff x="1022968" y="2901066"/>
            <a:chExt cx="6520832" cy="1828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68" y="3097178"/>
              <a:ext cx="4692032" cy="11001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2901066"/>
              <a:ext cx="1828800" cy="1828800"/>
            </a:xfrm>
            <a:prstGeom prst="rect">
              <a:avLst/>
            </a:prstGeom>
            <a:effectLst>
              <a:softEdge rad="88900"/>
            </a:effectLst>
          </p:spPr>
        </p:pic>
      </p:grpSp>
    </p:spTree>
    <p:extLst>
      <p:ext uri="{BB962C8B-B14F-4D97-AF65-F5344CB8AC3E}">
        <p14:creationId xmlns:p14="http://schemas.microsoft.com/office/powerpoint/2010/main" val="19808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WSD 2013 Blue 2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4613</TotalTime>
  <Words>514</Words>
  <Application>Microsoft Office PowerPoint</Application>
  <PresentationFormat>On-screen Show (4:3)</PresentationFormat>
  <Paragraphs>195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Light</vt:lpstr>
      <vt:lpstr>Avenir Medium</vt:lpstr>
      <vt:lpstr>Avenir Medium Oblique</vt:lpstr>
      <vt:lpstr>Calibri</vt:lpstr>
      <vt:lpstr>Stencil</vt:lpstr>
      <vt:lpstr>Times New Roman</vt:lpstr>
      <vt:lpstr>Wingdings</vt:lpstr>
      <vt:lpstr>LWSD 2013 Blue 2</vt:lpstr>
      <vt:lpstr>nacvso CONFERENCE June 11–17, 2017)</vt:lpstr>
      <vt:lpstr>Nacvso president’s reception</vt:lpstr>
      <vt:lpstr>A wonderful experience onBOARD uss midway</vt:lpstr>
      <vt:lpstr>PRESIDENT’S RECEPTION TIMELINE</vt:lpstr>
      <vt:lpstr>“Welcome PARTY” USS MIDWAY</vt:lpstr>
      <vt:lpstr>Nacvso “fun diego” week schedule </vt:lpstr>
      <vt:lpstr>Nacvso “fun diego” week schedule </vt:lpstr>
      <vt:lpstr>Nacvso “fun diego” week schedule </vt:lpstr>
      <vt:lpstr>Nacvso “fun diego” week schedule </vt:lpstr>
      <vt:lpstr>Marine corps boot camp graduation</vt:lpstr>
      <vt:lpstr>PowerPoint Presentation</vt:lpstr>
    </vt:vector>
  </TitlesOfParts>
  <Company>Splits's Enterprises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Splitgerber</dc:creator>
  <cp:lastModifiedBy>Christopher Lopez</cp:lastModifiedBy>
  <cp:revision>268</cp:revision>
  <cp:lastPrinted>2017-02-17T19:50:17Z</cp:lastPrinted>
  <dcterms:created xsi:type="dcterms:W3CDTF">2003-07-08T23:37:55Z</dcterms:created>
  <dcterms:modified xsi:type="dcterms:W3CDTF">2017-02-27T18:49:32Z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