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handoutMasterIdLst>
    <p:handoutMasterId r:id="rId15"/>
  </p:handoutMasterIdLst>
  <p:sldIdLst>
    <p:sldId id="256" r:id="rId2"/>
    <p:sldId id="257" r:id="rId3"/>
    <p:sldId id="259" r:id="rId4"/>
    <p:sldId id="274" r:id="rId5"/>
    <p:sldId id="260" r:id="rId6"/>
    <p:sldId id="275" r:id="rId7"/>
    <p:sldId id="261" r:id="rId8"/>
    <p:sldId id="264" r:id="rId9"/>
    <p:sldId id="266" r:id="rId10"/>
    <p:sldId id="268" r:id="rId11"/>
    <p:sldId id="269" r:id="rId12"/>
    <p:sldId id="273" r:id="rId13"/>
  </p:sldIdLst>
  <p:sldSz cx="9144000" cy="5143500" type="screen16x9"/>
  <p:notesSz cx="6858000" cy="9296400"/>
  <p:embeddedFontLst>
    <p:embeddedFont>
      <p:font typeface="Arial Narrow" panose="020B0606020202030204" pitchFamily="34" charset="0"/>
      <p:regular r:id="rId16"/>
      <p:bold r:id="rId17"/>
      <p:italic r:id="rId18"/>
      <p:boldItalic r:id="rId19"/>
    </p:embeddedFont>
    <p:embeddedFont>
      <p:font typeface="Open Sans" panose="020B0606030504020204" pitchFamily="34" charset="0"/>
      <p:regular r:id="rId20"/>
      <p:bold r:id="rId21"/>
      <p:italic r:id="rId22"/>
      <p:boldItalic r:id="rId23"/>
    </p:embeddedFont>
    <p:embeddedFont>
      <p:font typeface="PT Sans Narrow" panose="020B0706020203020204" pitchFamily="34" charset="0"/>
      <p:regular r:id="rId24"/>
      <p:bold r:id="rId25"/>
    </p:embeddedFont>
  </p:embeddedFontLst>
  <p:custDataLst>
    <p:tags r:id="rId26"/>
  </p:custDataLst>
  <p:defaultTex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gmGfl4IOnCOlKRatwySFB4zxud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8" d="100"/>
          <a:sy n="158" d="100"/>
        </p:scale>
        <p:origin x="264" y="114"/>
      </p:cViewPr>
      <p:guideLst>
        <p:guide orient="horz" pos="1620"/>
        <p:guide pos="288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gs" Target="tags/tag1.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6.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E00401-73F9-0F0E-35F7-23FB494986C0}"/>
              </a:ext>
            </a:extLst>
          </p:cNvPr>
          <p:cNvSpPr>
            <a:spLocks noGrp="1"/>
          </p:cNvSpPr>
          <p:nvPr>
            <p:ph type="hdr" sz="quarter"/>
          </p:nvPr>
        </p:nvSpPr>
        <p:spPr>
          <a:xfrm>
            <a:off x="1" y="0"/>
            <a:ext cx="2972209" cy="465292"/>
          </a:xfrm>
          <a:prstGeom prst="rect">
            <a:avLst/>
          </a:prstGeom>
        </p:spPr>
        <p:txBody>
          <a:bodyPr vert="horz" lIns="89565" tIns="44783" rIns="89565" bIns="44783" rtlCol="0"/>
          <a:lstStyle>
            <a:lvl1pPr algn="l">
              <a:defRPr sz="1200"/>
            </a:lvl1pPr>
          </a:lstStyle>
          <a:p>
            <a:endParaRPr lang="en-US"/>
          </a:p>
        </p:txBody>
      </p:sp>
      <p:sp>
        <p:nvSpPr>
          <p:cNvPr id="3" name="Date Placeholder 2">
            <a:extLst>
              <a:ext uri="{FF2B5EF4-FFF2-40B4-BE49-F238E27FC236}">
                <a16:creationId xmlns:a16="http://schemas.microsoft.com/office/drawing/2014/main" id="{FC69AABC-AF06-C564-FA43-E5FF46DD0CF3}"/>
              </a:ext>
            </a:extLst>
          </p:cNvPr>
          <p:cNvSpPr>
            <a:spLocks noGrp="1"/>
          </p:cNvSpPr>
          <p:nvPr>
            <p:ph type="dt" sz="quarter" idx="1"/>
          </p:nvPr>
        </p:nvSpPr>
        <p:spPr>
          <a:xfrm>
            <a:off x="3884259" y="0"/>
            <a:ext cx="2972209" cy="465292"/>
          </a:xfrm>
          <a:prstGeom prst="rect">
            <a:avLst/>
          </a:prstGeom>
        </p:spPr>
        <p:txBody>
          <a:bodyPr vert="horz" lIns="89565" tIns="44783" rIns="89565" bIns="44783" rtlCol="0"/>
          <a:lstStyle>
            <a:lvl1pPr algn="r">
              <a:defRPr sz="1200"/>
            </a:lvl1pPr>
          </a:lstStyle>
          <a:p>
            <a:fld id="{74C59000-4786-49D6-8111-E828A63C18E6}" type="datetimeFigureOut">
              <a:rPr lang="en-US" smtClean="0"/>
              <a:t>1/8/2024</a:t>
            </a:fld>
            <a:endParaRPr lang="en-US"/>
          </a:p>
        </p:txBody>
      </p:sp>
      <p:sp>
        <p:nvSpPr>
          <p:cNvPr id="4" name="Footer Placeholder 3">
            <a:extLst>
              <a:ext uri="{FF2B5EF4-FFF2-40B4-BE49-F238E27FC236}">
                <a16:creationId xmlns:a16="http://schemas.microsoft.com/office/drawing/2014/main" id="{8CB19BDD-6F34-4E2C-D06F-87523BB06524}"/>
              </a:ext>
            </a:extLst>
          </p:cNvPr>
          <p:cNvSpPr>
            <a:spLocks noGrp="1"/>
          </p:cNvSpPr>
          <p:nvPr>
            <p:ph type="ftr" sz="quarter" idx="2"/>
          </p:nvPr>
        </p:nvSpPr>
        <p:spPr>
          <a:xfrm>
            <a:off x="1" y="8831108"/>
            <a:ext cx="2972209" cy="465292"/>
          </a:xfrm>
          <a:prstGeom prst="rect">
            <a:avLst/>
          </a:prstGeom>
        </p:spPr>
        <p:txBody>
          <a:bodyPr vert="horz" lIns="89565" tIns="44783" rIns="89565" bIns="4478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E18233-26EA-B619-0F8B-4CED8A72AD1A}"/>
              </a:ext>
            </a:extLst>
          </p:cNvPr>
          <p:cNvSpPr>
            <a:spLocks noGrp="1"/>
          </p:cNvSpPr>
          <p:nvPr>
            <p:ph type="sldNum" sz="quarter" idx="3"/>
          </p:nvPr>
        </p:nvSpPr>
        <p:spPr>
          <a:xfrm>
            <a:off x="3884259" y="8831108"/>
            <a:ext cx="2972209" cy="465292"/>
          </a:xfrm>
          <a:prstGeom prst="rect">
            <a:avLst/>
          </a:prstGeom>
        </p:spPr>
        <p:txBody>
          <a:bodyPr vert="horz" lIns="89565" tIns="44783" rIns="89565" bIns="44783" rtlCol="0" anchor="b"/>
          <a:lstStyle>
            <a:lvl1pPr algn="r">
              <a:defRPr sz="1200"/>
            </a:lvl1pPr>
          </a:lstStyle>
          <a:p>
            <a:fld id="{6803C205-404C-49C3-9788-8095F08D39E9}" type="slidenum">
              <a:rPr lang="en-US" smtClean="0"/>
              <a:t>‹#›</a:t>
            </a:fld>
            <a:endParaRPr lang="en-US"/>
          </a:p>
        </p:txBody>
      </p:sp>
    </p:spTree>
    <p:extLst>
      <p:ext uri="{BB962C8B-B14F-4D97-AF65-F5344CB8AC3E}">
        <p14:creationId xmlns:p14="http://schemas.microsoft.com/office/powerpoint/2010/main" val="191343071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33375" y="698500"/>
            <a:ext cx="6192838" cy="3484563"/>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415790"/>
            <a:ext cx="5486400" cy="4183380"/>
          </a:xfrm>
          <a:prstGeom prst="rect">
            <a:avLst/>
          </a:prstGeom>
          <a:noFill/>
          <a:ln>
            <a:noFill/>
          </a:ln>
        </p:spPr>
        <p:txBody>
          <a:bodyPr spcFirstLastPara="1" wrap="square" lIns="92269" tIns="92269" rIns="92269" bIns="92269" anchor="t" anchorCtr="0">
            <a:noAutofit/>
          </a:bodyPr>
          <a:lstStyle>
            <a:lvl1pPr marL="457200" marR="0" lvl="0"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ct val="0"/>
              </a:spcBef>
              <a:spcAft>
                <a:spcPct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hf sldNum="0" hdr="0" ftr="0" dt="0"/>
  <p:notes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126665de471_0_3:notes"/>
          <p:cNvSpPr>
            <a:spLocks noGrp="1" noRot="1" noChangeAspect="1"/>
          </p:cNvSpPr>
          <p:nvPr>
            <p:ph type="sldImg" idx="2"/>
          </p:nvPr>
        </p:nvSpPr>
        <p:spPr>
          <a:xfrm>
            <a:off x="331788" y="698500"/>
            <a:ext cx="6194425" cy="3484563"/>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g126665de471_0_3:notes"/>
          <p:cNvSpPr txBox="1">
            <a:spLocks noGrp="1"/>
          </p:cNvSpPr>
          <p:nvPr>
            <p:ph type="body" idx="1"/>
          </p:nvPr>
        </p:nvSpPr>
        <p:spPr>
          <a:xfrm>
            <a:off x="685801" y="4415791"/>
            <a:ext cx="5486419" cy="4183465"/>
          </a:xfrm>
          <a:prstGeom prst="rect">
            <a:avLst/>
          </a:prstGeom>
          <a:noFill/>
          <a:ln>
            <a:noFill/>
          </a:ln>
        </p:spPr>
        <p:txBody>
          <a:bodyPr spcFirstLastPara="1" wrap="square" lIns="92269" tIns="92269" rIns="92269" bIns="92269" anchor="t" anchorCtr="0">
            <a:noAutofit/>
          </a:bodyPr>
          <a:lstStyle/>
          <a:p>
            <a:pPr marL="0" indent="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15:notes"/>
          <p:cNvSpPr txBox="1">
            <a:spLocks noGrp="1"/>
          </p:cNvSpPr>
          <p:nvPr>
            <p:ph type="body" idx="1"/>
          </p:nvPr>
        </p:nvSpPr>
        <p:spPr>
          <a:xfrm>
            <a:off x="685800" y="4415790"/>
            <a:ext cx="5486400" cy="4183380"/>
          </a:xfrm>
          <a:prstGeom prst="rect">
            <a:avLst/>
          </a:prstGeom>
        </p:spPr>
        <p:txBody>
          <a:bodyPr spcFirstLastPara="1" wrap="square" lIns="92269" tIns="92269" rIns="92269" bIns="92269" anchor="t" anchorCtr="0">
            <a:noAutofit/>
          </a:bodyPr>
          <a:lstStyle/>
          <a:p>
            <a:pPr marL="0" indent="0">
              <a:buNone/>
            </a:pPr>
            <a:endParaRPr/>
          </a:p>
        </p:txBody>
      </p:sp>
      <p:sp>
        <p:nvSpPr>
          <p:cNvPr id="148" name="Google Shape;148;p15:notes"/>
          <p:cNvSpPr>
            <a:spLocks noGrp="1" noRot="1" noChangeAspect="1"/>
          </p:cNvSpPr>
          <p:nvPr>
            <p:ph type="sldImg" idx="2"/>
          </p:nvPr>
        </p:nvSpPr>
        <p:spPr>
          <a:xfrm>
            <a:off x="333375" y="698500"/>
            <a:ext cx="6192838" cy="3484563"/>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29:notes"/>
          <p:cNvSpPr txBox="1">
            <a:spLocks noGrp="1"/>
          </p:cNvSpPr>
          <p:nvPr>
            <p:ph type="body" idx="1"/>
          </p:nvPr>
        </p:nvSpPr>
        <p:spPr>
          <a:xfrm>
            <a:off x="685800" y="4415790"/>
            <a:ext cx="5486400" cy="4183380"/>
          </a:xfrm>
          <a:prstGeom prst="rect">
            <a:avLst/>
          </a:prstGeom>
        </p:spPr>
        <p:txBody>
          <a:bodyPr spcFirstLastPara="1" wrap="square" lIns="92269" tIns="92269" rIns="92269" bIns="92269" anchor="t" anchorCtr="0">
            <a:noAutofit/>
          </a:bodyPr>
          <a:lstStyle/>
          <a:p>
            <a:pPr marL="0" indent="0">
              <a:buNone/>
            </a:pPr>
            <a:endParaRPr/>
          </a:p>
        </p:txBody>
      </p:sp>
      <p:sp>
        <p:nvSpPr>
          <p:cNvPr id="154" name="Google Shape;154;p29:notes"/>
          <p:cNvSpPr>
            <a:spLocks noGrp="1" noRot="1" noChangeAspect="1"/>
          </p:cNvSpPr>
          <p:nvPr>
            <p:ph type="sldImg" idx="2"/>
          </p:nvPr>
        </p:nvSpPr>
        <p:spPr>
          <a:xfrm>
            <a:off x="333375" y="698500"/>
            <a:ext cx="6192838" cy="3484563"/>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6:notes"/>
          <p:cNvSpPr>
            <a:spLocks noGrp="1" noRot="1" noChangeAspect="1"/>
          </p:cNvSpPr>
          <p:nvPr>
            <p:ph type="sldImg" idx="2"/>
          </p:nvPr>
        </p:nvSpPr>
        <p:spPr>
          <a:xfrm>
            <a:off x="331788" y="698500"/>
            <a:ext cx="6194425" cy="3484563"/>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8" name="Google Shape;178;p16:notes"/>
          <p:cNvSpPr txBox="1">
            <a:spLocks noGrp="1"/>
          </p:cNvSpPr>
          <p:nvPr>
            <p:ph type="body" idx="1"/>
          </p:nvPr>
        </p:nvSpPr>
        <p:spPr>
          <a:xfrm>
            <a:off x="685800" y="4415790"/>
            <a:ext cx="5486400" cy="4183380"/>
          </a:xfrm>
          <a:prstGeom prst="rect">
            <a:avLst/>
          </a:prstGeom>
          <a:noFill/>
          <a:ln>
            <a:noFill/>
          </a:ln>
        </p:spPr>
        <p:txBody>
          <a:bodyPr spcFirstLastPara="1" wrap="square" lIns="92269" tIns="92269" rIns="92269" bIns="92269"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31788" y="698500"/>
            <a:ext cx="6194425" cy="3484563"/>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415790"/>
            <a:ext cx="5486400" cy="4183380"/>
          </a:xfrm>
          <a:prstGeom prst="rect">
            <a:avLst/>
          </a:prstGeom>
          <a:noFill/>
          <a:ln>
            <a:noFill/>
          </a:ln>
        </p:spPr>
        <p:txBody>
          <a:bodyPr spcFirstLastPara="1" wrap="square" lIns="92269" tIns="92269" rIns="92269" bIns="92269"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4:notes"/>
          <p:cNvSpPr txBox="1">
            <a:spLocks noGrp="1"/>
          </p:cNvSpPr>
          <p:nvPr>
            <p:ph type="body" idx="1"/>
          </p:nvPr>
        </p:nvSpPr>
        <p:spPr>
          <a:xfrm>
            <a:off x="685800" y="4415790"/>
            <a:ext cx="5486400" cy="4183380"/>
          </a:xfrm>
          <a:prstGeom prst="rect">
            <a:avLst/>
          </a:prstGeom>
        </p:spPr>
        <p:txBody>
          <a:bodyPr spcFirstLastPara="1" wrap="square" lIns="92269" tIns="92269" rIns="92269" bIns="92269" anchor="t" anchorCtr="0">
            <a:noAutofit/>
          </a:bodyPr>
          <a:lstStyle/>
          <a:p>
            <a:pPr marL="0" indent="0">
              <a:buNone/>
            </a:pPr>
            <a:endParaRPr/>
          </a:p>
        </p:txBody>
      </p:sp>
      <p:sp>
        <p:nvSpPr>
          <p:cNvPr id="85" name="Google Shape;85;p4:notes"/>
          <p:cNvSpPr>
            <a:spLocks noGrp="1" noRot="1" noChangeAspect="1"/>
          </p:cNvSpPr>
          <p:nvPr>
            <p:ph type="sldImg" idx="2"/>
          </p:nvPr>
        </p:nvSpPr>
        <p:spPr>
          <a:xfrm>
            <a:off x="333375" y="698500"/>
            <a:ext cx="6192838" cy="3484563"/>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8:notes"/>
          <p:cNvSpPr txBox="1">
            <a:spLocks noGrp="1"/>
          </p:cNvSpPr>
          <p:nvPr>
            <p:ph type="body" idx="1"/>
          </p:nvPr>
        </p:nvSpPr>
        <p:spPr>
          <a:xfrm>
            <a:off x="685800" y="4415790"/>
            <a:ext cx="5486400" cy="4183380"/>
          </a:xfrm>
          <a:prstGeom prst="rect">
            <a:avLst/>
          </a:prstGeom>
        </p:spPr>
        <p:txBody>
          <a:bodyPr spcFirstLastPara="1" wrap="square" lIns="92269" tIns="92269" rIns="92269" bIns="92269" anchor="t" anchorCtr="0">
            <a:noAutofit/>
          </a:bodyPr>
          <a:lstStyle/>
          <a:p>
            <a:pPr marL="0" indent="0">
              <a:buNone/>
            </a:pPr>
            <a:endParaRPr/>
          </a:p>
        </p:txBody>
      </p:sp>
      <p:sp>
        <p:nvSpPr>
          <p:cNvPr id="93" name="Google Shape;93;p8:notes"/>
          <p:cNvSpPr>
            <a:spLocks noGrp="1" noRot="1" noChangeAspect="1"/>
          </p:cNvSpPr>
          <p:nvPr>
            <p:ph type="sldImg" idx="2"/>
          </p:nvPr>
        </p:nvSpPr>
        <p:spPr>
          <a:xfrm>
            <a:off x="333375" y="698500"/>
            <a:ext cx="6192838" cy="3484563"/>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txBox="1">
            <a:spLocks noGrp="1"/>
          </p:cNvSpPr>
          <p:nvPr>
            <p:ph type="body" idx="1"/>
          </p:nvPr>
        </p:nvSpPr>
        <p:spPr>
          <a:xfrm>
            <a:off x="685800" y="4415790"/>
            <a:ext cx="5486400" cy="4183380"/>
          </a:xfrm>
          <a:prstGeom prst="rect">
            <a:avLst/>
          </a:prstGeom>
        </p:spPr>
        <p:txBody>
          <a:bodyPr spcFirstLastPara="1" wrap="square" lIns="92269" tIns="92269" rIns="92269" bIns="92269" anchor="t" anchorCtr="0">
            <a:noAutofit/>
          </a:bodyPr>
          <a:lstStyle/>
          <a:p>
            <a:pPr marL="0" indent="0">
              <a:buNone/>
            </a:pPr>
            <a:endParaRPr/>
          </a:p>
        </p:txBody>
      </p:sp>
      <p:sp>
        <p:nvSpPr>
          <p:cNvPr id="92" name="Google Shape;92;p5:notes"/>
          <p:cNvSpPr>
            <a:spLocks noGrp="1" noRot="1" noChangeAspect="1"/>
          </p:cNvSpPr>
          <p:nvPr>
            <p:ph type="sldImg" idx="2"/>
          </p:nvPr>
        </p:nvSpPr>
        <p:spPr>
          <a:xfrm>
            <a:off x="333375" y="698500"/>
            <a:ext cx="6192838" cy="3484563"/>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7:notes"/>
          <p:cNvSpPr txBox="1">
            <a:spLocks noGrp="1"/>
          </p:cNvSpPr>
          <p:nvPr>
            <p:ph type="body" idx="1"/>
          </p:nvPr>
        </p:nvSpPr>
        <p:spPr>
          <a:xfrm>
            <a:off x="685800" y="4415790"/>
            <a:ext cx="5486400" cy="4183380"/>
          </a:xfrm>
          <a:prstGeom prst="rect">
            <a:avLst/>
          </a:prstGeom>
        </p:spPr>
        <p:txBody>
          <a:bodyPr spcFirstLastPara="1" wrap="square" lIns="92269" tIns="92269" rIns="92269" bIns="92269" anchor="t" anchorCtr="0">
            <a:noAutofit/>
          </a:bodyPr>
          <a:lstStyle/>
          <a:p>
            <a:pPr marL="0" indent="0">
              <a:buNone/>
            </a:pPr>
            <a:endParaRPr/>
          </a:p>
        </p:txBody>
      </p:sp>
      <p:sp>
        <p:nvSpPr>
          <p:cNvPr id="107" name="Google Shape;107;p7:notes"/>
          <p:cNvSpPr>
            <a:spLocks noGrp="1" noRot="1" noChangeAspect="1"/>
          </p:cNvSpPr>
          <p:nvPr>
            <p:ph type="sldImg" idx="2"/>
          </p:nvPr>
        </p:nvSpPr>
        <p:spPr>
          <a:xfrm>
            <a:off x="333375" y="698500"/>
            <a:ext cx="6192838" cy="3484563"/>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415790"/>
            <a:ext cx="5486400" cy="4183380"/>
          </a:xfrm>
          <a:prstGeom prst="rect">
            <a:avLst/>
          </a:prstGeom>
        </p:spPr>
        <p:txBody>
          <a:bodyPr spcFirstLastPara="1" wrap="square" lIns="92269" tIns="92269" rIns="92269" bIns="92269" anchor="t" anchorCtr="0">
            <a:noAutofit/>
          </a:bodyPr>
          <a:lstStyle/>
          <a:p>
            <a:pPr marL="0" indent="0">
              <a:buNone/>
            </a:pPr>
            <a:endParaRPr/>
          </a:p>
        </p:txBody>
      </p:sp>
      <p:sp>
        <p:nvSpPr>
          <p:cNvPr id="99" name="Google Shape;99;p6:notes"/>
          <p:cNvSpPr>
            <a:spLocks noGrp="1" noRot="1" noChangeAspect="1"/>
          </p:cNvSpPr>
          <p:nvPr>
            <p:ph type="sldImg" idx="2"/>
          </p:nvPr>
        </p:nvSpPr>
        <p:spPr>
          <a:xfrm>
            <a:off x="333375" y="698500"/>
            <a:ext cx="6192838" cy="3484563"/>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9:notes"/>
          <p:cNvSpPr txBox="1">
            <a:spLocks noGrp="1"/>
          </p:cNvSpPr>
          <p:nvPr>
            <p:ph type="body" idx="1"/>
          </p:nvPr>
        </p:nvSpPr>
        <p:spPr>
          <a:xfrm>
            <a:off x="685800" y="4415790"/>
            <a:ext cx="5486400" cy="4183380"/>
          </a:xfrm>
          <a:prstGeom prst="rect">
            <a:avLst/>
          </a:prstGeom>
        </p:spPr>
        <p:txBody>
          <a:bodyPr spcFirstLastPara="1" wrap="square" lIns="92269" tIns="92269" rIns="92269" bIns="92269" anchor="t" anchorCtr="0">
            <a:noAutofit/>
          </a:bodyPr>
          <a:lstStyle/>
          <a:p>
            <a:pPr marL="0" indent="0">
              <a:buNone/>
            </a:pPr>
            <a:endParaRPr/>
          </a:p>
        </p:txBody>
      </p:sp>
      <p:sp>
        <p:nvSpPr>
          <p:cNvPr id="118" name="Google Shape;118;p9:notes"/>
          <p:cNvSpPr>
            <a:spLocks noGrp="1" noRot="1" noChangeAspect="1"/>
          </p:cNvSpPr>
          <p:nvPr>
            <p:ph type="sldImg" idx="2"/>
          </p:nvPr>
        </p:nvSpPr>
        <p:spPr>
          <a:xfrm>
            <a:off x="333375" y="698500"/>
            <a:ext cx="6192838" cy="3484563"/>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3:notes"/>
          <p:cNvSpPr txBox="1">
            <a:spLocks noGrp="1"/>
          </p:cNvSpPr>
          <p:nvPr>
            <p:ph type="body" idx="1"/>
          </p:nvPr>
        </p:nvSpPr>
        <p:spPr>
          <a:xfrm>
            <a:off x="685800" y="4415790"/>
            <a:ext cx="5486400" cy="4183380"/>
          </a:xfrm>
          <a:prstGeom prst="rect">
            <a:avLst/>
          </a:prstGeom>
        </p:spPr>
        <p:txBody>
          <a:bodyPr spcFirstLastPara="1" wrap="square" lIns="92269" tIns="92269" rIns="92269" bIns="92269" anchor="t" anchorCtr="0">
            <a:noAutofit/>
          </a:bodyPr>
          <a:lstStyle/>
          <a:p>
            <a:pPr marL="0" indent="0">
              <a:buNone/>
            </a:pPr>
            <a:endParaRPr/>
          </a:p>
        </p:txBody>
      </p:sp>
      <p:sp>
        <p:nvSpPr>
          <p:cNvPr id="132" name="Google Shape;132;p13:notes"/>
          <p:cNvSpPr>
            <a:spLocks noGrp="1" noRot="1" noChangeAspect="1"/>
          </p:cNvSpPr>
          <p:nvPr>
            <p:ph type="sldImg" idx="2"/>
          </p:nvPr>
        </p:nvSpPr>
        <p:spPr>
          <a:xfrm>
            <a:off x="333375" y="698500"/>
            <a:ext cx="6192838" cy="3484563"/>
          </a:xfrm>
          <a:custGeom>
            <a:avLst/>
            <a:gdLst/>
            <a:ahLst/>
            <a:cxnLst/>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
        <p:cNvGrpSpPr/>
        <p:nvPr/>
      </p:nvGrpSpPr>
      <p:grpSpPr>
        <a:xfrm>
          <a:off x="0" y="0"/>
          <a:ext cx="0" cy="0"/>
          <a:chOff x="0" y="0"/>
          <a:chExt cx="0" cy="0"/>
        </a:xfrm>
      </p:grpSpPr>
      <p:sp>
        <p:nvSpPr>
          <p:cNvPr id="10" name="Google Shape;10;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p26"/>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ct val="0"/>
              </a:spcBef>
              <a:spcAft>
                <a:spcPct val="0"/>
              </a:spcAft>
              <a:buSzPts val="2400"/>
              <a:buFont typeface="PT Sans Narrow"/>
              <a:buNone/>
              <a:defRPr sz="2400">
                <a:latin typeface="PT Sans Narrow"/>
                <a:ea typeface="PT Sans Narrow"/>
                <a:cs typeface="PT Sans Narrow"/>
                <a:sym typeface="PT Sans Narrow"/>
              </a:defRPr>
            </a:lvl1pPr>
          </a:lstStyle>
          <a:p>
            <a:endParaRPr/>
          </a:p>
        </p:txBody>
      </p:sp>
      <p:sp>
        <p:nvSpPr>
          <p:cNvPr id="55" name="Google Shape;55;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p27"/>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27"/>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Clr>
                <a:schemeClr val="accent3"/>
              </a:buClr>
              <a:buSzPts val="13000"/>
              <a:buNone/>
              <a:defRPr sz="13000">
                <a:solidFill>
                  <a:schemeClr val="accent3"/>
                </a:solidFill>
              </a:defRPr>
            </a:lvl1pPr>
            <a:lvl2pPr lvl="1" algn="ctr">
              <a:lnSpc>
                <a:spcPct val="100000"/>
              </a:lnSpc>
              <a:spcBef>
                <a:spcPct val="0"/>
              </a:spcBef>
              <a:spcAft>
                <a:spcPct val="0"/>
              </a:spcAft>
              <a:buClr>
                <a:schemeClr val="accent3"/>
              </a:buClr>
              <a:buSzPts val="13000"/>
              <a:buNone/>
              <a:defRPr sz="13000">
                <a:solidFill>
                  <a:schemeClr val="accent3"/>
                </a:solidFill>
              </a:defRPr>
            </a:lvl2pPr>
            <a:lvl3pPr lvl="2" algn="ctr">
              <a:lnSpc>
                <a:spcPct val="100000"/>
              </a:lnSpc>
              <a:spcBef>
                <a:spcPct val="0"/>
              </a:spcBef>
              <a:spcAft>
                <a:spcPct val="0"/>
              </a:spcAft>
              <a:buClr>
                <a:schemeClr val="accent3"/>
              </a:buClr>
              <a:buSzPts val="13000"/>
              <a:buNone/>
              <a:defRPr sz="13000">
                <a:solidFill>
                  <a:schemeClr val="accent3"/>
                </a:solidFill>
              </a:defRPr>
            </a:lvl3pPr>
            <a:lvl4pPr lvl="3" algn="ctr">
              <a:lnSpc>
                <a:spcPct val="100000"/>
              </a:lnSpc>
              <a:spcBef>
                <a:spcPct val="0"/>
              </a:spcBef>
              <a:spcAft>
                <a:spcPct val="0"/>
              </a:spcAft>
              <a:buClr>
                <a:schemeClr val="accent3"/>
              </a:buClr>
              <a:buSzPts val="13000"/>
              <a:buNone/>
              <a:defRPr sz="13000">
                <a:solidFill>
                  <a:schemeClr val="accent3"/>
                </a:solidFill>
              </a:defRPr>
            </a:lvl4pPr>
            <a:lvl5pPr lvl="4" algn="ctr">
              <a:lnSpc>
                <a:spcPct val="100000"/>
              </a:lnSpc>
              <a:spcBef>
                <a:spcPct val="0"/>
              </a:spcBef>
              <a:spcAft>
                <a:spcPct val="0"/>
              </a:spcAft>
              <a:buClr>
                <a:schemeClr val="accent3"/>
              </a:buClr>
              <a:buSzPts val="13000"/>
              <a:buNone/>
              <a:defRPr sz="13000">
                <a:solidFill>
                  <a:schemeClr val="accent3"/>
                </a:solidFill>
              </a:defRPr>
            </a:lvl5pPr>
            <a:lvl6pPr lvl="5" algn="ctr">
              <a:lnSpc>
                <a:spcPct val="100000"/>
              </a:lnSpc>
              <a:spcBef>
                <a:spcPct val="0"/>
              </a:spcBef>
              <a:spcAft>
                <a:spcPct val="0"/>
              </a:spcAft>
              <a:buClr>
                <a:schemeClr val="accent3"/>
              </a:buClr>
              <a:buSzPts val="13000"/>
              <a:buNone/>
              <a:defRPr sz="13000">
                <a:solidFill>
                  <a:schemeClr val="accent3"/>
                </a:solidFill>
              </a:defRPr>
            </a:lvl6pPr>
            <a:lvl7pPr lvl="6" algn="ctr">
              <a:lnSpc>
                <a:spcPct val="100000"/>
              </a:lnSpc>
              <a:spcBef>
                <a:spcPct val="0"/>
              </a:spcBef>
              <a:spcAft>
                <a:spcPct val="0"/>
              </a:spcAft>
              <a:buClr>
                <a:schemeClr val="accent3"/>
              </a:buClr>
              <a:buSzPts val="13000"/>
              <a:buNone/>
              <a:defRPr sz="13000">
                <a:solidFill>
                  <a:schemeClr val="accent3"/>
                </a:solidFill>
              </a:defRPr>
            </a:lvl7pPr>
            <a:lvl8pPr lvl="7" algn="ctr">
              <a:lnSpc>
                <a:spcPct val="100000"/>
              </a:lnSpc>
              <a:spcBef>
                <a:spcPct val="0"/>
              </a:spcBef>
              <a:spcAft>
                <a:spcPct val="0"/>
              </a:spcAft>
              <a:buClr>
                <a:schemeClr val="accent3"/>
              </a:buClr>
              <a:buSzPts val="13000"/>
              <a:buNone/>
              <a:defRPr sz="13000">
                <a:solidFill>
                  <a:schemeClr val="accent3"/>
                </a:solidFill>
              </a:defRPr>
            </a:lvl8pPr>
            <a:lvl9pPr lvl="8" algn="ctr">
              <a:lnSpc>
                <a:spcPct val="100000"/>
              </a:lnSpc>
              <a:spcBef>
                <a:spcPct val="0"/>
              </a:spcBef>
              <a:spcAft>
                <a:spcPct val="0"/>
              </a:spcAft>
              <a:buClr>
                <a:schemeClr val="accent3"/>
              </a:buClr>
              <a:buSzPts val="13000"/>
              <a:buNone/>
              <a:defRPr sz="13000">
                <a:solidFill>
                  <a:schemeClr val="accent3"/>
                </a:solidFill>
              </a:defRPr>
            </a:lvl9pPr>
          </a:lstStyle>
          <a:p>
            <a:r>
              <a:t>xx%</a:t>
            </a:r>
          </a:p>
        </p:txBody>
      </p:sp>
      <p:sp>
        <p:nvSpPr>
          <p:cNvPr id="59" name="Google Shape;59;p27"/>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ct val="0"/>
              </a:spcBef>
              <a:spcAft>
                <a:spcPct val="0"/>
              </a:spcAft>
              <a:buSzPts val="1800"/>
              <a:buChar char="●"/>
              <a:defRPr/>
            </a:lvl1pPr>
            <a:lvl2pPr marL="914400" lvl="1" indent="-317500" algn="ctr">
              <a:lnSpc>
                <a:spcPct val="115000"/>
              </a:lnSpc>
              <a:spcBef>
                <a:spcPts val="1600"/>
              </a:spcBef>
              <a:spcAft>
                <a:spcPct val="0"/>
              </a:spcAft>
              <a:buSzPts val="1400"/>
              <a:buChar char="○"/>
              <a:defRPr/>
            </a:lvl2pPr>
            <a:lvl3pPr marL="1371600" lvl="2" indent="-317500" algn="ctr">
              <a:lnSpc>
                <a:spcPct val="115000"/>
              </a:lnSpc>
              <a:spcBef>
                <a:spcPts val="1600"/>
              </a:spcBef>
              <a:spcAft>
                <a:spcPct val="0"/>
              </a:spcAft>
              <a:buSzPts val="1400"/>
              <a:buChar char="■"/>
              <a:defRPr/>
            </a:lvl3pPr>
            <a:lvl4pPr marL="1828800" lvl="3" indent="-317500" algn="ctr">
              <a:lnSpc>
                <a:spcPct val="115000"/>
              </a:lnSpc>
              <a:spcBef>
                <a:spcPts val="1600"/>
              </a:spcBef>
              <a:spcAft>
                <a:spcPct val="0"/>
              </a:spcAft>
              <a:buSzPts val="1400"/>
              <a:buChar char="●"/>
              <a:defRPr/>
            </a:lvl4pPr>
            <a:lvl5pPr marL="2286000" lvl="4" indent="-317500" algn="ctr">
              <a:lnSpc>
                <a:spcPct val="115000"/>
              </a:lnSpc>
              <a:spcBef>
                <a:spcPts val="1600"/>
              </a:spcBef>
              <a:spcAft>
                <a:spcPct val="0"/>
              </a:spcAft>
              <a:buSzPts val="1400"/>
              <a:buChar char="○"/>
              <a:defRPr/>
            </a:lvl5pPr>
            <a:lvl6pPr marL="2743200" lvl="5" indent="-317500" algn="ctr">
              <a:lnSpc>
                <a:spcPct val="115000"/>
              </a:lnSpc>
              <a:spcBef>
                <a:spcPts val="1600"/>
              </a:spcBef>
              <a:spcAft>
                <a:spcPct val="0"/>
              </a:spcAft>
              <a:buSzPts val="1400"/>
              <a:buChar char="■"/>
              <a:defRPr/>
            </a:lvl6pPr>
            <a:lvl7pPr marL="3200400" lvl="6" indent="-317500" algn="ctr">
              <a:lnSpc>
                <a:spcPct val="115000"/>
              </a:lnSpc>
              <a:spcBef>
                <a:spcPts val="1600"/>
              </a:spcBef>
              <a:spcAft>
                <a:spcPct val="0"/>
              </a:spcAft>
              <a:buSzPts val="1400"/>
              <a:buChar char="●"/>
              <a:defRPr/>
            </a:lvl7pPr>
            <a:lvl8pPr marL="3657600" lvl="7" indent="-317500" algn="ctr">
              <a:lnSpc>
                <a:spcPct val="115000"/>
              </a:lnSpc>
              <a:spcBef>
                <a:spcPts val="1600"/>
              </a:spcBef>
              <a:spcAft>
                <a:spcPct val="0"/>
              </a:spcAft>
              <a:buSzPts val="1400"/>
              <a:buChar char="○"/>
              <a:defRPr/>
            </a:lvl8pPr>
            <a:lvl9pPr marL="4114800" lvl="8" indent="-317500" algn="ctr">
              <a:lnSpc>
                <a:spcPct val="115000"/>
              </a:lnSpc>
              <a:spcBef>
                <a:spcPts val="1600"/>
              </a:spcBef>
              <a:spcAft>
                <a:spcPts val="1600"/>
              </a:spcAft>
              <a:buSzPts val="1400"/>
              <a:buChar char="■"/>
              <a:defRPr/>
            </a:lvl9pPr>
          </a:lstStyle>
          <a:p>
            <a:endParaRPr/>
          </a:p>
        </p:txBody>
      </p:sp>
      <p:sp>
        <p:nvSpPr>
          <p:cNvPr id="60" name="Google Shape;60;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1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3600"/>
              <a:buNone/>
              <a:defRPr>
                <a:solidFill>
                  <a:srgbClr val="002060"/>
                </a:solidFill>
              </a:defRPr>
            </a:lvl1pPr>
            <a:lvl2pPr lvl="1" algn="l">
              <a:lnSpc>
                <a:spcPct val="100000"/>
              </a:lnSpc>
              <a:spcBef>
                <a:spcPct val="0"/>
              </a:spcBef>
              <a:spcAft>
                <a:spcPct val="0"/>
              </a:spcAft>
              <a:buSzPts val="3600"/>
              <a:buNone/>
              <a:defRPr/>
            </a:lvl2pPr>
            <a:lvl3pPr lvl="2" algn="l">
              <a:lnSpc>
                <a:spcPct val="100000"/>
              </a:lnSpc>
              <a:spcBef>
                <a:spcPct val="0"/>
              </a:spcBef>
              <a:spcAft>
                <a:spcPct val="0"/>
              </a:spcAft>
              <a:buSzPts val="3600"/>
              <a:buNone/>
              <a:defRPr/>
            </a:lvl3pPr>
            <a:lvl4pPr lvl="3" algn="l">
              <a:lnSpc>
                <a:spcPct val="100000"/>
              </a:lnSpc>
              <a:spcBef>
                <a:spcPct val="0"/>
              </a:spcBef>
              <a:spcAft>
                <a:spcPct val="0"/>
              </a:spcAft>
              <a:buSzPts val="3600"/>
              <a:buNone/>
              <a:defRPr/>
            </a:lvl4pPr>
            <a:lvl5pPr lvl="4" algn="l">
              <a:lnSpc>
                <a:spcPct val="100000"/>
              </a:lnSpc>
              <a:spcBef>
                <a:spcPct val="0"/>
              </a:spcBef>
              <a:spcAft>
                <a:spcPct val="0"/>
              </a:spcAft>
              <a:buSzPts val="3600"/>
              <a:buNone/>
              <a:defRPr/>
            </a:lvl5pPr>
            <a:lvl6pPr lvl="5" algn="l">
              <a:lnSpc>
                <a:spcPct val="100000"/>
              </a:lnSpc>
              <a:spcBef>
                <a:spcPct val="0"/>
              </a:spcBef>
              <a:spcAft>
                <a:spcPct val="0"/>
              </a:spcAft>
              <a:buSzPts val="3600"/>
              <a:buNone/>
              <a:defRPr/>
            </a:lvl6pPr>
            <a:lvl7pPr lvl="6" algn="l">
              <a:lnSpc>
                <a:spcPct val="100000"/>
              </a:lnSpc>
              <a:spcBef>
                <a:spcPct val="0"/>
              </a:spcBef>
              <a:spcAft>
                <a:spcPct val="0"/>
              </a:spcAft>
              <a:buSzPts val="3600"/>
              <a:buNone/>
              <a:defRPr/>
            </a:lvl7pPr>
            <a:lvl8pPr lvl="7" algn="l">
              <a:lnSpc>
                <a:spcPct val="100000"/>
              </a:lnSpc>
              <a:spcBef>
                <a:spcPct val="0"/>
              </a:spcBef>
              <a:spcAft>
                <a:spcPct val="0"/>
              </a:spcAft>
              <a:buSzPts val="3600"/>
              <a:buNone/>
              <a:defRPr/>
            </a:lvl8pPr>
            <a:lvl9pPr lvl="8" algn="l">
              <a:lnSpc>
                <a:spcPct val="100000"/>
              </a:lnSpc>
              <a:spcBef>
                <a:spcPct val="0"/>
              </a:spcBef>
              <a:spcAft>
                <a:spcPct val="0"/>
              </a:spcAft>
              <a:buSzPts val="3600"/>
              <a:buNone/>
              <a:defRPr/>
            </a:lvl9pPr>
          </a:lstStyle>
          <a:p>
            <a:endParaRPr/>
          </a:p>
        </p:txBody>
      </p:sp>
      <p:sp>
        <p:nvSpPr>
          <p:cNvPr id="13" name="Google Shape;13;p1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ct val="0"/>
              </a:spcBef>
              <a:spcAft>
                <a:spcPct val="0"/>
              </a:spcAft>
              <a:buSzPts val="1800"/>
              <a:buChar char="●"/>
              <a:defRPr/>
            </a:lvl1pPr>
            <a:lvl2pPr marL="914400" lvl="1" indent="-317500" algn="l">
              <a:lnSpc>
                <a:spcPct val="115000"/>
              </a:lnSpc>
              <a:spcBef>
                <a:spcPts val="1600"/>
              </a:spcBef>
              <a:spcAft>
                <a:spcPct val="0"/>
              </a:spcAft>
              <a:buSzPts val="1400"/>
              <a:buChar char="○"/>
              <a:defRPr/>
            </a:lvl2pPr>
            <a:lvl3pPr marL="1371600" lvl="2" indent="-317500" algn="l">
              <a:lnSpc>
                <a:spcPct val="115000"/>
              </a:lnSpc>
              <a:spcBef>
                <a:spcPts val="1600"/>
              </a:spcBef>
              <a:spcAft>
                <a:spcPct val="0"/>
              </a:spcAft>
              <a:buSzPts val="1400"/>
              <a:buChar char="■"/>
              <a:defRPr/>
            </a:lvl3pPr>
            <a:lvl4pPr marL="1828800" lvl="3" indent="-317500" algn="l">
              <a:lnSpc>
                <a:spcPct val="115000"/>
              </a:lnSpc>
              <a:spcBef>
                <a:spcPts val="1600"/>
              </a:spcBef>
              <a:spcAft>
                <a:spcPct val="0"/>
              </a:spcAft>
              <a:buSzPts val="1400"/>
              <a:buChar char="●"/>
              <a:defRPr/>
            </a:lvl4pPr>
            <a:lvl5pPr marL="2286000" lvl="4" indent="-317500" algn="l">
              <a:lnSpc>
                <a:spcPct val="115000"/>
              </a:lnSpc>
              <a:spcBef>
                <a:spcPts val="1600"/>
              </a:spcBef>
              <a:spcAft>
                <a:spcPct val="0"/>
              </a:spcAft>
              <a:buSzPts val="1400"/>
              <a:buChar char="○"/>
              <a:defRPr/>
            </a:lvl5pPr>
            <a:lvl6pPr marL="2743200" lvl="5" indent="-317500" algn="l">
              <a:lnSpc>
                <a:spcPct val="115000"/>
              </a:lnSpc>
              <a:spcBef>
                <a:spcPts val="1600"/>
              </a:spcBef>
              <a:spcAft>
                <a:spcPct val="0"/>
              </a:spcAft>
              <a:buSzPts val="1400"/>
              <a:buChar char="■"/>
              <a:defRPr/>
            </a:lvl6pPr>
            <a:lvl7pPr marL="3200400" lvl="6" indent="-317500" algn="l">
              <a:lnSpc>
                <a:spcPct val="115000"/>
              </a:lnSpc>
              <a:spcBef>
                <a:spcPts val="1600"/>
              </a:spcBef>
              <a:spcAft>
                <a:spcPct val="0"/>
              </a:spcAft>
              <a:buSzPts val="1400"/>
              <a:buChar char="●"/>
              <a:defRPr/>
            </a:lvl7pPr>
            <a:lvl8pPr marL="3657600" lvl="7" indent="-317500" algn="l">
              <a:lnSpc>
                <a:spcPct val="115000"/>
              </a:lnSpc>
              <a:spcBef>
                <a:spcPts val="1600"/>
              </a:spcBef>
              <a:spcAft>
                <a:spcPct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14" name="Google Shape;1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cxnSp>
        <p:nvCxnSpPr>
          <p:cNvPr id="16" name="Google Shape;16;p18"/>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7" name="Google Shape;17;p18"/>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8" name="Google Shape;18;p18"/>
          <p:cNvGrpSpPr/>
          <p:nvPr/>
        </p:nvGrpSpPr>
        <p:grpSpPr>
          <a:xfrm>
            <a:off x="1004144" y="1022025"/>
            <a:ext cx="7136669" cy="152400"/>
            <a:chOff x="1346429" y="1011300"/>
            <a:chExt cx="6452100" cy="152400"/>
          </a:xfrm>
        </p:grpSpPr>
        <p:cxnSp>
          <p:nvCxnSpPr>
            <p:cNvPr id="19" name="Google Shape;19;p18"/>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20" name="Google Shape;20;p18"/>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21" name="Google Shape;21;p18"/>
          <p:cNvGrpSpPr/>
          <p:nvPr/>
        </p:nvGrpSpPr>
        <p:grpSpPr>
          <a:xfrm>
            <a:off x="1004151" y="3969100"/>
            <a:ext cx="7136669" cy="152400"/>
            <a:chOff x="1346435" y="3969088"/>
            <a:chExt cx="6452100" cy="152400"/>
          </a:xfrm>
        </p:grpSpPr>
        <p:cxnSp>
          <p:nvCxnSpPr>
            <p:cNvPr id="22" name="Google Shape;22;p18"/>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23" name="Google Shape;23;p18"/>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24" name="Google Shape;24;p18"/>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5400"/>
              <a:buNone/>
              <a:defRPr sz="5400"/>
            </a:lvl1pPr>
            <a:lvl2pPr lvl="1" algn="ctr">
              <a:lnSpc>
                <a:spcPct val="100000"/>
              </a:lnSpc>
              <a:spcBef>
                <a:spcPct val="0"/>
              </a:spcBef>
              <a:spcAft>
                <a:spcPct val="0"/>
              </a:spcAft>
              <a:buSzPts val="5400"/>
              <a:buNone/>
              <a:defRPr sz="5400"/>
            </a:lvl2pPr>
            <a:lvl3pPr lvl="2" algn="ctr">
              <a:lnSpc>
                <a:spcPct val="100000"/>
              </a:lnSpc>
              <a:spcBef>
                <a:spcPct val="0"/>
              </a:spcBef>
              <a:spcAft>
                <a:spcPct val="0"/>
              </a:spcAft>
              <a:buSzPts val="5400"/>
              <a:buNone/>
              <a:defRPr sz="5400"/>
            </a:lvl3pPr>
            <a:lvl4pPr lvl="3" algn="ctr">
              <a:lnSpc>
                <a:spcPct val="100000"/>
              </a:lnSpc>
              <a:spcBef>
                <a:spcPct val="0"/>
              </a:spcBef>
              <a:spcAft>
                <a:spcPct val="0"/>
              </a:spcAft>
              <a:buSzPts val="5400"/>
              <a:buNone/>
              <a:defRPr sz="5400"/>
            </a:lvl4pPr>
            <a:lvl5pPr lvl="4" algn="ctr">
              <a:lnSpc>
                <a:spcPct val="100000"/>
              </a:lnSpc>
              <a:spcBef>
                <a:spcPct val="0"/>
              </a:spcBef>
              <a:spcAft>
                <a:spcPct val="0"/>
              </a:spcAft>
              <a:buSzPts val="5400"/>
              <a:buNone/>
              <a:defRPr sz="5400"/>
            </a:lvl5pPr>
            <a:lvl6pPr lvl="5" algn="ctr">
              <a:lnSpc>
                <a:spcPct val="100000"/>
              </a:lnSpc>
              <a:spcBef>
                <a:spcPct val="0"/>
              </a:spcBef>
              <a:spcAft>
                <a:spcPct val="0"/>
              </a:spcAft>
              <a:buSzPts val="5400"/>
              <a:buNone/>
              <a:defRPr sz="5400"/>
            </a:lvl6pPr>
            <a:lvl7pPr lvl="6" algn="ctr">
              <a:lnSpc>
                <a:spcPct val="100000"/>
              </a:lnSpc>
              <a:spcBef>
                <a:spcPct val="0"/>
              </a:spcBef>
              <a:spcAft>
                <a:spcPct val="0"/>
              </a:spcAft>
              <a:buSzPts val="5400"/>
              <a:buNone/>
              <a:defRPr sz="5400"/>
            </a:lvl7pPr>
            <a:lvl8pPr lvl="7" algn="ctr">
              <a:lnSpc>
                <a:spcPct val="100000"/>
              </a:lnSpc>
              <a:spcBef>
                <a:spcPct val="0"/>
              </a:spcBef>
              <a:spcAft>
                <a:spcPct val="0"/>
              </a:spcAft>
              <a:buSzPts val="5400"/>
              <a:buNone/>
              <a:defRPr sz="5400"/>
            </a:lvl8pPr>
            <a:lvl9pPr lvl="8" algn="ctr">
              <a:lnSpc>
                <a:spcPct val="100000"/>
              </a:lnSpc>
              <a:spcBef>
                <a:spcPct val="0"/>
              </a:spcBef>
              <a:spcAft>
                <a:spcPct val="0"/>
              </a:spcAft>
              <a:buSzPts val="5400"/>
              <a:buNone/>
              <a:defRPr sz="5400"/>
            </a:lvl9pPr>
          </a:lstStyle>
          <a:p>
            <a:endParaRPr/>
          </a:p>
        </p:txBody>
      </p:sp>
      <p:sp>
        <p:nvSpPr>
          <p:cNvPr id="25" name="Google Shape;25;p18"/>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2400"/>
              <a:buNone/>
              <a:defRPr sz="2400"/>
            </a:lvl1pPr>
            <a:lvl2pPr lvl="1" algn="ctr">
              <a:lnSpc>
                <a:spcPct val="100000"/>
              </a:lnSpc>
              <a:spcBef>
                <a:spcPct val="0"/>
              </a:spcBef>
              <a:spcAft>
                <a:spcPct val="0"/>
              </a:spcAft>
              <a:buSzPts val="2400"/>
              <a:buNone/>
              <a:defRPr sz="2400"/>
            </a:lvl2pPr>
            <a:lvl3pPr lvl="2" algn="ctr">
              <a:lnSpc>
                <a:spcPct val="100000"/>
              </a:lnSpc>
              <a:spcBef>
                <a:spcPct val="0"/>
              </a:spcBef>
              <a:spcAft>
                <a:spcPct val="0"/>
              </a:spcAft>
              <a:buSzPts val="2400"/>
              <a:buNone/>
              <a:defRPr sz="2400"/>
            </a:lvl3pPr>
            <a:lvl4pPr lvl="3" algn="ctr">
              <a:lnSpc>
                <a:spcPct val="100000"/>
              </a:lnSpc>
              <a:spcBef>
                <a:spcPct val="0"/>
              </a:spcBef>
              <a:spcAft>
                <a:spcPct val="0"/>
              </a:spcAft>
              <a:buSzPts val="2400"/>
              <a:buNone/>
              <a:defRPr sz="2400"/>
            </a:lvl4pPr>
            <a:lvl5pPr lvl="4" algn="ctr">
              <a:lnSpc>
                <a:spcPct val="100000"/>
              </a:lnSpc>
              <a:spcBef>
                <a:spcPct val="0"/>
              </a:spcBef>
              <a:spcAft>
                <a:spcPct val="0"/>
              </a:spcAft>
              <a:buSzPts val="2400"/>
              <a:buNone/>
              <a:defRPr sz="2400"/>
            </a:lvl5pPr>
            <a:lvl6pPr lvl="5" algn="ctr">
              <a:lnSpc>
                <a:spcPct val="100000"/>
              </a:lnSpc>
              <a:spcBef>
                <a:spcPct val="0"/>
              </a:spcBef>
              <a:spcAft>
                <a:spcPct val="0"/>
              </a:spcAft>
              <a:buSzPts val="2400"/>
              <a:buNone/>
              <a:defRPr sz="2400"/>
            </a:lvl6pPr>
            <a:lvl7pPr lvl="6" algn="ctr">
              <a:lnSpc>
                <a:spcPct val="100000"/>
              </a:lnSpc>
              <a:spcBef>
                <a:spcPct val="0"/>
              </a:spcBef>
              <a:spcAft>
                <a:spcPct val="0"/>
              </a:spcAft>
              <a:buSzPts val="2400"/>
              <a:buNone/>
              <a:defRPr sz="2400"/>
            </a:lvl7pPr>
            <a:lvl8pPr lvl="7" algn="ctr">
              <a:lnSpc>
                <a:spcPct val="100000"/>
              </a:lnSpc>
              <a:spcBef>
                <a:spcPct val="0"/>
              </a:spcBef>
              <a:spcAft>
                <a:spcPct val="0"/>
              </a:spcAft>
              <a:buSzPts val="2400"/>
              <a:buNone/>
              <a:defRPr sz="2400"/>
            </a:lvl8pPr>
            <a:lvl9pPr lvl="8" algn="ctr">
              <a:lnSpc>
                <a:spcPct val="100000"/>
              </a:lnSpc>
              <a:spcBef>
                <a:spcPct val="0"/>
              </a:spcBef>
              <a:spcAft>
                <a:spcPct val="0"/>
              </a:spcAft>
              <a:buSzPts val="2400"/>
              <a:buNone/>
              <a:defRPr sz="2400"/>
            </a:lvl9pPr>
          </a:lstStyle>
          <a:p>
            <a:endParaRPr/>
          </a:p>
        </p:txBody>
      </p:sp>
      <p:sp>
        <p:nvSpPr>
          <p:cNvPr id="26" name="Google Shape;26;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0"/>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20"/>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Autofit/>
          </a:bodyPr>
          <a:lstStyle>
            <a:lvl1pPr lvl="0" algn="ctr">
              <a:lnSpc>
                <a:spcPct val="100000"/>
              </a:lnSpc>
              <a:spcBef>
                <a:spcPct val="0"/>
              </a:spcBef>
              <a:spcAft>
                <a:spcPct val="0"/>
              </a:spcAft>
              <a:buSzPts val="3600"/>
              <a:buNone/>
              <a:defRPr/>
            </a:lvl1pPr>
            <a:lvl2pPr lvl="1" algn="ctr">
              <a:lnSpc>
                <a:spcPct val="100000"/>
              </a:lnSpc>
              <a:spcBef>
                <a:spcPct val="0"/>
              </a:spcBef>
              <a:spcAft>
                <a:spcPct val="0"/>
              </a:spcAft>
              <a:buSzPts val="3600"/>
              <a:buNone/>
              <a:defRPr/>
            </a:lvl2pPr>
            <a:lvl3pPr lvl="2" algn="ctr">
              <a:lnSpc>
                <a:spcPct val="100000"/>
              </a:lnSpc>
              <a:spcBef>
                <a:spcPct val="0"/>
              </a:spcBef>
              <a:spcAft>
                <a:spcPct val="0"/>
              </a:spcAft>
              <a:buSzPts val="3600"/>
              <a:buNone/>
              <a:defRPr/>
            </a:lvl3pPr>
            <a:lvl4pPr lvl="3" algn="ctr">
              <a:lnSpc>
                <a:spcPct val="100000"/>
              </a:lnSpc>
              <a:spcBef>
                <a:spcPct val="0"/>
              </a:spcBef>
              <a:spcAft>
                <a:spcPct val="0"/>
              </a:spcAft>
              <a:buSzPts val="3600"/>
              <a:buNone/>
              <a:defRPr/>
            </a:lvl4pPr>
            <a:lvl5pPr lvl="4" algn="ctr">
              <a:lnSpc>
                <a:spcPct val="100000"/>
              </a:lnSpc>
              <a:spcBef>
                <a:spcPct val="0"/>
              </a:spcBef>
              <a:spcAft>
                <a:spcPct val="0"/>
              </a:spcAft>
              <a:buSzPts val="3600"/>
              <a:buNone/>
              <a:defRPr/>
            </a:lvl5pPr>
            <a:lvl6pPr lvl="5" algn="ctr">
              <a:lnSpc>
                <a:spcPct val="100000"/>
              </a:lnSpc>
              <a:spcBef>
                <a:spcPct val="0"/>
              </a:spcBef>
              <a:spcAft>
                <a:spcPct val="0"/>
              </a:spcAft>
              <a:buSzPts val="3600"/>
              <a:buNone/>
              <a:defRPr/>
            </a:lvl6pPr>
            <a:lvl7pPr lvl="6" algn="ctr">
              <a:lnSpc>
                <a:spcPct val="100000"/>
              </a:lnSpc>
              <a:spcBef>
                <a:spcPct val="0"/>
              </a:spcBef>
              <a:spcAft>
                <a:spcPct val="0"/>
              </a:spcAft>
              <a:buSzPts val="3600"/>
              <a:buNone/>
              <a:defRPr/>
            </a:lvl7pPr>
            <a:lvl8pPr lvl="7" algn="ctr">
              <a:lnSpc>
                <a:spcPct val="100000"/>
              </a:lnSpc>
              <a:spcBef>
                <a:spcPct val="0"/>
              </a:spcBef>
              <a:spcAft>
                <a:spcPct val="0"/>
              </a:spcAft>
              <a:buSzPts val="3600"/>
              <a:buNone/>
              <a:defRPr/>
            </a:lvl8pPr>
            <a:lvl9pPr lvl="8" algn="ctr">
              <a:lnSpc>
                <a:spcPct val="100000"/>
              </a:lnSpc>
              <a:spcBef>
                <a:spcPct val="0"/>
              </a:spcBef>
              <a:spcAft>
                <a:spcPct val="0"/>
              </a:spcAft>
              <a:buSzPts val="3600"/>
              <a:buNone/>
              <a:defRPr/>
            </a:lvl9pPr>
          </a:lstStyle>
          <a:p>
            <a:endParaRPr/>
          </a:p>
        </p:txBody>
      </p:sp>
      <p:sp>
        <p:nvSpPr>
          <p:cNvPr id="30" name="Google Shape;30;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3600"/>
              <a:buNone/>
              <a:defRPr/>
            </a:lvl1pPr>
            <a:lvl2pPr lvl="1" algn="l">
              <a:lnSpc>
                <a:spcPct val="100000"/>
              </a:lnSpc>
              <a:spcBef>
                <a:spcPct val="0"/>
              </a:spcBef>
              <a:spcAft>
                <a:spcPct val="0"/>
              </a:spcAft>
              <a:buSzPts val="3600"/>
              <a:buNone/>
              <a:defRPr/>
            </a:lvl2pPr>
            <a:lvl3pPr lvl="2" algn="l">
              <a:lnSpc>
                <a:spcPct val="100000"/>
              </a:lnSpc>
              <a:spcBef>
                <a:spcPct val="0"/>
              </a:spcBef>
              <a:spcAft>
                <a:spcPct val="0"/>
              </a:spcAft>
              <a:buSzPts val="3600"/>
              <a:buNone/>
              <a:defRPr/>
            </a:lvl3pPr>
            <a:lvl4pPr lvl="3" algn="l">
              <a:lnSpc>
                <a:spcPct val="100000"/>
              </a:lnSpc>
              <a:spcBef>
                <a:spcPct val="0"/>
              </a:spcBef>
              <a:spcAft>
                <a:spcPct val="0"/>
              </a:spcAft>
              <a:buSzPts val="3600"/>
              <a:buNone/>
              <a:defRPr/>
            </a:lvl4pPr>
            <a:lvl5pPr lvl="4" algn="l">
              <a:lnSpc>
                <a:spcPct val="100000"/>
              </a:lnSpc>
              <a:spcBef>
                <a:spcPct val="0"/>
              </a:spcBef>
              <a:spcAft>
                <a:spcPct val="0"/>
              </a:spcAft>
              <a:buSzPts val="3600"/>
              <a:buNone/>
              <a:defRPr/>
            </a:lvl5pPr>
            <a:lvl6pPr lvl="5" algn="l">
              <a:lnSpc>
                <a:spcPct val="100000"/>
              </a:lnSpc>
              <a:spcBef>
                <a:spcPct val="0"/>
              </a:spcBef>
              <a:spcAft>
                <a:spcPct val="0"/>
              </a:spcAft>
              <a:buSzPts val="3600"/>
              <a:buNone/>
              <a:defRPr/>
            </a:lvl6pPr>
            <a:lvl7pPr lvl="6" algn="l">
              <a:lnSpc>
                <a:spcPct val="100000"/>
              </a:lnSpc>
              <a:spcBef>
                <a:spcPct val="0"/>
              </a:spcBef>
              <a:spcAft>
                <a:spcPct val="0"/>
              </a:spcAft>
              <a:buSzPts val="3600"/>
              <a:buNone/>
              <a:defRPr/>
            </a:lvl7pPr>
            <a:lvl8pPr lvl="7" algn="l">
              <a:lnSpc>
                <a:spcPct val="100000"/>
              </a:lnSpc>
              <a:spcBef>
                <a:spcPct val="0"/>
              </a:spcBef>
              <a:spcAft>
                <a:spcPct val="0"/>
              </a:spcAft>
              <a:buSzPts val="3600"/>
              <a:buNone/>
              <a:defRPr/>
            </a:lvl8pPr>
            <a:lvl9pPr lvl="8" algn="l">
              <a:lnSpc>
                <a:spcPct val="100000"/>
              </a:lnSpc>
              <a:spcBef>
                <a:spcPct val="0"/>
              </a:spcBef>
              <a:spcAft>
                <a:spcPct val="0"/>
              </a:spcAft>
              <a:buSzPts val="3600"/>
              <a:buNone/>
              <a:defRPr/>
            </a:lvl9pPr>
          </a:lstStyle>
          <a:p>
            <a:endParaRPr/>
          </a:p>
        </p:txBody>
      </p:sp>
      <p:sp>
        <p:nvSpPr>
          <p:cNvPr id="33" name="Google Shape;33;p21"/>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ct val="0"/>
              </a:spcBef>
              <a:spcAft>
                <a:spcPct val="0"/>
              </a:spcAft>
              <a:buSzPts val="1400"/>
              <a:buChar char="●"/>
              <a:defRPr sz="1400"/>
            </a:lvl1pPr>
            <a:lvl2pPr marL="914400" lvl="1" indent="-304800" algn="l">
              <a:lnSpc>
                <a:spcPct val="115000"/>
              </a:lnSpc>
              <a:spcBef>
                <a:spcPts val="1600"/>
              </a:spcBef>
              <a:spcAft>
                <a:spcPct val="0"/>
              </a:spcAft>
              <a:buSzPts val="1200"/>
              <a:buChar char="○"/>
              <a:defRPr sz="1200"/>
            </a:lvl2pPr>
            <a:lvl3pPr marL="1371600" lvl="2" indent="-304800" algn="l">
              <a:lnSpc>
                <a:spcPct val="115000"/>
              </a:lnSpc>
              <a:spcBef>
                <a:spcPts val="1600"/>
              </a:spcBef>
              <a:spcAft>
                <a:spcPct val="0"/>
              </a:spcAft>
              <a:buSzPts val="1200"/>
              <a:buChar char="■"/>
              <a:defRPr sz="1200"/>
            </a:lvl3pPr>
            <a:lvl4pPr marL="1828800" lvl="3" indent="-304800" algn="l">
              <a:lnSpc>
                <a:spcPct val="115000"/>
              </a:lnSpc>
              <a:spcBef>
                <a:spcPts val="1600"/>
              </a:spcBef>
              <a:spcAft>
                <a:spcPct val="0"/>
              </a:spcAft>
              <a:buSzPts val="1200"/>
              <a:buChar char="●"/>
              <a:defRPr sz="1200"/>
            </a:lvl4pPr>
            <a:lvl5pPr marL="2286000" lvl="4" indent="-304800" algn="l">
              <a:lnSpc>
                <a:spcPct val="115000"/>
              </a:lnSpc>
              <a:spcBef>
                <a:spcPts val="1600"/>
              </a:spcBef>
              <a:spcAft>
                <a:spcPct val="0"/>
              </a:spcAft>
              <a:buSzPts val="1200"/>
              <a:buChar char="○"/>
              <a:defRPr sz="1200"/>
            </a:lvl5pPr>
            <a:lvl6pPr marL="2743200" lvl="5" indent="-304800" algn="l">
              <a:lnSpc>
                <a:spcPct val="115000"/>
              </a:lnSpc>
              <a:spcBef>
                <a:spcPts val="1600"/>
              </a:spcBef>
              <a:spcAft>
                <a:spcPct val="0"/>
              </a:spcAft>
              <a:buSzPts val="1200"/>
              <a:buChar char="■"/>
              <a:defRPr sz="1200"/>
            </a:lvl6pPr>
            <a:lvl7pPr marL="3200400" lvl="6" indent="-304800" algn="l">
              <a:lnSpc>
                <a:spcPct val="115000"/>
              </a:lnSpc>
              <a:spcBef>
                <a:spcPts val="1600"/>
              </a:spcBef>
              <a:spcAft>
                <a:spcPct val="0"/>
              </a:spcAft>
              <a:buSzPts val="1200"/>
              <a:buChar char="●"/>
              <a:defRPr sz="1200"/>
            </a:lvl7pPr>
            <a:lvl8pPr marL="3657600" lvl="7" indent="-304800" algn="l">
              <a:lnSpc>
                <a:spcPct val="115000"/>
              </a:lnSpc>
              <a:spcBef>
                <a:spcPts val="1600"/>
              </a:spcBef>
              <a:spcAft>
                <a:spcPct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4" name="Google Shape;34;p21"/>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ct val="0"/>
              </a:spcBef>
              <a:spcAft>
                <a:spcPct val="0"/>
              </a:spcAft>
              <a:buSzPts val="1400"/>
              <a:buChar char="●"/>
              <a:defRPr sz="1400"/>
            </a:lvl1pPr>
            <a:lvl2pPr marL="914400" lvl="1" indent="-304800" algn="l">
              <a:lnSpc>
                <a:spcPct val="115000"/>
              </a:lnSpc>
              <a:spcBef>
                <a:spcPts val="1600"/>
              </a:spcBef>
              <a:spcAft>
                <a:spcPct val="0"/>
              </a:spcAft>
              <a:buSzPts val="1200"/>
              <a:buChar char="○"/>
              <a:defRPr sz="1200"/>
            </a:lvl2pPr>
            <a:lvl3pPr marL="1371600" lvl="2" indent="-304800" algn="l">
              <a:lnSpc>
                <a:spcPct val="115000"/>
              </a:lnSpc>
              <a:spcBef>
                <a:spcPts val="1600"/>
              </a:spcBef>
              <a:spcAft>
                <a:spcPct val="0"/>
              </a:spcAft>
              <a:buSzPts val="1200"/>
              <a:buChar char="■"/>
              <a:defRPr sz="1200"/>
            </a:lvl3pPr>
            <a:lvl4pPr marL="1828800" lvl="3" indent="-304800" algn="l">
              <a:lnSpc>
                <a:spcPct val="115000"/>
              </a:lnSpc>
              <a:spcBef>
                <a:spcPts val="1600"/>
              </a:spcBef>
              <a:spcAft>
                <a:spcPct val="0"/>
              </a:spcAft>
              <a:buSzPts val="1200"/>
              <a:buChar char="●"/>
              <a:defRPr sz="1200"/>
            </a:lvl4pPr>
            <a:lvl5pPr marL="2286000" lvl="4" indent="-304800" algn="l">
              <a:lnSpc>
                <a:spcPct val="115000"/>
              </a:lnSpc>
              <a:spcBef>
                <a:spcPts val="1600"/>
              </a:spcBef>
              <a:spcAft>
                <a:spcPct val="0"/>
              </a:spcAft>
              <a:buSzPts val="1200"/>
              <a:buChar char="○"/>
              <a:defRPr sz="1200"/>
            </a:lvl5pPr>
            <a:lvl6pPr marL="2743200" lvl="5" indent="-304800" algn="l">
              <a:lnSpc>
                <a:spcPct val="115000"/>
              </a:lnSpc>
              <a:spcBef>
                <a:spcPts val="1600"/>
              </a:spcBef>
              <a:spcAft>
                <a:spcPct val="0"/>
              </a:spcAft>
              <a:buSzPts val="1200"/>
              <a:buChar char="■"/>
              <a:defRPr sz="1200"/>
            </a:lvl6pPr>
            <a:lvl7pPr marL="3200400" lvl="6" indent="-304800" algn="l">
              <a:lnSpc>
                <a:spcPct val="115000"/>
              </a:lnSpc>
              <a:spcBef>
                <a:spcPts val="1600"/>
              </a:spcBef>
              <a:spcAft>
                <a:spcPct val="0"/>
              </a:spcAft>
              <a:buSzPts val="1200"/>
              <a:buChar char="●"/>
              <a:defRPr sz="1200"/>
            </a:lvl7pPr>
            <a:lvl8pPr marL="3657600" lvl="7" indent="-304800" algn="l">
              <a:lnSpc>
                <a:spcPct val="115000"/>
              </a:lnSpc>
              <a:spcBef>
                <a:spcPts val="1600"/>
              </a:spcBef>
              <a:spcAft>
                <a:spcPct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35" name="Google Shape;3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22"/>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lvl="0" algn="l">
              <a:lnSpc>
                <a:spcPct val="100000"/>
              </a:lnSpc>
              <a:spcBef>
                <a:spcPct val="0"/>
              </a:spcBef>
              <a:spcAft>
                <a:spcPct val="0"/>
              </a:spcAft>
              <a:buSzPts val="3600"/>
              <a:buNone/>
              <a:defRPr/>
            </a:lvl1pPr>
            <a:lvl2pPr lvl="1" algn="l">
              <a:lnSpc>
                <a:spcPct val="100000"/>
              </a:lnSpc>
              <a:spcBef>
                <a:spcPct val="0"/>
              </a:spcBef>
              <a:spcAft>
                <a:spcPct val="0"/>
              </a:spcAft>
              <a:buSzPts val="3600"/>
              <a:buNone/>
              <a:defRPr/>
            </a:lvl2pPr>
            <a:lvl3pPr lvl="2" algn="l">
              <a:lnSpc>
                <a:spcPct val="100000"/>
              </a:lnSpc>
              <a:spcBef>
                <a:spcPct val="0"/>
              </a:spcBef>
              <a:spcAft>
                <a:spcPct val="0"/>
              </a:spcAft>
              <a:buSzPts val="3600"/>
              <a:buNone/>
              <a:defRPr/>
            </a:lvl3pPr>
            <a:lvl4pPr lvl="3" algn="l">
              <a:lnSpc>
                <a:spcPct val="100000"/>
              </a:lnSpc>
              <a:spcBef>
                <a:spcPct val="0"/>
              </a:spcBef>
              <a:spcAft>
                <a:spcPct val="0"/>
              </a:spcAft>
              <a:buSzPts val="3600"/>
              <a:buNone/>
              <a:defRPr/>
            </a:lvl4pPr>
            <a:lvl5pPr lvl="4" algn="l">
              <a:lnSpc>
                <a:spcPct val="100000"/>
              </a:lnSpc>
              <a:spcBef>
                <a:spcPct val="0"/>
              </a:spcBef>
              <a:spcAft>
                <a:spcPct val="0"/>
              </a:spcAft>
              <a:buSzPts val="3600"/>
              <a:buNone/>
              <a:defRPr/>
            </a:lvl5pPr>
            <a:lvl6pPr lvl="5" algn="l">
              <a:lnSpc>
                <a:spcPct val="100000"/>
              </a:lnSpc>
              <a:spcBef>
                <a:spcPct val="0"/>
              </a:spcBef>
              <a:spcAft>
                <a:spcPct val="0"/>
              </a:spcAft>
              <a:buSzPts val="3600"/>
              <a:buNone/>
              <a:defRPr/>
            </a:lvl6pPr>
            <a:lvl7pPr lvl="6" algn="l">
              <a:lnSpc>
                <a:spcPct val="100000"/>
              </a:lnSpc>
              <a:spcBef>
                <a:spcPct val="0"/>
              </a:spcBef>
              <a:spcAft>
                <a:spcPct val="0"/>
              </a:spcAft>
              <a:buSzPts val="3600"/>
              <a:buNone/>
              <a:defRPr/>
            </a:lvl7pPr>
            <a:lvl8pPr lvl="7" algn="l">
              <a:lnSpc>
                <a:spcPct val="100000"/>
              </a:lnSpc>
              <a:spcBef>
                <a:spcPct val="0"/>
              </a:spcBef>
              <a:spcAft>
                <a:spcPct val="0"/>
              </a:spcAft>
              <a:buSzPts val="3600"/>
              <a:buNone/>
              <a:defRPr/>
            </a:lvl8pPr>
            <a:lvl9pPr lvl="8" algn="l">
              <a:lnSpc>
                <a:spcPct val="100000"/>
              </a:lnSpc>
              <a:spcBef>
                <a:spcPct val="0"/>
              </a:spcBef>
              <a:spcAft>
                <a:spcPct val="0"/>
              </a:spcAft>
              <a:buSzPts val="3600"/>
              <a:buNone/>
              <a:defRPr/>
            </a:lvl9pPr>
          </a:lstStyle>
          <a:p>
            <a:endParaRPr/>
          </a:p>
        </p:txBody>
      </p:sp>
      <p:sp>
        <p:nvSpPr>
          <p:cNvPr id="38" name="Google Shape;3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p23"/>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ct val="0"/>
              </a:spcBef>
              <a:spcAft>
                <a:spcPct val="0"/>
              </a:spcAft>
              <a:buSzPts val="2400"/>
              <a:buNone/>
              <a:defRPr sz="2400"/>
            </a:lvl1pPr>
            <a:lvl2pPr lvl="1" algn="l">
              <a:lnSpc>
                <a:spcPct val="100000"/>
              </a:lnSpc>
              <a:spcBef>
                <a:spcPct val="0"/>
              </a:spcBef>
              <a:spcAft>
                <a:spcPct val="0"/>
              </a:spcAft>
              <a:buSzPts val="2400"/>
              <a:buNone/>
              <a:defRPr sz="2400"/>
            </a:lvl2pPr>
            <a:lvl3pPr lvl="2" algn="l">
              <a:lnSpc>
                <a:spcPct val="100000"/>
              </a:lnSpc>
              <a:spcBef>
                <a:spcPct val="0"/>
              </a:spcBef>
              <a:spcAft>
                <a:spcPct val="0"/>
              </a:spcAft>
              <a:buSzPts val="2400"/>
              <a:buNone/>
              <a:defRPr sz="2400"/>
            </a:lvl3pPr>
            <a:lvl4pPr lvl="3" algn="l">
              <a:lnSpc>
                <a:spcPct val="100000"/>
              </a:lnSpc>
              <a:spcBef>
                <a:spcPct val="0"/>
              </a:spcBef>
              <a:spcAft>
                <a:spcPct val="0"/>
              </a:spcAft>
              <a:buSzPts val="2400"/>
              <a:buNone/>
              <a:defRPr sz="2400"/>
            </a:lvl4pPr>
            <a:lvl5pPr lvl="4" algn="l">
              <a:lnSpc>
                <a:spcPct val="100000"/>
              </a:lnSpc>
              <a:spcBef>
                <a:spcPct val="0"/>
              </a:spcBef>
              <a:spcAft>
                <a:spcPct val="0"/>
              </a:spcAft>
              <a:buSzPts val="2400"/>
              <a:buNone/>
              <a:defRPr sz="2400"/>
            </a:lvl5pPr>
            <a:lvl6pPr lvl="5" algn="l">
              <a:lnSpc>
                <a:spcPct val="100000"/>
              </a:lnSpc>
              <a:spcBef>
                <a:spcPct val="0"/>
              </a:spcBef>
              <a:spcAft>
                <a:spcPct val="0"/>
              </a:spcAft>
              <a:buSzPts val="2400"/>
              <a:buNone/>
              <a:defRPr sz="2400"/>
            </a:lvl6pPr>
            <a:lvl7pPr lvl="6" algn="l">
              <a:lnSpc>
                <a:spcPct val="100000"/>
              </a:lnSpc>
              <a:spcBef>
                <a:spcPct val="0"/>
              </a:spcBef>
              <a:spcAft>
                <a:spcPct val="0"/>
              </a:spcAft>
              <a:buSzPts val="2400"/>
              <a:buNone/>
              <a:defRPr sz="2400"/>
            </a:lvl7pPr>
            <a:lvl8pPr lvl="7" algn="l">
              <a:lnSpc>
                <a:spcPct val="100000"/>
              </a:lnSpc>
              <a:spcBef>
                <a:spcPct val="0"/>
              </a:spcBef>
              <a:spcAft>
                <a:spcPct val="0"/>
              </a:spcAft>
              <a:buSzPts val="2400"/>
              <a:buNone/>
              <a:defRPr sz="2400"/>
            </a:lvl8pPr>
            <a:lvl9pPr lvl="8" algn="l">
              <a:lnSpc>
                <a:spcPct val="100000"/>
              </a:lnSpc>
              <a:spcBef>
                <a:spcPct val="0"/>
              </a:spcBef>
              <a:spcAft>
                <a:spcPct val="0"/>
              </a:spcAft>
              <a:buSzPts val="2400"/>
              <a:buNone/>
              <a:defRPr sz="2400"/>
            </a:lvl9pPr>
          </a:lstStyle>
          <a:p>
            <a:endParaRPr/>
          </a:p>
        </p:txBody>
      </p:sp>
      <p:sp>
        <p:nvSpPr>
          <p:cNvPr id="41" name="Google Shape;41;p23"/>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04800" algn="l">
              <a:lnSpc>
                <a:spcPct val="115000"/>
              </a:lnSpc>
              <a:spcBef>
                <a:spcPct val="0"/>
              </a:spcBef>
              <a:spcAft>
                <a:spcPct val="0"/>
              </a:spcAft>
              <a:buSzPts val="1200"/>
              <a:buChar char="●"/>
              <a:defRPr sz="1200"/>
            </a:lvl1pPr>
            <a:lvl2pPr marL="914400" lvl="1" indent="-304800" algn="l">
              <a:lnSpc>
                <a:spcPct val="115000"/>
              </a:lnSpc>
              <a:spcBef>
                <a:spcPts val="1600"/>
              </a:spcBef>
              <a:spcAft>
                <a:spcPct val="0"/>
              </a:spcAft>
              <a:buSzPts val="1200"/>
              <a:buChar char="○"/>
              <a:defRPr sz="1200"/>
            </a:lvl2pPr>
            <a:lvl3pPr marL="1371600" lvl="2" indent="-304800" algn="l">
              <a:lnSpc>
                <a:spcPct val="115000"/>
              </a:lnSpc>
              <a:spcBef>
                <a:spcPts val="1600"/>
              </a:spcBef>
              <a:spcAft>
                <a:spcPct val="0"/>
              </a:spcAft>
              <a:buSzPts val="1200"/>
              <a:buChar char="■"/>
              <a:defRPr sz="1200"/>
            </a:lvl3pPr>
            <a:lvl4pPr marL="1828800" lvl="3" indent="-304800" algn="l">
              <a:lnSpc>
                <a:spcPct val="115000"/>
              </a:lnSpc>
              <a:spcBef>
                <a:spcPts val="1600"/>
              </a:spcBef>
              <a:spcAft>
                <a:spcPct val="0"/>
              </a:spcAft>
              <a:buSzPts val="1200"/>
              <a:buChar char="●"/>
              <a:defRPr sz="1200"/>
            </a:lvl4pPr>
            <a:lvl5pPr marL="2286000" lvl="4" indent="-304800" algn="l">
              <a:lnSpc>
                <a:spcPct val="115000"/>
              </a:lnSpc>
              <a:spcBef>
                <a:spcPts val="1600"/>
              </a:spcBef>
              <a:spcAft>
                <a:spcPct val="0"/>
              </a:spcAft>
              <a:buSzPts val="1200"/>
              <a:buChar char="○"/>
              <a:defRPr sz="1200"/>
            </a:lvl5pPr>
            <a:lvl6pPr marL="2743200" lvl="5" indent="-304800" algn="l">
              <a:lnSpc>
                <a:spcPct val="115000"/>
              </a:lnSpc>
              <a:spcBef>
                <a:spcPts val="1600"/>
              </a:spcBef>
              <a:spcAft>
                <a:spcPct val="0"/>
              </a:spcAft>
              <a:buSzPts val="1200"/>
              <a:buChar char="■"/>
              <a:defRPr sz="1200"/>
            </a:lvl6pPr>
            <a:lvl7pPr marL="3200400" lvl="6" indent="-304800" algn="l">
              <a:lnSpc>
                <a:spcPct val="115000"/>
              </a:lnSpc>
              <a:spcBef>
                <a:spcPts val="1600"/>
              </a:spcBef>
              <a:spcAft>
                <a:spcPct val="0"/>
              </a:spcAft>
              <a:buSzPts val="1200"/>
              <a:buChar char="●"/>
              <a:defRPr sz="1200"/>
            </a:lvl7pPr>
            <a:lvl8pPr marL="3657600" lvl="7" indent="-304800" algn="l">
              <a:lnSpc>
                <a:spcPct val="115000"/>
              </a:lnSpc>
              <a:spcBef>
                <a:spcPts val="1600"/>
              </a:spcBef>
              <a:spcAft>
                <a:spcPct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42" name="Google Shape;4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3"/>
        <p:cNvGrpSpPr/>
        <p:nvPr/>
      </p:nvGrpSpPr>
      <p:grpSpPr>
        <a:xfrm>
          <a:off x="0" y="0"/>
          <a:ext cx="0" cy="0"/>
          <a:chOff x="0" y="0"/>
          <a:chExt cx="0" cy="0"/>
        </a:xfrm>
      </p:grpSpPr>
      <p:sp>
        <p:nvSpPr>
          <p:cNvPr id="44" name="Google Shape;44;p24"/>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ct val="0"/>
              </a:spcBef>
              <a:spcAft>
                <a:spcPct val="0"/>
              </a:spcAft>
              <a:buClr>
                <a:schemeClr val="dk2"/>
              </a:buClr>
              <a:buSzPts val="5400"/>
              <a:buNone/>
              <a:defRPr sz="5400" b="0">
                <a:solidFill>
                  <a:schemeClr val="dk2"/>
                </a:solidFill>
              </a:defRPr>
            </a:lvl1pPr>
            <a:lvl2pPr lvl="1" algn="l">
              <a:lnSpc>
                <a:spcPct val="100000"/>
              </a:lnSpc>
              <a:spcBef>
                <a:spcPct val="0"/>
              </a:spcBef>
              <a:spcAft>
                <a:spcPct val="0"/>
              </a:spcAft>
              <a:buClr>
                <a:schemeClr val="dk2"/>
              </a:buClr>
              <a:buSzPts val="5400"/>
              <a:buNone/>
              <a:defRPr sz="5400" b="0">
                <a:solidFill>
                  <a:schemeClr val="dk2"/>
                </a:solidFill>
              </a:defRPr>
            </a:lvl2pPr>
            <a:lvl3pPr lvl="2" algn="l">
              <a:lnSpc>
                <a:spcPct val="100000"/>
              </a:lnSpc>
              <a:spcBef>
                <a:spcPct val="0"/>
              </a:spcBef>
              <a:spcAft>
                <a:spcPct val="0"/>
              </a:spcAft>
              <a:buClr>
                <a:schemeClr val="dk2"/>
              </a:buClr>
              <a:buSzPts val="5400"/>
              <a:buNone/>
              <a:defRPr sz="5400" b="0">
                <a:solidFill>
                  <a:schemeClr val="dk2"/>
                </a:solidFill>
              </a:defRPr>
            </a:lvl3pPr>
            <a:lvl4pPr lvl="3" algn="l">
              <a:lnSpc>
                <a:spcPct val="100000"/>
              </a:lnSpc>
              <a:spcBef>
                <a:spcPct val="0"/>
              </a:spcBef>
              <a:spcAft>
                <a:spcPct val="0"/>
              </a:spcAft>
              <a:buClr>
                <a:schemeClr val="dk2"/>
              </a:buClr>
              <a:buSzPts val="5400"/>
              <a:buNone/>
              <a:defRPr sz="5400" b="0">
                <a:solidFill>
                  <a:schemeClr val="dk2"/>
                </a:solidFill>
              </a:defRPr>
            </a:lvl4pPr>
            <a:lvl5pPr lvl="4" algn="l">
              <a:lnSpc>
                <a:spcPct val="100000"/>
              </a:lnSpc>
              <a:spcBef>
                <a:spcPct val="0"/>
              </a:spcBef>
              <a:spcAft>
                <a:spcPct val="0"/>
              </a:spcAft>
              <a:buClr>
                <a:schemeClr val="dk2"/>
              </a:buClr>
              <a:buSzPts val="5400"/>
              <a:buNone/>
              <a:defRPr sz="5400" b="0">
                <a:solidFill>
                  <a:schemeClr val="dk2"/>
                </a:solidFill>
              </a:defRPr>
            </a:lvl5pPr>
            <a:lvl6pPr lvl="5" algn="l">
              <a:lnSpc>
                <a:spcPct val="100000"/>
              </a:lnSpc>
              <a:spcBef>
                <a:spcPct val="0"/>
              </a:spcBef>
              <a:spcAft>
                <a:spcPct val="0"/>
              </a:spcAft>
              <a:buClr>
                <a:schemeClr val="dk2"/>
              </a:buClr>
              <a:buSzPts val="5400"/>
              <a:buNone/>
              <a:defRPr sz="5400" b="0">
                <a:solidFill>
                  <a:schemeClr val="dk2"/>
                </a:solidFill>
              </a:defRPr>
            </a:lvl6pPr>
            <a:lvl7pPr lvl="6" algn="l">
              <a:lnSpc>
                <a:spcPct val="100000"/>
              </a:lnSpc>
              <a:spcBef>
                <a:spcPct val="0"/>
              </a:spcBef>
              <a:spcAft>
                <a:spcPct val="0"/>
              </a:spcAft>
              <a:buClr>
                <a:schemeClr val="dk2"/>
              </a:buClr>
              <a:buSzPts val="5400"/>
              <a:buNone/>
              <a:defRPr sz="5400" b="0">
                <a:solidFill>
                  <a:schemeClr val="dk2"/>
                </a:solidFill>
              </a:defRPr>
            </a:lvl7pPr>
            <a:lvl8pPr lvl="7" algn="l">
              <a:lnSpc>
                <a:spcPct val="100000"/>
              </a:lnSpc>
              <a:spcBef>
                <a:spcPct val="0"/>
              </a:spcBef>
              <a:spcAft>
                <a:spcPct val="0"/>
              </a:spcAft>
              <a:buClr>
                <a:schemeClr val="dk2"/>
              </a:buClr>
              <a:buSzPts val="5400"/>
              <a:buNone/>
              <a:defRPr sz="5400" b="0">
                <a:solidFill>
                  <a:schemeClr val="dk2"/>
                </a:solidFill>
              </a:defRPr>
            </a:lvl8pPr>
            <a:lvl9pPr lvl="8" algn="l">
              <a:lnSpc>
                <a:spcPct val="100000"/>
              </a:lnSpc>
              <a:spcBef>
                <a:spcPct val="0"/>
              </a:spcBef>
              <a:spcAft>
                <a:spcPct val="0"/>
              </a:spcAft>
              <a:buClr>
                <a:schemeClr val="dk2"/>
              </a:buClr>
              <a:buSzPts val="5400"/>
              <a:buNone/>
              <a:defRPr sz="5400" b="0">
                <a:solidFill>
                  <a:schemeClr val="dk2"/>
                </a:solidFill>
              </a:defRPr>
            </a:lvl9pPr>
          </a:lstStyle>
          <a:p>
            <a:endParaRPr/>
          </a:p>
        </p:txBody>
      </p:sp>
      <p:sp>
        <p:nvSpPr>
          <p:cNvPr id="45" name="Google Shape;4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p25"/>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ct val="0"/>
              </a:spcBef>
              <a:spcAft>
                <a:spcPct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8" name="Google Shape;48;p25"/>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9" name="Google Shape;49;p25"/>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Autofit/>
          </a:bodyPr>
          <a:lstStyle>
            <a:lvl1pPr lvl="0" algn="ctr">
              <a:lnSpc>
                <a:spcPct val="100000"/>
              </a:lnSpc>
              <a:spcBef>
                <a:spcPct val="0"/>
              </a:spcBef>
              <a:spcAft>
                <a:spcPct val="0"/>
              </a:spcAft>
              <a:buSzPts val="4200"/>
              <a:buNone/>
              <a:defRPr sz="4200"/>
            </a:lvl1pPr>
            <a:lvl2pPr lvl="1" algn="ctr">
              <a:lnSpc>
                <a:spcPct val="100000"/>
              </a:lnSpc>
              <a:spcBef>
                <a:spcPct val="0"/>
              </a:spcBef>
              <a:spcAft>
                <a:spcPct val="0"/>
              </a:spcAft>
              <a:buSzPts val="4200"/>
              <a:buNone/>
              <a:defRPr sz="4200"/>
            </a:lvl2pPr>
            <a:lvl3pPr lvl="2" algn="ctr">
              <a:lnSpc>
                <a:spcPct val="100000"/>
              </a:lnSpc>
              <a:spcBef>
                <a:spcPct val="0"/>
              </a:spcBef>
              <a:spcAft>
                <a:spcPct val="0"/>
              </a:spcAft>
              <a:buSzPts val="4200"/>
              <a:buNone/>
              <a:defRPr sz="4200"/>
            </a:lvl3pPr>
            <a:lvl4pPr lvl="3" algn="ctr">
              <a:lnSpc>
                <a:spcPct val="100000"/>
              </a:lnSpc>
              <a:spcBef>
                <a:spcPct val="0"/>
              </a:spcBef>
              <a:spcAft>
                <a:spcPct val="0"/>
              </a:spcAft>
              <a:buSzPts val="4200"/>
              <a:buNone/>
              <a:defRPr sz="4200"/>
            </a:lvl4pPr>
            <a:lvl5pPr lvl="4" algn="ctr">
              <a:lnSpc>
                <a:spcPct val="100000"/>
              </a:lnSpc>
              <a:spcBef>
                <a:spcPct val="0"/>
              </a:spcBef>
              <a:spcAft>
                <a:spcPct val="0"/>
              </a:spcAft>
              <a:buSzPts val="4200"/>
              <a:buNone/>
              <a:defRPr sz="4200"/>
            </a:lvl5pPr>
            <a:lvl6pPr lvl="5" algn="ctr">
              <a:lnSpc>
                <a:spcPct val="100000"/>
              </a:lnSpc>
              <a:spcBef>
                <a:spcPct val="0"/>
              </a:spcBef>
              <a:spcAft>
                <a:spcPct val="0"/>
              </a:spcAft>
              <a:buSzPts val="4200"/>
              <a:buNone/>
              <a:defRPr sz="4200"/>
            </a:lvl6pPr>
            <a:lvl7pPr lvl="6" algn="ctr">
              <a:lnSpc>
                <a:spcPct val="100000"/>
              </a:lnSpc>
              <a:spcBef>
                <a:spcPct val="0"/>
              </a:spcBef>
              <a:spcAft>
                <a:spcPct val="0"/>
              </a:spcAft>
              <a:buSzPts val="4200"/>
              <a:buNone/>
              <a:defRPr sz="4200"/>
            </a:lvl7pPr>
            <a:lvl8pPr lvl="7" algn="ctr">
              <a:lnSpc>
                <a:spcPct val="100000"/>
              </a:lnSpc>
              <a:spcBef>
                <a:spcPct val="0"/>
              </a:spcBef>
              <a:spcAft>
                <a:spcPct val="0"/>
              </a:spcAft>
              <a:buSzPts val="4200"/>
              <a:buNone/>
              <a:defRPr sz="4200"/>
            </a:lvl8pPr>
            <a:lvl9pPr lvl="8" algn="ctr">
              <a:lnSpc>
                <a:spcPct val="100000"/>
              </a:lnSpc>
              <a:spcBef>
                <a:spcPct val="0"/>
              </a:spcBef>
              <a:spcAft>
                <a:spcPct val="0"/>
              </a:spcAft>
              <a:buSzPts val="4200"/>
              <a:buNone/>
              <a:defRPr sz="4200"/>
            </a:lvl9pPr>
          </a:lstStyle>
          <a:p>
            <a:endParaRPr/>
          </a:p>
        </p:txBody>
      </p:sp>
      <p:sp>
        <p:nvSpPr>
          <p:cNvPr id="50" name="Google Shape;50;p25"/>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ct val="0"/>
              </a:spcBef>
              <a:spcAft>
                <a:spcPct val="0"/>
              </a:spcAft>
              <a:buSzPts val="2100"/>
              <a:buNone/>
              <a:defRPr sz="2100"/>
            </a:lvl1pPr>
            <a:lvl2pPr lvl="1" algn="ctr">
              <a:lnSpc>
                <a:spcPct val="100000"/>
              </a:lnSpc>
              <a:spcBef>
                <a:spcPct val="0"/>
              </a:spcBef>
              <a:spcAft>
                <a:spcPct val="0"/>
              </a:spcAft>
              <a:buSzPts val="2100"/>
              <a:buNone/>
              <a:defRPr sz="2100"/>
            </a:lvl2pPr>
            <a:lvl3pPr lvl="2" algn="ctr">
              <a:lnSpc>
                <a:spcPct val="100000"/>
              </a:lnSpc>
              <a:spcBef>
                <a:spcPct val="0"/>
              </a:spcBef>
              <a:spcAft>
                <a:spcPct val="0"/>
              </a:spcAft>
              <a:buSzPts val="2100"/>
              <a:buNone/>
              <a:defRPr sz="2100"/>
            </a:lvl3pPr>
            <a:lvl4pPr lvl="3" algn="ctr">
              <a:lnSpc>
                <a:spcPct val="100000"/>
              </a:lnSpc>
              <a:spcBef>
                <a:spcPct val="0"/>
              </a:spcBef>
              <a:spcAft>
                <a:spcPct val="0"/>
              </a:spcAft>
              <a:buSzPts val="2100"/>
              <a:buNone/>
              <a:defRPr sz="2100"/>
            </a:lvl4pPr>
            <a:lvl5pPr lvl="4" algn="ctr">
              <a:lnSpc>
                <a:spcPct val="100000"/>
              </a:lnSpc>
              <a:spcBef>
                <a:spcPct val="0"/>
              </a:spcBef>
              <a:spcAft>
                <a:spcPct val="0"/>
              </a:spcAft>
              <a:buSzPts val="2100"/>
              <a:buNone/>
              <a:defRPr sz="2100"/>
            </a:lvl5pPr>
            <a:lvl6pPr lvl="5" algn="ctr">
              <a:lnSpc>
                <a:spcPct val="100000"/>
              </a:lnSpc>
              <a:spcBef>
                <a:spcPct val="0"/>
              </a:spcBef>
              <a:spcAft>
                <a:spcPct val="0"/>
              </a:spcAft>
              <a:buSzPts val="2100"/>
              <a:buNone/>
              <a:defRPr sz="2100"/>
            </a:lvl6pPr>
            <a:lvl7pPr lvl="6" algn="ctr">
              <a:lnSpc>
                <a:spcPct val="100000"/>
              </a:lnSpc>
              <a:spcBef>
                <a:spcPct val="0"/>
              </a:spcBef>
              <a:spcAft>
                <a:spcPct val="0"/>
              </a:spcAft>
              <a:buSzPts val="2100"/>
              <a:buNone/>
              <a:defRPr sz="2100"/>
            </a:lvl7pPr>
            <a:lvl8pPr lvl="7" algn="ctr">
              <a:lnSpc>
                <a:spcPct val="100000"/>
              </a:lnSpc>
              <a:spcBef>
                <a:spcPct val="0"/>
              </a:spcBef>
              <a:spcAft>
                <a:spcPct val="0"/>
              </a:spcAft>
              <a:buSzPts val="2100"/>
              <a:buNone/>
              <a:defRPr sz="2100"/>
            </a:lvl8pPr>
            <a:lvl9pPr lvl="8" algn="ctr">
              <a:lnSpc>
                <a:spcPct val="100000"/>
              </a:lnSpc>
              <a:spcBef>
                <a:spcPct val="0"/>
              </a:spcBef>
              <a:spcAft>
                <a:spcPct val="0"/>
              </a:spcAft>
              <a:buSzPts val="2100"/>
              <a:buNone/>
              <a:defRPr sz="2100"/>
            </a:lvl9pPr>
          </a:lstStyle>
          <a:p>
            <a:endParaRPr/>
          </a:p>
        </p:txBody>
      </p:sp>
      <p:sp>
        <p:nvSpPr>
          <p:cNvPr id="51" name="Google Shape;51;p25"/>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ct val="0"/>
              </a:spcBef>
              <a:spcAft>
                <a:spcPct val="0"/>
              </a:spcAft>
              <a:buClr>
                <a:schemeClr val="lt1"/>
              </a:buClr>
              <a:buSzPts val="1800"/>
              <a:buChar char="●"/>
              <a:defRPr>
                <a:solidFill>
                  <a:schemeClr val="lt1"/>
                </a:solidFill>
              </a:defRPr>
            </a:lvl1pPr>
            <a:lvl2pPr marL="914400" lvl="1" indent="-317500" algn="l">
              <a:lnSpc>
                <a:spcPct val="115000"/>
              </a:lnSpc>
              <a:spcBef>
                <a:spcPts val="1600"/>
              </a:spcBef>
              <a:spcAft>
                <a:spcPct val="0"/>
              </a:spcAft>
              <a:buClr>
                <a:schemeClr val="lt1"/>
              </a:buClr>
              <a:buSzPts val="1400"/>
              <a:buChar char="○"/>
              <a:defRPr>
                <a:solidFill>
                  <a:schemeClr val="lt1"/>
                </a:solidFill>
              </a:defRPr>
            </a:lvl2pPr>
            <a:lvl3pPr marL="1371600" lvl="2" indent="-317500" algn="l">
              <a:lnSpc>
                <a:spcPct val="115000"/>
              </a:lnSpc>
              <a:spcBef>
                <a:spcPts val="1600"/>
              </a:spcBef>
              <a:spcAft>
                <a:spcPct val="0"/>
              </a:spcAft>
              <a:buClr>
                <a:schemeClr val="lt1"/>
              </a:buClr>
              <a:buSzPts val="1400"/>
              <a:buChar char="■"/>
              <a:defRPr>
                <a:solidFill>
                  <a:schemeClr val="lt1"/>
                </a:solidFill>
              </a:defRPr>
            </a:lvl3pPr>
            <a:lvl4pPr marL="1828800" lvl="3" indent="-317500" algn="l">
              <a:lnSpc>
                <a:spcPct val="115000"/>
              </a:lnSpc>
              <a:spcBef>
                <a:spcPts val="1600"/>
              </a:spcBef>
              <a:spcAft>
                <a:spcPct val="0"/>
              </a:spcAft>
              <a:buClr>
                <a:schemeClr val="lt1"/>
              </a:buClr>
              <a:buSzPts val="1400"/>
              <a:buChar char="●"/>
              <a:defRPr>
                <a:solidFill>
                  <a:schemeClr val="lt1"/>
                </a:solidFill>
              </a:defRPr>
            </a:lvl4pPr>
            <a:lvl5pPr marL="2286000" lvl="4" indent="-317500" algn="l">
              <a:lnSpc>
                <a:spcPct val="115000"/>
              </a:lnSpc>
              <a:spcBef>
                <a:spcPts val="1600"/>
              </a:spcBef>
              <a:spcAft>
                <a:spcPct val="0"/>
              </a:spcAft>
              <a:buClr>
                <a:schemeClr val="lt1"/>
              </a:buClr>
              <a:buSzPts val="1400"/>
              <a:buChar char="○"/>
              <a:defRPr>
                <a:solidFill>
                  <a:schemeClr val="lt1"/>
                </a:solidFill>
              </a:defRPr>
            </a:lvl5pPr>
            <a:lvl6pPr marL="2743200" lvl="5" indent="-317500" algn="l">
              <a:lnSpc>
                <a:spcPct val="115000"/>
              </a:lnSpc>
              <a:spcBef>
                <a:spcPts val="1600"/>
              </a:spcBef>
              <a:spcAft>
                <a:spcPct val="0"/>
              </a:spcAft>
              <a:buClr>
                <a:schemeClr val="lt1"/>
              </a:buClr>
              <a:buSzPts val="1400"/>
              <a:buChar char="■"/>
              <a:defRPr>
                <a:solidFill>
                  <a:schemeClr val="lt1"/>
                </a:solidFill>
              </a:defRPr>
            </a:lvl6pPr>
            <a:lvl7pPr marL="3200400" lvl="6" indent="-317500" algn="l">
              <a:lnSpc>
                <a:spcPct val="115000"/>
              </a:lnSpc>
              <a:spcBef>
                <a:spcPts val="1600"/>
              </a:spcBef>
              <a:spcAft>
                <a:spcPct val="0"/>
              </a:spcAft>
              <a:buClr>
                <a:schemeClr val="lt1"/>
              </a:buClr>
              <a:buSzPts val="1400"/>
              <a:buChar char="●"/>
              <a:defRPr>
                <a:solidFill>
                  <a:schemeClr val="lt1"/>
                </a:solidFill>
              </a:defRPr>
            </a:lvl7pPr>
            <a:lvl8pPr marL="3657600" lvl="7" indent="-317500" algn="l">
              <a:lnSpc>
                <a:spcPct val="115000"/>
              </a:lnSpc>
              <a:spcBef>
                <a:spcPts val="1600"/>
              </a:spcBef>
              <a:spcAft>
                <a:spcPct val="0"/>
              </a:spcAft>
              <a:buClr>
                <a:schemeClr val="lt1"/>
              </a:buClr>
              <a:buSzPts val="1400"/>
              <a:buChar char="○"/>
              <a:defRPr>
                <a:solidFill>
                  <a:schemeClr val="lt1"/>
                </a:solidFill>
              </a:defRPr>
            </a:lvl8pPr>
            <a:lvl9pPr marL="4114800" lvl="8" indent="-317500" algn="l">
              <a:lnSpc>
                <a:spcPct val="115000"/>
              </a:lnSpc>
              <a:spcBef>
                <a:spcPts val="1600"/>
              </a:spcBef>
              <a:spcAft>
                <a:spcPts val="1600"/>
              </a:spcAft>
              <a:buClr>
                <a:schemeClr val="lt1"/>
              </a:buClr>
              <a:buSzPts val="1400"/>
              <a:buChar char="■"/>
              <a:defRPr>
                <a:solidFill>
                  <a:schemeClr val="lt1"/>
                </a:solidFill>
              </a:defRPr>
            </a:lvl9pPr>
          </a:lstStyle>
          <a:p>
            <a:endParaRPr/>
          </a:p>
        </p:txBody>
      </p:sp>
      <p:sp>
        <p:nvSpPr>
          <p:cNvPr id="52" name="Google Shape;52;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ct val="0"/>
              </a:spcBef>
              <a:spcAft>
                <a:spcPct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ct val="0"/>
              </a:spcBef>
              <a:spcAft>
                <a:spcPct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ct val="0"/>
              </a:spcBef>
              <a:spcAft>
                <a:spcPct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ct val="0"/>
              </a:spcBef>
              <a:spcAft>
                <a:spcPct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ct val="0"/>
              </a:spcBef>
              <a:spcAft>
                <a:spcPct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ct val="0"/>
              </a:spcBef>
              <a:spcAft>
                <a:spcPct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ct val="0"/>
              </a:spcBef>
              <a:spcAft>
                <a:spcPct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ct val="0"/>
              </a:spcBef>
              <a:spcAft>
                <a:spcPct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ct val="0"/>
              </a:spcBef>
              <a:spcAft>
                <a:spcPct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ct val="0"/>
              </a:spcBef>
              <a:spcAft>
                <a:spcPct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1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ct val="0"/>
              </a:spcBef>
              <a:spcAft>
                <a:spcPct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1600"/>
              </a:spcBef>
              <a:spcAft>
                <a:spcPct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1600"/>
              </a:spcBef>
              <a:spcAft>
                <a:spcPct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1600"/>
              </a:spcBef>
              <a:spcAft>
                <a:spcPct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1600"/>
              </a:spcBef>
              <a:spcAft>
                <a:spcPct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1600"/>
              </a:spcBef>
              <a:spcAft>
                <a:spcPct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1600"/>
              </a:spcBef>
              <a:spcAft>
                <a:spcPct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1600"/>
              </a:spcBef>
              <a:spcAft>
                <a:spcPct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1600"/>
              </a:spcBef>
              <a:spcAft>
                <a:spcPts val="160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ct val="0"/>
              </a:spcBef>
              <a:spcAft>
                <a:spcPct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ct val="0"/>
              </a:spcBef>
              <a:spcAft>
                <a:spcPct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rotect.checkpoint.com/v2/___https:/www.osha.gov/laws-regs/federalregister/1994-08-10___.YzJ1OmNvdmF2YW5hbjpjOm86NTc2MzJmMWYyODUyODNiNTBjYjQzY2UwOGRjZGU5MGM6Njo4MTE1OjgwZmU5MzdjZmRiZjI1Y2UyNzQ2YWY4ZGY2MTY3MGYxYzNiNjc4NDE1NmY1NzJlYTFmZDY0YTlmZmRmMWQ4MGE6cDpU"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aaron@asbestos.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rotect.checkpoint.com/v2/___https:/www.asbestos.com/mesothelioma/___.YzJ1OmNvdmF2YW5hbjpjOm86NTc2MzJmMWYyODUyODNiNTBjYjQzY2UwOGRjZGU5MGM6NjplYzY2OmVkNjk1ZTY4MWM1MjhiMGJkMjM3OWRkM2ZkMjAzMGY5NmRiNTk5MTk4MjczMTVjMmI5YTc4ZTRiOTYxNjcyYjI6cDp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g126665de471_0_3"/>
          <p:cNvSpPr txBox="1"/>
          <p:nvPr/>
        </p:nvSpPr>
        <p:spPr>
          <a:xfrm>
            <a:off x="-30850" y="685800"/>
            <a:ext cx="9144000" cy="1506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ct val="0"/>
              </a:spcBef>
              <a:spcAft>
                <a:spcPct val="0"/>
              </a:spcAft>
              <a:buClr>
                <a:srgbClr val="000000"/>
              </a:buClr>
              <a:buSzPts val="4800"/>
              <a:buFont typeface="Arial"/>
              <a:buNone/>
            </a:pPr>
            <a:r>
              <a:rPr lang="en" sz="4800" b="1">
                <a:latin typeface="PT Sans Narrow"/>
                <a:ea typeface="PT Sans Narrow"/>
                <a:cs typeface="PT Sans Narrow"/>
                <a:sym typeface="PT Sans Narrow"/>
              </a:rPr>
              <a:t>Veterans Asbestos Claims Assistance</a:t>
            </a:r>
            <a:endParaRPr sz="4800" b="1">
              <a:latin typeface="PT Sans Narrow"/>
              <a:ea typeface="PT Sans Narrow"/>
              <a:cs typeface="PT Sans Narrow"/>
              <a:sym typeface="PT Sans Narrow"/>
            </a:endParaRPr>
          </a:p>
          <a:p>
            <a:pPr marL="0" marR="0" lvl="0" indent="0" algn="ctr" rtl="0">
              <a:lnSpc>
                <a:spcPct val="100000"/>
              </a:lnSpc>
              <a:spcBef>
                <a:spcPct val="0"/>
              </a:spcBef>
              <a:spcAft>
                <a:spcPct val="0"/>
              </a:spcAft>
              <a:buClr>
                <a:srgbClr val="000000"/>
              </a:buClr>
              <a:buSzPts val="4800"/>
              <a:buFont typeface="Arial"/>
              <a:buNone/>
            </a:pPr>
            <a:r>
              <a:rPr lang="en" sz="2900" b="1">
                <a:latin typeface="PT Sans Narrow"/>
                <a:ea typeface="PT Sans Narrow"/>
                <a:cs typeface="PT Sans Narrow"/>
                <a:sym typeface="PT Sans Narrow"/>
              </a:rPr>
              <a:t>Asbestos.com brought to you by The Mesothelioma center</a:t>
            </a:r>
            <a:endParaRPr sz="2900" b="1">
              <a:latin typeface="PT Sans Narrow"/>
              <a:ea typeface="PT Sans Narrow"/>
              <a:cs typeface="PT Sans Narrow"/>
              <a:sym typeface="PT Sans Narrow"/>
            </a:endParaRPr>
          </a:p>
          <a:p>
            <a:pPr marL="0" marR="0" lvl="0" indent="0" algn="ctr" rtl="0">
              <a:lnSpc>
                <a:spcPct val="100000"/>
              </a:lnSpc>
              <a:spcBef>
                <a:spcPct val="0"/>
              </a:spcBef>
              <a:spcAft>
                <a:spcPct val="0"/>
              </a:spcAft>
              <a:buClr>
                <a:srgbClr val="000000"/>
              </a:buClr>
              <a:buSzPts val="4800"/>
              <a:buFont typeface="Arial"/>
              <a:buNone/>
            </a:pPr>
            <a:endParaRPr sz="4800" b="1">
              <a:latin typeface="PT Sans Narrow"/>
              <a:ea typeface="PT Sans Narrow"/>
              <a:cs typeface="PT Sans Narrow"/>
              <a:sym typeface="PT Sans Narrow"/>
            </a:endParaRPr>
          </a:p>
        </p:txBody>
      </p:sp>
      <p:pic>
        <p:nvPicPr>
          <p:cNvPr id="66" name="Google Shape;66;g126665de471_0_3" descr="Text&#10;&#10;Description automatically generated"/>
          <p:cNvPicPr preferRelativeResize="0"/>
          <p:nvPr/>
        </p:nvPicPr>
        <p:blipFill>
          <a:blip r:embed="rId3">
            <a:alphaModFix/>
          </a:blip>
          <a:stretch>
            <a:fillRect/>
          </a:stretch>
        </p:blipFill>
        <p:spPr>
          <a:xfrm>
            <a:off x="3744828" y="2141900"/>
            <a:ext cx="1655526" cy="1191951"/>
          </a:xfrm>
          <a:prstGeom prst="rect">
            <a:avLst/>
          </a:prstGeom>
          <a:noFill/>
          <a:ln>
            <a:noFill/>
          </a:ln>
        </p:spPr>
      </p:pic>
      <p:sp>
        <p:nvSpPr>
          <p:cNvPr id="67" name="Google Shape;67;g126665de471_0_3"/>
          <p:cNvSpPr txBox="1">
            <a:spLocks noGrp="1"/>
          </p:cNvSpPr>
          <p:nvPr>
            <p:ph type="title" idx="4294967295"/>
          </p:nvPr>
        </p:nvSpPr>
        <p:spPr>
          <a:xfrm>
            <a:off x="-12" y="3329750"/>
            <a:ext cx="9144000" cy="150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ct val="0"/>
              </a:spcBef>
              <a:spcAft>
                <a:spcPct val="0"/>
              </a:spcAft>
              <a:buSzPts val="3600"/>
              <a:buNone/>
            </a:pPr>
            <a:r>
              <a:rPr lang="en" sz="3000">
                <a:solidFill>
                  <a:srgbClr val="351C75"/>
                </a:solidFill>
              </a:rPr>
              <a:t>Serving veterans affected by asbestos-diseases and collaborating with VSOs to assist veterans in their communities</a:t>
            </a:r>
            <a:endParaRPr sz="3000">
              <a:solidFill>
                <a:srgbClr val="351C75"/>
              </a:solidFill>
            </a:endParaRPr>
          </a:p>
        </p:txBody>
      </p:sp>
      <p:sp>
        <p:nvSpPr>
          <p:cNvPr id="68" name="Google Shape;68;g126665de471_0_3"/>
          <p:cNvSpPr txBox="1">
            <a:spLocks noGrp="1"/>
          </p:cNvSpPr>
          <p:nvPr>
            <p:ph type="title" idx="4294967295"/>
          </p:nvPr>
        </p:nvSpPr>
        <p:spPr>
          <a:xfrm>
            <a:off x="79275" y="4482325"/>
            <a:ext cx="9144000" cy="792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ct val="0"/>
              </a:spcBef>
              <a:spcAft>
                <a:spcPct val="0"/>
              </a:spcAft>
              <a:buSzPts val="3600"/>
              <a:buNone/>
            </a:pPr>
            <a:r>
              <a:rPr lang="en" sz="3000">
                <a:solidFill>
                  <a:srgbClr val="000000"/>
                </a:solidFill>
              </a:rPr>
              <a:t>888-327-8271</a:t>
            </a:r>
            <a:endParaRPr sz="3000">
              <a:solidFill>
                <a:srgbClr val="00000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15"/>
          <p:cNvSpPr txBox="1">
            <a:spLocks noGrp="1"/>
          </p:cNvSpPr>
          <p:nvPr>
            <p:ph type="title"/>
          </p:nvPr>
        </p:nvSpPr>
        <p:spPr>
          <a:xfrm>
            <a:off x="311700" y="25198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latin typeface="Arial Narrow"/>
                <a:ea typeface="Arial Narrow"/>
                <a:cs typeface="Arial Narrow"/>
                <a:sym typeface="Arial Narrow"/>
              </a:rPr>
              <a:t>Asbestos Exposure Summaries</a:t>
            </a:r>
            <a:endParaRPr>
              <a:latin typeface="Arial Narrow"/>
              <a:ea typeface="Arial Narrow"/>
              <a:cs typeface="Arial Narrow"/>
              <a:sym typeface="Arial Narrow"/>
            </a:endParaRPr>
          </a:p>
        </p:txBody>
      </p:sp>
      <p:sp>
        <p:nvSpPr>
          <p:cNvPr id="151" name="Google Shape;151;p15"/>
          <p:cNvSpPr txBox="1">
            <a:spLocks noGrp="1"/>
          </p:cNvSpPr>
          <p:nvPr>
            <p:ph type="body" idx="1"/>
          </p:nvPr>
        </p:nvSpPr>
        <p:spPr>
          <a:xfrm>
            <a:off x="311700" y="885325"/>
            <a:ext cx="8520600" cy="3302700"/>
          </a:xfrm>
          <a:prstGeom prst="rect">
            <a:avLst/>
          </a:prstGeom>
          <a:noFill/>
          <a:ln>
            <a:noFill/>
          </a:ln>
        </p:spPr>
        <p:txBody>
          <a:bodyPr spcFirstLastPara="1" wrap="square" lIns="91425" tIns="91425" rIns="91425" bIns="91425" anchor="t" anchorCtr="0">
            <a:noAutofit/>
          </a:bodyPr>
          <a:lstStyle/>
          <a:p>
            <a:pPr marL="457200" lvl="0" indent="-336550" algn="l" rtl="0">
              <a:lnSpc>
                <a:spcPct val="150000"/>
              </a:lnSpc>
              <a:spcBef>
                <a:spcPct val="0"/>
              </a:spcBef>
              <a:spcAft>
                <a:spcPct val="0"/>
              </a:spcAft>
              <a:buSzPts val="1700"/>
              <a:buChar char="●"/>
            </a:pPr>
            <a:r>
              <a:rPr lang="en" sz="1700"/>
              <a:t>Questions to ask veterans to develop asbestos claim</a:t>
            </a:r>
            <a:endParaRPr sz="1700"/>
          </a:p>
          <a:p>
            <a:pPr marL="914400" lvl="1" indent="-336550" algn="l" rtl="0">
              <a:lnSpc>
                <a:spcPct val="150000"/>
              </a:lnSpc>
              <a:spcBef>
                <a:spcPct val="0"/>
              </a:spcBef>
              <a:spcAft>
                <a:spcPct val="0"/>
              </a:spcAft>
              <a:buSzPts val="1700"/>
              <a:buFont typeface="Open Sans"/>
              <a:buChar char="●"/>
            </a:pPr>
            <a:r>
              <a:rPr lang="en" sz="1300"/>
              <a:t>Do you think you had more exposure during your service?</a:t>
            </a:r>
            <a:endParaRPr sz="1300"/>
          </a:p>
          <a:p>
            <a:pPr marL="914400" lvl="1" indent="-336550" algn="l" rtl="0">
              <a:lnSpc>
                <a:spcPct val="150000"/>
              </a:lnSpc>
              <a:spcBef>
                <a:spcPct val="0"/>
              </a:spcBef>
              <a:spcAft>
                <a:spcPct val="0"/>
              </a:spcAft>
              <a:buSzPts val="1700"/>
              <a:buChar char="●"/>
            </a:pPr>
            <a:r>
              <a:rPr lang="en" sz="1300"/>
              <a:t>Where, when how were you exposed to asbestos?</a:t>
            </a:r>
            <a:endParaRPr sz="1300"/>
          </a:p>
          <a:p>
            <a:pPr marL="1371600" lvl="2" indent="-336550" algn="l" rtl="0">
              <a:lnSpc>
                <a:spcPct val="150000"/>
              </a:lnSpc>
              <a:spcBef>
                <a:spcPct val="0"/>
              </a:spcBef>
              <a:spcAft>
                <a:spcPct val="0"/>
              </a:spcAft>
              <a:buSzPts val="1700"/>
              <a:buChar char="●"/>
            </a:pPr>
            <a:r>
              <a:rPr lang="en" sz="1300"/>
              <a:t>If Navy or Coast Guard – Rating – is Highly Probable?</a:t>
            </a:r>
            <a:endParaRPr sz="1300"/>
          </a:p>
          <a:p>
            <a:pPr marL="1371600" lvl="2" indent="-336550" algn="l" rtl="0">
              <a:lnSpc>
                <a:spcPct val="150000"/>
              </a:lnSpc>
              <a:spcBef>
                <a:spcPct val="0"/>
              </a:spcBef>
              <a:spcAft>
                <a:spcPct val="0"/>
              </a:spcAft>
              <a:buSzPts val="1700"/>
              <a:buChar char="●"/>
            </a:pPr>
            <a:r>
              <a:rPr lang="en" sz="1300"/>
              <a:t>Shipyard or Drydock maintenance periods?</a:t>
            </a:r>
            <a:endParaRPr sz="1300"/>
          </a:p>
          <a:p>
            <a:pPr marL="1371600" lvl="2" indent="-336550" algn="l" rtl="0">
              <a:lnSpc>
                <a:spcPct val="150000"/>
              </a:lnSpc>
              <a:spcBef>
                <a:spcPct val="0"/>
              </a:spcBef>
              <a:spcAft>
                <a:spcPct val="0"/>
              </a:spcAft>
              <a:buSzPts val="1700"/>
              <a:buChar char="●"/>
            </a:pPr>
            <a:r>
              <a:rPr lang="en" sz="1300"/>
              <a:t>What type of equipment did you work with?</a:t>
            </a:r>
            <a:endParaRPr sz="1300"/>
          </a:p>
          <a:p>
            <a:pPr marL="1371600" lvl="2" indent="-336550" algn="l" rtl="0">
              <a:lnSpc>
                <a:spcPct val="150000"/>
              </a:lnSpc>
              <a:spcBef>
                <a:spcPct val="0"/>
              </a:spcBef>
              <a:spcAft>
                <a:spcPct val="0"/>
              </a:spcAft>
              <a:buSzPts val="1700"/>
              <a:buChar char="●"/>
            </a:pPr>
            <a:r>
              <a:rPr lang="en" sz="1300"/>
              <a:t>Vehicle and/or equipment maintenance/ PMCS and or services? </a:t>
            </a:r>
            <a:endParaRPr sz="1300"/>
          </a:p>
          <a:p>
            <a:pPr marL="1828800" lvl="3" indent="-336550" algn="l" rtl="0">
              <a:lnSpc>
                <a:spcPct val="150000"/>
              </a:lnSpc>
              <a:spcBef>
                <a:spcPct val="0"/>
              </a:spcBef>
              <a:spcAft>
                <a:spcPct val="0"/>
              </a:spcAft>
              <a:buSzPts val="1700"/>
              <a:buChar char="●"/>
            </a:pPr>
            <a:r>
              <a:rPr lang="en" sz="1300"/>
              <a:t>Brakes, insulation,construction,demolition,BDA in combat?</a:t>
            </a:r>
            <a:endParaRPr sz="1300"/>
          </a:p>
          <a:p>
            <a:pPr marL="1371600" lvl="2" indent="-336550" algn="l" rtl="0">
              <a:lnSpc>
                <a:spcPct val="150000"/>
              </a:lnSpc>
              <a:spcBef>
                <a:spcPct val="0"/>
              </a:spcBef>
              <a:spcAft>
                <a:spcPct val="0"/>
              </a:spcAft>
              <a:buSzPts val="1700"/>
              <a:buChar char="●"/>
            </a:pPr>
            <a:r>
              <a:rPr lang="en" sz="1300"/>
              <a:t>Did you work outside of your MOS or work details doing maintenance etc?</a:t>
            </a:r>
            <a:endParaRPr sz="1300"/>
          </a:p>
          <a:p>
            <a:pPr marL="914400" lvl="1" indent="-336550" algn="l" rtl="0">
              <a:lnSpc>
                <a:spcPct val="150000"/>
              </a:lnSpc>
              <a:spcBef>
                <a:spcPct val="0"/>
              </a:spcBef>
              <a:spcAft>
                <a:spcPct val="0"/>
              </a:spcAft>
              <a:buSzPts val="1700"/>
              <a:buChar char="●"/>
            </a:pPr>
            <a:r>
              <a:rPr lang="en" sz="1300"/>
              <a:t>What type of work did you do before and after military service?</a:t>
            </a:r>
            <a:endParaRPr sz="1300"/>
          </a:p>
          <a:p>
            <a:pPr marL="914400" lvl="1" indent="-336550" algn="l" rtl="0">
              <a:lnSpc>
                <a:spcPct val="150000"/>
              </a:lnSpc>
              <a:spcBef>
                <a:spcPct val="0"/>
              </a:spcBef>
              <a:spcAft>
                <a:spcPct val="0"/>
              </a:spcAft>
              <a:buSzPts val="1700"/>
              <a:buChar char="●"/>
            </a:pPr>
            <a:r>
              <a:rPr lang="en" sz="1300"/>
              <a:t>Did you receive any training or PPE for handling asbestos in service and/or civilian career?</a:t>
            </a:r>
            <a:endParaRPr sz="1300"/>
          </a:p>
          <a:p>
            <a:pPr marL="914400" lvl="1" indent="-228600" algn="l" rtl="0">
              <a:lnSpc>
                <a:spcPct val="150000"/>
              </a:lnSpc>
              <a:spcBef>
                <a:spcPct val="0"/>
              </a:spcBef>
              <a:spcAft>
                <a:spcPct val="0"/>
              </a:spcAft>
              <a:buSzPts val="1800"/>
              <a:buNone/>
            </a:pPr>
            <a:endParaRPr sz="1300"/>
          </a:p>
          <a:p>
            <a:pPr marL="914400" lvl="1" indent="-228600" algn="l" rtl="0">
              <a:lnSpc>
                <a:spcPct val="150000"/>
              </a:lnSpc>
              <a:spcBef>
                <a:spcPct val="0"/>
              </a:spcBef>
              <a:spcAft>
                <a:spcPct val="0"/>
              </a:spcAft>
              <a:buSzPts val="1800"/>
              <a:buNone/>
            </a:pPr>
            <a:endParaRPr sz="1300"/>
          </a:p>
          <a:p>
            <a:pPr marL="914400" lvl="1" indent="-228600" algn="l" rtl="0">
              <a:lnSpc>
                <a:spcPct val="150000"/>
              </a:lnSpc>
              <a:spcBef>
                <a:spcPct val="0"/>
              </a:spcBef>
              <a:spcAft>
                <a:spcPct val="0"/>
              </a:spcAft>
              <a:buSzPts val="1800"/>
              <a:buNone/>
            </a:pPr>
            <a:endParaRPr sz="1300"/>
          </a:p>
          <a:p>
            <a:pPr marL="457200" lvl="0" indent="-228600" algn="l" rtl="0">
              <a:lnSpc>
                <a:spcPct val="150000"/>
              </a:lnSpc>
              <a:spcBef>
                <a:spcPct val="0"/>
              </a:spcBef>
              <a:spcAft>
                <a:spcPct val="0"/>
              </a:spcAft>
              <a:buSzPts val="1800"/>
              <a:buNone/>
            </a:pPr>
            <a:endParaRPr sz="1700"/>
          </a:p>
          <a:p>
            <a:pPr marL="0" lvl="0" indent="0" algn="l" rtl="0">
              <a:lnSpc>
                <a:spcPct val="150000"/>
              </a:lnSpc>
              <a:spcBef>
                <a:spcPts val="1000"/>
              </a:spcBef>
              <a:spcAft>
                <a:spcPts val="1600"/>
              </a:spcAft>
              <a:buSzPts val="1800"/>
              <a:buNone/>
            </a:pPr>
            <a:endParaRPr sz="170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9"/>
          <p:cNvSpPr txBox="1">
            <a:spLocks noGrp="1"/>
          </p:cNvSpPr>
          <p:nvPr>
            <p:ph type="title"/>
          </p:nvPr>
        </p:nvSpPr>
        <p:spPr>
          <a:xfrm>
            <a:off x="311700" y="3942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latin typeface="Arial Narrow"/>
                <a:ea typeface="Arial Narrow"/>
                <a:cs typeface="Arial Narrow"/>
                <a:sym typeface="Arial Narrow"/>
              </a:rPr>
              <a:t>Asbestos Exposure Summaries</a:t>
            </a:r>
            <a:endParaRPr>
              <a:latin typeface="Arial Narrow"/>
              <a:ea typeface="Arial Narrow"/>
              <a:cs typeface="Arial Narrow"/>
              <a:sym typeface="Arial Narrow"/>
            </a:endParaRPr>
          </a:p>
        </p:txBody>
      </p:sp>
      <p:sp>
        <p:nvSpPr>
          <p:cNvPr id="157" name="Google Shape;157;p2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ct val="0"/>
              </a:spcBef>
              <a:spcAft>
                <a:spcPct val="0"/>
              </a:spcAft>
              <a:buSzPts val="1800"/>
              <a:buChar char="●"/>
            </a:pPr>
            <a:r>
              <a:rPr lang="en">
                <a:solidFill>
                  <a:srgbClr val="002060"/>
                </a:solidFill>
              </a:rPr>
              <a:t>Calculating asbestos exposure if there is civilian exposure</a:t>
            </a:r>
            <a:endParaRPr>
              <a:solidFill>
                <a:srgbClr val="002060"/>
              </a:solidFill>
            </a:endParaRPr>
          </a:p>
          <a:p>
            <a:pPr marL="914400" lvl="1" indent="-342900" algn="l" rtl="0">
              <a:lnSpc>
                <a:spcPct val="115000"/>
              </a:lnSpc>
              <a:spcBef>
                <a:spcPct val="0"/>
              </a:spcBef>
              <a:spcAft>
                <a:spcPct val="0"/>
              </a:spcAft>
              <a:buSzPts val="1800"/>
              <a:buChar char="●"/>
            </a:pPr>
            <a:r>
              <a:rPr lang="en"/>
              <a:t>VA looks at number of years of asbestos exposed work</a:t>
            </a:r>
            <a:endParaRPr/>
          </a:p>
          <a:p>
            <a:pPr marL="457200" lvl="0" indent="-342900" algn="l" rtl="0">
              <a:lnSpc>
                <a:spcPct val="115000"/>
              </a:lnSpc>
              <a:spcBef>
                <a:spcPct val="0"/>
              </a:spcBef>
              <a:spcAft>
                <a:spcPct val="0"/>
              </a:spcAft>
              <a:buSzPts val="1800"/>
              <a:buChar char="●"/>
            </a:pPr>
            <a:r>
              <a:rPr lang="en">
                <a:solidFill>
                  <a:srgbClr val="002060"/>
                </a:solidFill>
              </a:rPr>
              <a:t>Not all exposure is equal</a:t>
            </a:r>
            <a:r>
              <a:rPr lang="en" b="1">
                <a:solidFill>
                  <a:srgbClr val="002060"/>
                </a:solidFill>
              </a:rPr>
              <a:t> </a:t>
            </a:r>
            <a:r>
              <a:rPr lang="en"/>
              <a:t>– must illustrate that to the VA</a:t>
            </a:r>
            <a:endParaRPr/>
          </a:p>
          <a:p>
            <a:pPr marL="914400" lvl="1" indent="-342900" algn="l" rtl="0">
              <a:lnSpc>
                <a:spcPct val="115000"/>
              </a:lnSpc>
              <a:spcBef>
                <a:spcPct val="0"/>
              </a:spcBef>
              <a:spcAft>
                <a:spcPct val="0"/>
              </a:spcAft>
              <a:buSzPts val="1800"/>
              <a:buChar char="●"/>
            </a:pPr>
            <a:r>
              <a:rPr lang="en"/>
              <a:t>1 year on a Navy ship is 365/24/7 Exposure = 8,760 hours of exposure</a:t>
            </a:r>
            <a:endParaRPr/>
          </a:p>
          <a:p>
            <a:pPr marL="914400" lvl="1" indent="-342900" algn="l" rtl="0">
              <a:lnSpc>
                <a:spcPct val="115000"/>
              </a:lnSpc>
              <a:spcBef>
                <a:spcPct val="0"/>
              </a:spcBef>
              <a:spcAft>
                <a:spcPct val="0"/>
              </a:spcAft>
              <a:buSzPts val="1800"/>
              <a:buChar char="●"/>
            </a:pPr>
            <a:r>
              <a:rPr lang="en"/>
              <a:t>1 year in a factory (50 weeks/ 40 hr/wk) = 2,000 hours of exposure</a:t>
            </a:r>
            <a:endParaRPr/>
          </a:p>
          <a:p>
            <a:pPr marL="457200" lvl="0" indent="-342900" algn="l" rtl="0">
              <a:lnSpc>
                <a:spcPct val="115000"/>
              </a:lnSpc>
              <a:spcBef>
                <a:spcPct val="0"/>
              </a:spcBef>
              <a:spcAft>
                <a:spcPct val="0"/>
              </a:spcAft>
              <a:buSzPts val="1800"/>
              <a:buChar char="●"/>
            </a:pPr>
            <a:r>
              <a:rPr lang="en"/>
              <a:t>OSHA Asbestos regulations – 1971, 1976, 1983, 1986 – each lowered the PEL – Permissible Exposure Limit</a:t>
            </a:r>
            <a:endParaRPr/>
          </a:p>
          <a:p>
            <a:pPr marL="457200" lvl="0" indent="-342900" algn="l" rtl="0">
              <a:lnSpc>
                <a:spcPct val="115000"/>
              </a:lnSpc>
              <a:spcBef>
                <a:spcPct val="0"/>
              </a:spcBef>
              <a:spcAft>
                <a:spcPct val="0"/>
              </a:spcAft>
              <a:buSzPts val="1800"/>
              <a:buChar char="●"/>
            </a:pPr>
            <a:r>
              <a:rPr lang="en" u="sng">
                <a:solidFill>
                  <a:srgbClr val="0000FF"/>
                </a:solidFill>
                <a:hlinkClick r:id="rId3"/>
              </a:rPr>
              <a:t>https://wwwˌoshaˌgov/laws-regs/federalregister/1994-08-10</a:t>
            </a:r>
            <a:endParaRPr>
              <a:solidFill>
                <a:srgbClr val="0000FF"/>
              </a:solidFill>
            </a:endParaRPr>
          </a:p>
          <a:p>
            <a:pPr marL="457200" lvl="0" indent="-342900" algn="l" rtl="0">
              <a:lnSpc>
                <a:spcPct val="115000"/>
              </a:lnSpc>
              <a:spcBef>
                <a:spcPct val="0"/>
              </a:spcBef>
              <a:spcAft>
                <a:spcPct val="0"/>
              </a:spcAft>
              <a:buSzPts val="1800"/>
              <a:buChar char="●"/>
            </a:pPr>
            <a:r>
              <a:rPr lang="en"/>
              <a:t>Many civilian employers implemented asbestos safety procedures to avoid exposure liability – most began in late 1970’s early 1980’s</a:t>
            </a:r>
            <a:endParaRPr/>
          </a:p>
          <a:p>
            <a:pPr marL="914400" lvl="1" indent="-317500" algn="l" rtl="0">
              <a:lnSpc>
                <a:spcPct val="115000"/>
              </a:lnSpc>
              <a:spcBef>
                <a:spcPts val="1600"/>
              </a:spcBef>
              <a:spcAft>
                <a:spcPct val="0"/>
              </a:spcAft>
              <a:buSzPts val="1400"/>
              <a:buChar char="○"/>
            </a:pPr>
            <a:r>
              <a:rPr lang="en"/>
              <a:t>Helps to demonstrated less civilian exposure after safety regulations</a:t>
            </a:r>
            <a:endParaRPr/>
          </a:p>
          <a:p>
            <a:pPr marL="457200" lvl="0" indent="-228600" algn="l" rtl="0">
              <a:lnSpc>
                <a:spcPct val="115000"/>
              </a:lnSpc>
              <a:spcBef>
                <a:spcPct val="0"/>
              </a:spcBef>
              <a:spcAft>
                <a:spcPct val="0"/>
              </a:spcAft>
              <a:buSzPts val="1800"/>
              <a:buNone/>
            </a:pPr>
            <a:endParaRPr/>
          </a:p>
          <a:p>
            <a:pPr marL="914400" lvl="1" indent="-228600" algn="l" rtl="0">
              <a:lnSpc>
                <a:spcPct val="115000"/>
              </a:lnSpc>
              <a:spcBef>
                <a:spcPct val="0"/>
              </a:spcBef>
              <a:spcAft>
                <a:spcPct val="0"/>
              </a:spcAft>
              <a:buSzPts val="1800"/>
              <a:buNone/>
            </a:pPr>
            <a:endParaRPr/>
          </a:p>
          <a:p>
            <a:pPr marL="914400" lvl="1" indent="-228600" algn="l" rtl="0">
              <a:lnSpc>
                <a:spcPct val="115000"/>
              </a:lnSpc>
              <a:spcBef>
                <a:spcPct val="0"/>
              </a:spcBef>
              <a:spcAft>
                <a:spcPct val="0"/>
              </a:spcAft>
              <a:buSzPts val="1800"/>
              <a:buNone/>
            </a:pPr>
            <a:endParaRPr/>
          </a:p>
          <a:p>
            <a:pPr marL="914400" lvl="1" indent="-228600" algn="l" rtl="0">
              <a:lnSpc>
                <a:spcPct val="115000"/>
              </a:lnSpc>
              <a:spcBef>
                <a:spcPct val="0"/>
              </a:spcBef>
              <a:spcAft>
                <a:spcPct val="0"/>
              </a:spcAft>
              <a:buSzPts val="1800"/>
              <a:buNone/>
            </a:pPr>
            <a:endParaRPr/>
          </a:p>
          <a:p>
            <a:pPr marL="457200" lvl="0" indent="-228600" algn="l" rtl="0">
              <a:lnSpc>
                <a:spcPct val="115000"/>
              </a:lnSpc>
              <a:spcBef>
                <a:spcPct val="0"/>
              </a:spcBef>
              <a:spcAft>
                <a:spcPct val="0"/>
              </a:spcAft>
              <a:buSzPts val="1800"/>
              <a:buNone/>
            </a:pPr>
            <a:endParaRPr/>
          </a:p>
          <a:p>
            <a:pPr marL="0" lvl="0" indent="0" algn="l" rtl="0">
              <a:lnSpc>
                <a:spcPct val="115000"/>
              </a:lnSpc>
              <a:spcBef>
                <a:spcPts val="1000"/>
              </a:spcBef>
              <a:spcAft>
                <a:spcPts val="1600"/>
              </a:spcAft>
              <a:buSzPts val="1800"/>
              <a:buNone/>
            </a:pPr>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6"/>
          <p:cNvSpPr txBox="1">
            <a:spLocks noGrp="1"/>
          </p:cNvSpPr>
          <p:nvPr>
            <p:ph type="title"/>
          </p:nvPr>
        </p:nvSpPr>
        <p:spPr>
          <a:xfrm>
            <a:off x="236500" y="1793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solidFill>
                  <a:srgbClr val="073763"/>
                </a:solidFill>
                <a:latin typeface="Arial Narrow"/>
                <a:ea typeface="Arial Narrow"/>
                <a:cs typeface="Arial Narrow"/>
                <a:sym typeface="Arial Narrow"/>
              </a:rPr>
              <a:t>How to contact our team</a:t>
            </a:r>
            <a:endParaRPr>
              <a:solidFill>
                <a:srgbClr val="274E13"/>
              </a:solidFill>
              <a:latin typeface="Arial Narrow"/>
              <a:ea typeface="Arial Narrow"/>
              <a:cs typeface="Arial Narrow"/>
              <a:sym typeface="Arial Narrow"/>
            </a:endParaRPr>
          </a:p>
        </p:txBody>
      </p:sp>
      <p:sp>
        <p:nvSpPr>
          <p:cNvPr id="181" name="Google Shape;181;p16"/>
          <p:cNvSpPr txBox="1">
            <a:spLocks noGrp="1"/>
          </p:cNvSpPr>
          <p:nvPr>
            <p:ph type="body" idx="1"/>
          </p:nvPr>
        </p:nvSpPr>
        <p:spPr>
          <a:xfrm>
            <a:off x="236500" y="886725"/>
            <a:ext cx="8520600" cy="407745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ct val="0"/>
              </a:spcAft>
              <a:buSzPts val="1800"/>
              <a:buNone/>
            </a:pPr>
            <a:r>
              <a:rPr lang="en-US" sz="2400">
                <a:solidFill>
                  <a:srgbClr val="274E13"/>
                </a:solidFill>
              </a:rPr>
              <a:t>Come see us at our table</a:t>
            </a:r>
            <a:endParaRPr sz="2400">
              <a:solidFill>
                <a:srgbClr val="274E13"/>
              </a:solidFill>
            </a:endParaRPr>
          </a:p>
          <a:p>
            <a:pPr marL="0" lvl="0" indent="0" algn="l" rtl="0">
              <a:lnSpc>
                <a:spcPct val="115000"/>
              </a:lnSpc>
              <a:spcBef>
                <a:spcPts val="1000"/>
              </a:spcBef>
              <a:spcAft>
                <a:spcPct val="0"/>
              </a:spcAft>
              <a:buSzPts val="1800"/>
              <a:buNone/>
            </a:pPr>
            <a:r>
              <a:rPr lang="en" sz="2400"/>
              <a:t>Aaron Munz: </a:t>
            </a:r>
            <a:r>
              <a:rPr lang="en" sz="2400" u="sng">
                <a:solidFill>
                  <a:srgbClr val="0000FF"/>
                </a:solidFill>
                <a:hlinkClick r:id="rId3">
                  <a:extLst>
                    <a:ext uri="{A12FA001-AC4F-418D-AE19-62706E023703}">
                      <ahyp:hlinkClr xmlns:ahyp="http://schemas.microsoft.com/office/drawing/2018/hyperlinkcolor" val="tx"/>
                    </a:ext>
                  </a:extLst>
                </a:hlinkClick>
              </a:rPr>
              <a:t>aaron@asbestos.com</a:t>
            </a:r>
            <a:endParaRPr sz="2400">
              <a:solidFill>
                <a:srgbClr val="0000FF"/>
              </a:solidFill>
            </a:endParaRPr>
          </a:p>
          <a:p>
            <a:pPr marL="0" indent="0">
              <a:spcBef>
                <a:spcPts val="1600"/>
              </a:spcBef>
              <a:spcAft>
                <a:spcPts val="1000"/>
              </a:spcAft>
              <a:buNone/>
            </a:pPr>
            <a:r>
              <a:rPr lang="en-US" sz="2400"/>
              <a:t>Phone: </a:t>
            </a:r>
            <a:r>
              <a:rPr lang="en-US" sz="2400">
                <a:solidFill>
                  <a:srgbClr val="CC0000"/>
                </a:solidFill>
              </a:rPr>
              <a:t>888-327-8271</a:t>
            </a:r>
          </a:p>
          <a:p>
            <a:pPr marL="0" indent="0">
              <a:spcBef>
                <a:spcPts val="1600"/>
              </a:spcBef>
              <a:spcAft>
                <a:spcPts val="1000"/>
              </a:spcAft>
              <a:buNone/>
              <a:tabLst>
                <a:tab pos="7315200" algn="l"/>
              </a:tabLst>
            </a:pPr>
            <a:endParaRPr lang="en-US" sz="2400">
              <a:solidFill>
                <a:srgbClr val="CC0000"/>
              </a:solidFill>
            </a:endParaRPr>
          </a:p>
          <a:p>
            <a:pPr marL="0" indent="0">
              <a:spcBef>
                <a:spcPts val="1600"/>
              </a:spcBef>
              <a:spcAft>
                <a:spcPts val="1000"/>
              </a:spcAft>
              <a:buNone/>
            </a:pPr>
            <a:endParaRPr lang="en-US" sz="2400">
              <a:solidFill>
                <a:srgbClr val="CC0000"/>
              </a:solidFill>
            </a:endParaRPr>
          </a:p>
          <a:p>
            <a:pPr marL="0" indent="0">
              <a:spcBef>
                <a:spcPts val="1600"/>
              </a:spcBef>
              <a:spcAft>
                <a:spcPts val="1000"/>
              </a:spcAft>
              <a:buNone/>
            </a:pPr>
            <a:endParaRPr lang="en-US" sz="2400">
              <a:solidFill>
                <a:srgbClr val="CC0000"/>
              </a:solidFill>
            </a:endParaRPr>
          </a:p>
          <a:p>
            <a:pPr marL="0" lvl="0" indent="0" algn="l" rtl="0">
              <a:lnSpc>
                <a:spcPct val="115000"/>
              </a:lnSpc>
              <a:spcBef>
                <a:spcPts val="1600"/>
              </a:spcBef>
              <a:spcAft>
                <a:spcPts val="1000"/>
              </a:spcAft>
              <a:buSzPts val="1800"/>
              <a:buNone/>
            </a:pPr>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3"/>
          <p:cNvPicPr preferRelativeResize="0"/>
          <p:nvPr/>
        </p:nvPicPr>
        <p:blipFill>
          <a:blip r:embed="rId3">
            <a:alphaModFix/>
          </a:blip>
          <a:stretch>
            <a:fillRect/>
          </a:stretch>
        </p:blipFill>
        <p:spPr>
          <a:xfrm>
            <a:off x="4774961" y="334188"/>
            <a:ext cx="2686885" cy="1791976"/>
          </a:xfrm>
          <a:prstGeom prst="rect">
            <a:avLst/>
          </a:prstGeom>
          <a:noFill/>
          <a:ln>
            <a:noFill/>
          </a:ln>
        </p:spPr>
      </p:pic>
      <p:sp>
        <p:nvSpPr>
          <p:cNvPr id="74" name="Google Shape;74;p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solidFill>
                  <a:srgbClr val="073763"/>
                </a:solidFill>
                <a:latin typeface="Arial Narrow"/>
                <a:ea typeface="Arial Narrow"/>
                <a:cs typeface="Arial Narrow"/>
                <a:sym typeface="Arial Narrow"/>
              </a:rPr>
              <a:t>How we help veterans</a:t>
            </a:r>
            <a:endParaRPr>
              <a:solidFill>
                <a:srgbClr val="073763"/>
              </a:solidFill>
              <a:latin typeface="Arial Narrow"/>
              <a:ea typeface="Arial Narrow"/>
              <a:cs typeface="Arial Narrow"/>
              <a:sym typeface="Arial Narrow"/>
            </a:endParaRPr>
          </a:p>
        </p:txBody>
      </p:sp>
      <p:sp>
        <p:nvSpPr>
          <p:cNvPr id="75" name="Google Shape;75;p3"/>
          <p:cNvSpPr txBox="1">
            <a:spLocks noGrp="1"/>
          </p:cNvSpPr>
          <p:nvPr>
            <p:ph type="body" idx="1"/>
          </p:nvPr>
        </p:nvSpPr>
        <p:spPr>
          <a:xfrm>
            <a:off x="311700" y="1428885"/>
            <a:ext cx="8520600" cy="33027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ct val="0"/>
              </a:spcBef>
              <a:spcAft>
                <a:spcPct val="0"/>
              </a:spcAft>
              <a:buSzPts val="2000"/>
              <a:buChar char="★"/>
            </a:pPr>
            <a:r>
              <a:rPr lang="en" sz="2000"/>
              <a:t>Free help center</a:t>
            </a:r>
          </a:p>
          <a:p>
            <a:pPr marL="457200" lvl="0" indent="-355600" algn="l" rtl="0">
              <a:lnSpc>
                <a:spcPct val="115000"/>
              </a:lnSpc>
              <a:spcBef>
                <a:spcPct val="0"/>
              </a:spcBef>
              <a:spcAft>
                <a:spcPct val="0"/>
              </a:spcAft>
              <a:buSzPts val="2000"/>
              <a:buChar char="★"/>
            </a:pPr>
            <a:r>
              <a:rPr lang="en" sz="2000"/>
              <a:t>Support Literature</a:t>
            </a:r>
            <a:endParaRPr sz="2000"/>
          </a:p>
          <a:p>
            <a:pPr marL="457200" lvl="0" indent="-355600" algn="l" rtl="0">
              <a:lnSpc>
                <a:spcPct val="115000"/>
              </a:lnSpc>
              <a:spcBef>
                <a:spcPct val="0"/>
              </a:spcBef>
              <a:spcAft>
                <a:spcPct val="0"/>
              </a:spcAft>
              <a:buSzPts val="2000"/>
              <a:buChar char="★"/>
            </a:pPr>
            <a:r>
              <a:rPr lang="en" sz="2000"/>
              <a:t>Medical diagnostic information</a:t>
            </a:r>
            <a:endParaRPr sz="2000"/>
          </a:p>
          <a:p>
            <a:pPr marL="457200" lvl="0" indent="-355600" algn="l" rtl="0">
              <a:lnSpc>
                <a:spcPct val="115000"/>
              </a:lnSpc>
              <a:spcBef>
                <a:spcPct val="0"/>
              </a:spcBef>
              <a:spcAft>
                <a:spcPct val="0"/>
              </a:spcAft>
              <a:buSzPts val="2000"/>
              <a:buFont typeface="Open Sans"/>
              <a:buChar char="★"/>
            </a:pPr>
            <a:r>
              <a:rPr lang="en" sz="2000"/>
              <a:t>Mesothelioma Doctor Match Assistance </a:t>
            </a:r>
          </a:p>
          <a:p>
            <a:pPr marL="457200" lvl="0" indent="-355600" algn="l" rtl="0">
              <a:lnSpc>
                <a:spcPct val="115000"/>
              </a:lnSpc>
              <a:spcBef>
                <a:spcPct val="0"/>
              </a:spcBef>
              <a:spcAft>
                <a:spcPct val="0"/>
              </a:spcAft>
              <a:buSzPts val="2000"/>
              <a:buFont typeface="Open Sans"/>
              <a:buChar char="★"/>
            </a:pPr>
            <a:r>
              <a:rPr lang="en" sz="2000"/>
              <a:t>Connecting with financial help – grants, legal, VA, travel assistance</a:t>
            </a:r>
            <a:endParaRPr/>
          </a:p>
          <a:p>
            <a:pPr marL="457200" lvl="0" indent="-355600" algn="l" rtl="0">
              <a:lnSpc>
                <a:spcPct val="115000"/>
              </a:lnSpc>
              <a:spcBef>
                <a:spcPct val="0"/>
              </a:spcBef>
              <a:spcAft>
                <a:spcPct val="0"/>
              </a:spcAft>
              <a:buSzPts val="2000"/>
              <a:buChar char="★"/>
            </a:pPr>
            <a:r>
              <a:rPr lang="en" sz="2000" b="1"/>
              <a:t>Understanding VA Claims Evidence Development</a:t>
            </a:r>
            <a:endParaRPr sz="2000" b="1"/>
          </a:p>
          <a:p>
            <a:pPr marL="914400" lvl="1" indent="-355600" algn="l" rtl="0">
              <a:lnSpc>
                <a:spcPct val="115000"/>
              </a:lnSpc>
              <a:spcBef>
                <a:spcPct val="0"/>
              </a:spcBef>
              <a:spcAft>
                <a:spcPct val="0"/>
              </a:spcAft>
              <a:buSzPts val="2000"/>
              <a:buChar char="○"/>
            </a:pPr>
            <a:r>
              <a:rPr lang="en" sz="2000" b="1"/>
              <a:t>Nexus Statements	</a:t>
            </a:r>
            <a:endParaRPr sz="2000" b="1"/>
          </a:p>
          <a:p>
            <a:pPr marL="914400" lvl="1" indent="-355600" algn="l" rtl="0">
              <a:lnSpc>
                <a:spcPct val="115000"/>
              </a:lnSpc>
              <a:spcBef>
                <a:spcPct val="0"/>
              </a:spcBef>
              <a:spcAft>
                <a:spcPct val="0"/>
              </a:spcAft>
              <a:buSzPts val="2000"/>
              <a:buChar char="○"/>
            </a:pPr>
            <a:r>
              <a:rPr lang="en" sz="2000" b="1"/>
              <a:t>Exposure Summaries</a:t>
            </a:r>
            <a:endParaRPr sz="2000" b="1"/>
          </a:p>
          <a:p>
            <a:pPr marL="457200" lvl="0" indent="-355600" algn="l" rtl="0">
              <a:lnSpc>
                <a:spcPct val="115000"/>
              </a:lnSpc>
              <a:spcBef>
                <a:spcPct val="0"/>
              </a:spcBef>
              <a:spcAft>
                <a:spcPct val="0"/>
              </a:spcAft>
              <a:buSzPts val="2000"/>
              <a:buChar char="★"/>
            </a:pPr>
            <a:r>
              <a:rPr lang="en" sz="2000"/>
              <a:t>Connecting with local VSOs </a:t>
            </a:r>
            <a:endParaRPr sz="20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4"/>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latin typeface="Arial Narrow"/>
                <a:ea typeface="Arial Narrow"/>
                <a:cs typeface="Arial Narrow"/>
                <a:sym typeface="Arial Narrow"/>
              </a:rPr>
              <a:t>Asbestos Exposure</a:t>
            </a:r>
            <a:endParaRPr>
              <a:latin typeface="Arial Narrow"/>
              <a:ea typeface="Arial Narrow"/>
              <a:cs typeface="Arial Narrow"/>
              <a:sym typeface="Arial Narrow"/>
            </a:endParaRPr>
          </a:p>
        </p:txBody>
      </p:sp>
      <p:sp>
        <p:nvSpPr>
          <p:cNvPr id="88" name="Google Shape;88;p4"/>
          <p:cNvSpPr txBox="1">
            <a:spLocks noGrp="1"/>
          </p:cNvSpPr>
          <p:nvPr>
            <p:ph type="body" idx="1"/>
          </p:nvPr>
        </p:nvSpPr>
        <p:spPr>
          <a:xfrm>
            <a:off x="311700" y="1875925"/>
            <a:ext cx="8520600" cy="3302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ct val="0"/>
              </a:spcBef>
              <a:spcAft>
                <a:spcPct val="0"/>
              </a:spcAft>
              <a:buSzPts val="1800"/>
              <a:buChar char="●"/>
            </a:pPr>
            <a:r>
              <a:rPr lang="en" sz="2000" b="1"/>
              <a:t>Fibrous Minerals</a:t>
            </a:r>
            <a:r>
              <a:rPr lang="en" sz="2000"/>
              <a:t> - resistant to heat and corrosion </a:t>
            </a:r>
            <a:endParaRPr sz="2000"/>
          </a:p>
          <a:p>
            <a:pPr marL="457200" lvl="0" indent="-342900" algn="l" rtl="0">
              <a:lnSpc>
                <a:spcPct val="115000"/>
              </a:lnSpc>
              <a:spcBef>
                <a:spcPct val="0"/>
              </a:spcBef>
              <a:spcAft>
                <a:spcPct val="0"/>
              </a:spcAft>
              <a:buSzPts val="1800"/>
              <a:buChar char="●"/>
            </a:pPr>
            <a:r>
              <a:rPr lang="en" sz="2000"/>
              <a:t>Safe in solid form - dangerous when they release fibers</a:t>
            </a:r>
            <a:endParaRPr sz="2000"/>
          </a:p>
          <a:p>
            <a:pPr marL="457200" lvl="0" indent="-342900" algn="l" rtl="0">
              <a:spcBef>
                <a:spcPct val="0"/>
              </a:spcBef>
              <a:spcAft>
                <a:spcPct val="0"/>
              </a:spcAft>
              <a:buSzPts val="1800"/>
              <a:buChar char="●"/>
            </a:pPr>
            <a:r>
              <a:rPr lang="en" sz="2000" b="1"/>
              <a:t>Latency Period</a:t>
            </a:r>
            <a:r>
              <a:rPr lang="en" sz="2000"/>
              <a:t> - </a:t>
            </a:r>
            <a:r>
              <a:rPr lang="en" sz="2000">
                <a:solidFill>
                  <a:srgbClr val="000000"/>
                </a:solidFill>
              </a:rPr>
              <a:t>The latent period for development of disease due to exposure to asbestos ranges from 10 to 45 or more years between first exposure and development of disease.</a:t>
            </a:r>
            <a:endParaRPr sz="2000"/>
          </a:p>
          <a:p>
            <a:pPr marL="457200" lvl="0" indent="-355600" algn="l" rtl="0">
              <a:lnSpc>
                <a:spcPct val="115000"/>
              </a:lnSpc>
              <a:spcBef>
                <a:spcPct val="0"/>
              </a:spcBef>
              <a:spcAft>
                <a:spcPct val="0"/>
              </a:spcAft>
              <a:buSzPts val="2000"/>
              <a:buChar char="●"/>
            </a:pPr>
            <a:r>
              <a:rPr lang="en" sz="2000"/>
              <a:t>Used in construction materials, insulation, pipe lagging, brake pads, clutch faces, flex gaskets, fireproofing, fire resistant PPE </a:t>
            </a:r>
            <a:endParaRPr sz="2000"/>
          </a:p>
          <a:p>
            <a:pPr marL="0" lvl="0" indent="0" algn="l" rtl="0">
              <a:lnSpc>
                <a:spcPct val="115000"/>
              </a:lnSpc>
              <a:spcBef>
                <a:spcPct val="0"/>
              </a:spcBef>
              <a:spcAft>
                <a:spcPct val="0"/>
              </a:spcAft>
              <a:buNone/>
            </a:pPr>
            <a:endParaRPr sz="2000"/>
          </a:p>
          <a:p>
            <a:pPr marL="114300" lvl="0" indent="0" algn="l" rtl="0">
              <a:lnSpc>
                <a:spcPct val="115000"/>
              </a:lnSpc>
              <a:spcBef>
                <a:spcPct val="0"/>
              </a:spcBef>
              <a:spcAft>
                <a:spcPct val="0"/>
              </a:spcAft>
              <a:buSzPts val="1800"/>
              <a:buNone/>
            </a:pPr>
            <a:endParaRPr sz="1400"/>
          </a:p>
        </p:txBody>
      </p:sp>
      <p:pic>
        <p:nvPicPr>
          <p:cNvPr id="89" name="Google Shape;89;p4"/>
          <p:cNvPicPr preferRelativeResize="0"/>
          <p:nvPr/>
        </p:nvPicPr>
        <p:blipFill>
          <a:blip r:embed="rId3">
            <a:alphaModFix/>
          </a:blip>
          <a:stretch>
            <a:fillRect/>
          </a:stretch>
        </p:blipFill>
        <p:spPr>
          <a:xfrm>
            <a:off x="4129925" y="0"/>
            <a:ext cx="1799725" cy="1799725"/>
          </a:xfrm>
          <a:prstGeom prst="rect">
            <a:avLst/>
          </a:prstGeom>
          <a:noFill/>
          <a:ln>
            <a:noFill/>
          </a:ln>
        </p:spPr>
      </p:pic>
      <p:pic>
        <p:nvPicPr>
          <p:cNvPr id="90" name="Google Shape;90;p4"/>
          <p:cNvPicPr preferRelativeResize="0"/>
          <p:nvPr/>
        </p:nvPicPr>
        <p:blipFill>
          <a:blip r:embed="rId4">
            <a:alphaModFix/>
          </a:blip>
          <a:stretch>
            <a:fillRect/>
          </a:stretch>
        </p:blipFill>
        <p:spPr>
          <a:xfrm>
            <a:off x="5995975" y="0"/>
            <a:ext cx="3148025" cy="1482550"/>
          </a:xfrm>
          <a:prstGeom prst="rect">
            <a:avLst/>
          </a:prstGeom>
          <a:noFill/>
          <a:ln>
            <a:noFill/>
          </a:ln>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8"/>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latin typeface="Arial Narrow"/>
                <a:ea typeface="Arial Narrow"/>
                <a:cs typeface="Arial Narrow"/>
                <a:sym typeface="Arial Narrow"/>
              </a:rPr>
              <a:t>Elements of a successful VADC claim</a:t>
            </a:r>
            <a:endParaRPr>
              <a:latin typeface="Arial Narrow"/>
              <a:ea typeface="Arial Narrow"/>
              <a:cs typeface="Arial Narrow"/>
              <a:sym typeface="Arial Narrow"/>
            </a:endParaRPr>
          </a:p>
        </p:txBody>
      </p:sp>
      <p:sp>
        <p:nvSpPr>
          <p:cNvPr id="96" name="Google Shape;96;p8"/>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ct val="0"/>
              </a:spcBef>
              <a:spcAft>
                <a:spcPct val="0"/>
              </a:spcAft>
              <a:buSzPts val="1800"/>
              <a:buChar char="●"/>
            </a:pPr>
            <a:r>
              <a:rPr lang="en" sz="2000" b="1">
                <a:highlight>
                  <a:srgbClr val="FFFF00"/>
                </a:highlight>
              </a:rPr>
              <a:t>Nothing is presumptive</a:t>
            </a:r>
            <a:r>
              <a:rPr lang="en" sz="2000" b="1"/>
              <a:t> </a:t>
            </a:r>
            <a:r>
              <a:rPr lang="en" sz="2000"/>
              <a:t>for asbestos claims – must prove medical connection and military exposure</a:t>
            </a:r>
            <a:endParaRPr sz="2000"/>
          </a:p>
          <a:p>
            <a:pPr marL="457200" lvl="0" indent="-342900" algn="l" rtl="0">
              <a:lnSpc>
                <a:spcPct val="115000"/>
              </a:lnSpc>
              <a:spcBef>
                <a:spcPct val="0"/>
              </a:spcBef>
              <a:spcAft>
                <a:spcPct val="0"/>
              </a:spcAft>
              <a:buSzPts val="1800"/>
              <a:buChar char="●"/>
            </a:pPr>
            <a:r>
              <a:rPr lang="en" sz="2000" b="1"/>
              <a:t>PACT Act</a:t>
            </a:r>
            <a:r>
              <a:rPr lang="en" sz="2000"/>
              <a:t> does not cover pre Persian Gulf War or 9/11 Asbestos Exposure</a:t>
            </a:r>
            <a:endParaRPr sz="2000"/>
          </a:p>
          <a:p>
            <a:pPr marL="457200" lvl="0" indent="-342900" algn="l" rtl="0">
              <a:lnSpc>
                <a:spcPct val="115000"/>
              </a:lnSpc>
              <a:spcBef>
                <a:spcPct val="0"/>
              </a:spcBef>
              <a:spcAft>
                <a:spcPct val="0"/>
              </a:spcAft>
              <a:buSzPts val="1800"/>
              <a:buChar char="●"/>
            </a:pPr>
            <a:r>
              <a:rPr lang="en" sz="2000"/>
              <a:t>Must have a </a:t>
            </a:r>
            <a:r>
              <a:rPr lang="en" sz="2000" b="1"/>
              <a:t>valid diagnosis</a:t>
            </a:r>
            <a:endParaRPr sz="2000" b="1"/>
          </a:p>
          <a:p>
            <a:pPr marL="914400" lvl="1" indent="-342900" algn="l" rtl="0">
              <a:lnSpc>
                <a:spcPct val="100000"/>
              </a:lnSpc>
              <a:spcBef>
                <a:spcPct val="0"/>
              </a:spcBef>
              <a:spcAft>
                <a:spcPct val="0"/>
              </a:spcAft>
              <a:buSzPts val="1800"/>
              <a:buChar char="○"/>
            </a:pPr>
            <a:r>
              <a:rPr lang="en" sz="2000"/>
              <a:t>VA requires a nexus statement from a medical specialist stating that asbestos is the cause of the diagnosis</a:t>
            </a:r>
            <a:endParaRPr sz="1600"/>
          </a:p>
          <a:p>
            <a:pPr marL="457200" lvl="0" indent="-342900" algn="l" rtl="0">
              <a:lnSpc>
                <a:spcPct val="100000"/>
              </a:lnSpc>
              <a:spcBef>
                <a:spcPts val="1600"/>
              </a:spcBef>
              <a:spcAft>
                <a:spcPct val="0"/>
              </a:spcAft>
              <a:buSzPts val="1800"/>
              <a:buChar char="●"/>
            </a:pPr>
            <a:r>
              <a:rPr lang="en" sz="2000"/>
              <a:t>Must be able to prove exposure to asbestos during military service - a </a:t>
            </a:r>
            <a:r>
              <a:rPr lang="en" sz="2000" b="1"/>
              <a:t>majority of lifetime exposure</a:t>
            </a:r>
            <a:endParaRPr sz="2000" b="1"/>
          </a:p>
        </p:txBody>
      </p:sp>
      <p:sp>
        <p:nvSpPr>
          <p:cNvPr id="97" name="Google Shape;97;p8"/>
          <p:cNvSpPr txBox="1"/>
          <p:nvPr/>
        </p:nvSpPr>
        <p:spPr>
          <a:xfrm>
            <a:off x="4644275" y="4758575"/>
            <a:ext cx="4499700" cy="323100"/>
          </a:xfrm>
          <a:prstGeom prst="rect">
            <a:avLst/>
          </a:prstGeom>
          <a:noFill/>
          <a:ln>
            <a:noFill/>
          </a:ln>
        </p:spPr>
        <p:txBody>
          <a:bodyPr spcFirstLastPara="1" wrap="square" lIns="91425" tIns="91425" rIns="91425" bIns="91425" anchor="t" anchorCtr="0">
            <a:spAutoFit/>
          </a:bodyPr>
          <a:lstStyle/>
          <a:p>
            <a:pPr marL="0" lvl="0" indent="0" algn="l" rtl="0">
              <a:spcBef>
                <a:spcPct val="0"/>
              </a:spcBef>
              <a:spcAft>
                <a:spcPct val="0"/>
              </a:spcAft>
              <a:buNone/>
            </a:pPr>
            <a:r>
              <a:rPr lang="en" sz="900">
                <a:solidFill>
                  <a:srgbClr val="0000FF"/>
                </a:solidFill>
                <a:latin typeface="Open Sans"/>
                <a:ea typeface="Open Sans"/>
                <a:cs typeface="Open Sans"/>
                <a:sym typeface="Open Sans"/>
              </a:rPr>
              <a:t>https://www.va.gov/disability/eligibility/hazardous-materials-exposure/asbestos/</a:t>
            </a:r>
            <a:endParaRPr sz="900">
              <a:solidFill>
                <a:srgbClr val="0000FF"/>
              </a:solidFill>
              <a:latin typeface="Open Sans"/>
              <a:ea typeface="Open Sans"/>
              <a:cs typeface="Open Sans"/>
              <a:sym typeface="Open Sans"/>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311700" y="393303"/>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latin typeface="Arial Narrow"/>
                <a:ea typeface="Arial Narrow"/>
                <a:cs typeface="Arial Narrow"/>
                <a:sym typeface="Arial Narrow"/>
              </a:rPr>
              <a:t>VA Asbestos Related Claims</a:t>
            </a:r>
            <a:endParaRPr>
              <a:latin typeface="Arial Narrow"/>
              <a:ea typeface="Arial Narrow"/>
              <a:cs typeface="Arial Narrow"/>
              <a:sym typeface="Arial Narrow"/>
            </a:endParaRPr>
          </a:p>
        </p:txBody>
      </p:sp>
      <p:sp>
        <p:nvSpPr>
          <p:cNvPr id="95" name="Google Shape;95;p5"/>
          <p:cNvSpPr txBox="1">
            <a:spLocks noGrp="1"/>
          </p:cNvSpPr>
          <p:nvPr>
            <p:ph type="body" idx="1"/>
          </p:nvPr>
        </p:nvSpPr>
        <p:spPr>
          <a:xfrm>
            <a:off x="311700" y="1113925"/>
            <a:ext cx="8520600" cy="330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ct val="0"/>
              </a:spcBef>
              <a:spcAft>
                <a:spcPct val="0"/>
              </a:spcAft>
              <a:buSzPts val="1800"/>
              <a:buNone/>
            </a:pPr>
            <a:r>
              <a:rPr lang="en"/>
              <a:t>Conditions the VA recognizes</a:t>
            </a:r>
          </a:p>
          <a:p>
            <a:pPr marL="0" lvl="0" indent="0" algn="l" rtl="0">
              <a:lnSpc>
                <a:spcPct val="115000"/>
              </a:lnSpc>
              <a:spcBef>
                <a:spcPct val="0"/>
              </a:spcBef>
              <a:spcAft>
                <a:spcPct val="0"/>
              </a:spcAft>
              <a:buSzPts val="1800"/>
              <a:buNone/>
            </a:pPr>
            <a:r>
              <a:rPr lang="en" sz="1200">
                <a:solidFill>
                  <a:srgbClr val="000000"/>
                </a:solidFill>
              </a:rPr>
              <a:t>·  </a:t>
            </a:r>
            <a:r>
              <a:rPr lang="en" sz="1300">
                <a:solidFill>
                  <a:srgbClr val="000000"/>
                </a:solidFill>
              </a:rPr>
              <a:t> interstitial pulmonary fibrosis, or asbestosis</a:t>
            </a:r>
            <a:endParaRPr sz="1300">
              <a:solidFill>
                <a:srgbClr val="000000"/>
              </a:solidFill>
            </a:endParaRPr>
          </a:p>
          <a:p>
            <a:pPr marL="0" lvl="0" indent="0" algn="l" rtl="0">
              <a:lnSpc>
                <a:spcPct val="115000"/>
              </a:lnSpc>
              <a:spcBef>
                <a:spcPct val="0"/>
              </a:spcBef>
              <a:spcAft>
                <a:spcPct val="0"/>
              </a:spcAft>
              <a:buSzPts val="1800"/>
              <a:buNone/>
            </a:pPr>
            <a:r>
              <a:rPr lang="en" sz="1300">
                <a:solidFill>
                  <a:srgbClr val="000000"/>
                </a:solidFill>
              </a:rPr>
              <a:t>·   pleural effusions and fibrosis</a:t>
            </a:r>
            <a:endParaRPr sz="1300">
              <a:solidFill>
                <a:srgbClr val="000000"/>
              </a:solidFill>
            </a:endParaRPr>
          </a:p>
          <a:p>
            <a:pPr marL="0" lvl="0" indent="0" algn="l" rtl="0">
              <a:lnSpc>
                <a:spcPct val="115000"/>
              </a:lnSpc>
              <a:spcBef>
                <a:spcPct val="0"/>
              </a:spcBef>
              <a:spcAft>
                <a:spcPct val="0"/>
              </a:spcAft>
              <a:buSzPts val="1800"/>
              <a:buNone/>
            </a:pPr>
            <a:r>
              <a:rPr lang="en" sz="1300">
                <a:solidFill>
                  <a:srgbClr val="000000"/>
                </a:solidFill>
              </a:rPr>
              <a:t>·   pleural plaques</a:t>
            </a:r>
            <a:endParaRPr sz="1300">
              <a:solidFill>
                <a:srgbClr val="000000"/>
              </a:solidFill>
            </a:endParaRPr>
          </a:p>
          <a:p>
            <a:pPr marL="0" lvl="0" indent="0" algn="l" rtl="0">
              <a:lnSpc>
                <a:spcPct val="115000"/>
              </a:lnSpc>
              <a:spcBef>
                <a:spcPct val="0"/>
              </a:spcBef>
              <a:spcAft>
                <a:spcPct val="0"/>
              </a:spcAft>
              <a:buSzPts val="1800"/>
              <a:buNone/>
            </a:pPr>
            <a:r>
              <a:rPr lang="en" sz="1300">
                <a:solidFill>
                  <a:srgbClr val="000000"/>
                </a:solidFill>
              </a:rPr>
              <a:t>·   mesotheliomas of pleura and peritoneum</a:t>
            </a:r>
            <a:endParaRPr sz="1300">
              <a:solidFill>
                <a:srgbClr val="000000"/>
              </a:solidFill>
            </a:endParaRPr>
          </a:p>
          <a:p>
            <a:pPr marL="0" lvl="0" indent="0" algn="l" rtl="0">
              <a:lnSpc>
                <a:spcPct val="115000"/>
              </a:lnSpc>
              <a:spcBef>
                <a:spcPct val="0"/>
              </a:spcBef>
              <a:spcAft>
                <a:spcPct val="0"/>
              </a:spcAft>
              <a:buSzPts val="1800"/>
              <a:buNone/>
            </a:pPr>
            <a:r>
              <a:rPr lang="en" sz="1300">
                <a:solidFill>
                  <a:srgbClr val="000000"/>
                </a:solidFill>
              </a:rPr>
              <a:t>·   cancers of the</a:t>
            </a:r>
            <a:endParaRPr sz="1300">
              <a:solidFill>
                <a:srgbClr val="000000"/>
              </a:solidFill>
            </a:endParaRPr>
          </a:p>
          <a:p>
            <a:pPr marL="0" lvl="0" indent="457200" algn="l" rtl="0">
              <a:lnSpc>
                <a:spcPct val="115000"/>
              </a:lnSpc>
              <a:spcBef>
                <a:spcPct val="0"/>
              </a:spcBef>
              <a:spcAft>
                <a:spcPct val="0"/>
              </a:spcAft>
              <a:buSzPts val="1800"/>
              <a:buNone/>
            </a:pPr>
            <a:r>
              <a:rPr lang="en" sz="1300">
                <a:solidFill>
                  <a:srgbClr val="000000"/>
                </a:solidFill>
              </a:rPr>
              <a:t>-  lung</a:t>
            </a:r>
            <a:endParaRPr sz="1300">
              <a:solidFill>
                <a:srgbClr val="000000"/>
              </a:solidFill>
            </a:endParaRPr>
          </a:p>
          <a:p>
            <a:pPr marL="0" lvl="0" indent="457200" algn="l" rtl="0">
              <a:lnSpc>
                <a:spcPct val="115000"/>
              </a:lnSpc>
              <a:spcBef>
                <a:spcPct val="0"/>
              </a:spcBef>
              <a:spcAft>
                <a:spcPct val="0"/>
              </a:spcAft>
              <a:buSzPts val="1800"/>
              <a:buNone/>
            </a:pPr>
            <a:r>
              <a:rPr lang="en" sz="1300">
                <a:solidFill>
                  <a:srgbClr val="000000"/>
                </a:solidFill>
              </a:rPr>
              <a:t>-  bronchus</a:t>
            </a:r>
            <a:endParaRPr sz="1300">
              <a:solidFill>
                <a:srgbClr val="000000"/>
              </a:solidFill>
            </a:endParaRPr>
          </a:p>
          <a:p>
            <a:pPr marL="0" lvl="0" indent="457200" algn="l" rtl="0">
              <a:lnSpc>
                <a:spcPct val="115000"/>
              </a:lnSpc>
              <a:spcBef>
                <a:spcPct val="0"/>
              </a:spcBef>
              <a:spcAft>
                <a:spcPct val="0"/>
              </a:spcAft>
              <a:buSzPts val="1800"/>
              <a:buNone/>
            </a:pPr>
            <a:r>
              <a:rPr lang="en" sz="1300">
                <a:solidFill>
                  <a:srgbClr val="000000"/>
                </a:solidFill>
              </a:rPr>
              <a:t>-  gastrointestinal tract</a:t>
            </a:r>
            <a:endParaRPr sz="1300">
              <a:solidFill>
                <a:srgbClr val="000000"/>
              </a:solidFill>
            </a:endParaRPr>
          </a:p>
          <a:p>
            <a:pPr marL="0" lvl="0" indent="457200" algn="l" rtl="0">
              <a:lnSpc>
                <a:spcPct val="115000"/>
              </a:lnSpc>
              <a:spcBef>
                <a:spcPct val="0"/>
              </a:spcBef>
              <a:spcAft>
                <a:spcPct val="0"/>
              </a:spcAft>
              <a:buSzPts val="1800"/>
              <a:buNone/>
            </a:pPr>
            <a:r>
              <a:rPr lang="en" sz="1300">
                <a:solidFill>
                  <a:srgbClr val="000000"/>
                </a:solidFill>
              </a:rPr>
              <a:t>-  larynx</a:t>
            </a:r>
            <a:endParaRPr sz="1300">
              <a:solidFill>
                <a:srgbClr val="000000"/>
              </a:solidFill>
            </a:endParaRPr>
          </a:p>
          <a:p>
            <a:pPr marL="0" lvl="0" indent="457200" algn="l" rtl="0">
              <a:lnSpc>
                <a:spcPct val="115000"/>
              </a:lnSpc>
              <a:spcBef>
                <a:spcPct val="0"/>
              </a:spcBef>
              <a:spcAft>
                <a:spcPct val="0"/>
              </a:spcAft>
              <a:buSzPts val="1800"/>
              <a:buNone/>
            </a:pPr>
            <a:r>
              <a:rPr lang="en" sz="1300">
                <a:solidFill>
                  <a:srgbClr val="000000"/>
                </a:solidFill>
              </a:rPr>
              <a:t>-  pharynx, and</a:t>
            </a:r>
            <a:endParaRPr sz="1300">
              <a:solidFill>
                <a:srgbClr val="000000"/>
              </a:solidFill>
            </a:endParaRPr>
          </a:p>
          <a:p>
            <a:pPr marL="0" lvl="0" indent="457200" algn="l" rtl="0">
              <a:lnSpc>
                <a:spcPct val="115000"/>
              </a:lnSpc>
              <a:spcBef>
                <a:spcPct val="0"/>
              </a:spcBef>
              <a:spcAft>
                <a:spcPct val="0"/>
              </a:spcAft>
              <a:buSzPts val="1800"/>
              <a:buNone/>
            </a:pPr>
            <a:r>
              <a:rPr lang="en" sz="1300">
                <a:solidFill>
                  <a:srgbClr val="000000"/>
                </a:solidFill>
              </a:rPr>
              <a:t>-  urogenital system, </a:t>
            </a:r>
            <a:r>
              <a:rPr lang="en" sz="1300" b="1">
                <a:solidFill>
                  <a:srgbClr val="000000"/>
                </a:solidFill>
              </a:rPr>
              <a:t>except the prostate.</a:t>
            </a:r>
            <a:endParaRPr sz="1300" b="1">
              <a:solidFill>
                <a:srgbClr val="000000"/>
              </a:solidFill>
            </a:endParaRPr>
          </a:p>
          <a:p>
            <a:pPr marL="0" lvl="0" indent="0" algn="l" rtl="0">
              <a:lnSpc>
                <a:spcPct val="115000"/>
              </a:lnSpc>
              <a:spcBef>
                <a:spcPct val="0"/>
              </a:spcBef>
              <a:spcAft>
                <a:spcPct val="0"/>
              </a:spcAft>
              <a:buSzPts val="1800"/>
              <a:buNone/>
            </a:pPr>
            <a:r>
              <a:rPr lang="en" sz="1300">
                <a:solidFill>
                  <a:srgbClr val="000000"/>
                </a:solidFill>
              </a:rPr>
              <a:t>·  All persons with significant asbestosis develop cor pulmonale, heart disease secondary to disease of the lung or its blood vessels, and those who do not die from cancer often die from heart failure secondary to cor pulmonale.</a:t>
            </a:r>
            <a:endParaRPr sz="1300">
              <a:solidFill>
                <a:srgbClr val="000000"/>
              </a:solidFill>
            </a:endParaRPr>
          </a:p>
          <a:p>
            <a:pPr marL="2743200" lvl="6" indent="0">
              <a:spcAft>
                <a:spcPts val="1600"/>
              </a:spcAft>
              <a:buNone/>
            </a:pPr>
            <a:r>
              <a:rPr lang="fr-FR" sz="1100">
                <a:solidFill>
                  <a:srgbClr val="000000"/>
                </a:solidFill>
              </a:rPr>
              <a:t>M21-1, Part VIII, Subpart iii, Chapter 7, Section A</a:t>
            </a:r>
          </a:p>
          <a:p>
            <a:pPr marL="0" lvl="0" indent="0" algn="l" rtl="0">
              <a:lnSpc>
                <a:spcPct val="115000"/>
              </a:lnSpc>
              <a:spcBef>
                <a:spcPct val="0"/>
              </a:spcBef>
              <a:spcAft>
                <a:spcPts val="1600"/>
              </a:spcAft>
              <a:buSzPts val="1800"/>
              <a:buNone/>
            </a:pPr>
            <a:endParaRPr sz="1000" b="1">
              <a:solidFill>
                <a:srgbClr val="000000"/>
              </a:solidFill>
              <a:latin typeface="Times New Roman"/>
              <a:ea typeface="Times New Roman"/>
              <a:cs typeface="Times New Roman"/>
              <a:sym typeface="Times New Roman"/>
            </a:endParaRPr>
          </a:p>
        </p:txBody>
      </p:sp>
      <p:pic>
        <p:nvPicPr>
          <p:cNvPr id="96" name="Google Shape;96;p5"/>
          <p:cNvPicPr preferRelativeResize="0"/>
          <p:nvPr/>
        </p:nvPicPr>
        <p:blipFill>
          <a:blip r:embed="rId3">
            <a:alphaModFix/>
          </a:blip>
          <a:stretch>
            <a:fillRect/>
          </a:stretch>
        </p:blipFill>
        <p:spPr>
          <a:xfrm>
            <a:off x="5618019" y="-1"/>
            <a:ext cx="3525982" cy="4029575"/>
          </a:xfrm>
          <a:prstGeom prst="rect">
            <a:avLst/>
          </a:prstGeom>
          <a:noFill/>
          <a:ln>
            <a:noFill/>
          </a:ln>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7"/>
          <p:cNvSpPr txBox="1">
            <a:spLocks noGrp="1"/>
          </p:cNvSpPr>
          <p:nvPr>
            <p:ph type="title"/>
          </p:nvPr>
        </p:nvSpPr>
        <p:spPr>
          <a:xfrm>
            <a:off x="311700" y="43486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latin typeface="Arial Narrow"/>
                <a:ea typeface="Arial Narrow"/>
                <a:cs typeface="Arial Narrow"/>
                <a:sym typeface="Arial Narrow"/>
              </a:rPr>
              <a:t>Mesothelioma Cancer</a:t>
            </a:r>
            <a:endParaRPr>
              <a:latin typeface="Arial Narrow"/>
              <a:ea typeface="Arial Narrow"/>
              <a:cs typeface="Arial Narrow"/>
              <a:sym typeface="Arial Narrow"/>
            </a:endParaRPr>
          </a:p>
        </p:txBody>
      </p:sp>
      <p:sp>
        <p:nvSpPr>
          <p:cNvPr id="110" name="Google Shape;110;p7"/>
          <p:cNvSpPr txBox="1">
            <a:spLocks noGrp="1"/>
          </p:cNvSpPr>
          <p:nvPr>
            <p:ph type="body" idx="1"/>
          </p:nvPr>
        </p:nvSpPr>
        <p:spPr>
          <a:xfrm>
            <a:off x="311700" y="1113925"/>
            <a:ext cx="8520600" cy="3302700"/>
          </a:xfrm>
          <a:prstGeom prst="rect">
            <a:avLst/>
          </a:prstGeom>
          <a:noFill/>
          <a:ln>
            <a:noFill/>
          </a:ln>
        </p:spPr>
        <p:txBody>
          <a:bodyPr spcFirstLastPara="1" wrap="square" lIns="91425" tIns="91425" rIns="91425" bIns="91425" anchor="t" anchorCtr="0">
            <a:noAutofit/>
          </a:bodyPr>
          <a:lstStyle/>
          <a:p>
            <a:pPr marL="285750" lvl="0" indent="-285750" algn="l" rtl="0">
              <a:lnSpc>
                <a:spcPct val="150000"/>
              </a:lnSpc>
              <a:spcBef>
                <a:spcPct val="0"/>
              </a:spcBef>
              <a:spcAft>
                <a:spcPct val="0"/>
              </a:spcAft>
              <a:buSzPts val="1800"/>
              <a:buChar char="●"/>
            </a:pPr>
            <a:r>
              <a:rPr lang="en">
                <a:solidFill>
                  <a:srgbClr val="002060"/>
                </a:solidFill>
              </a:rPr>
              <a:t>Is not lung cancer – affects the linings of organs</a:t>
            </a:r>
            <a:endParaRPr/>
          </a:p>
          <a:p>
            <a:pPr marL="285750" lvl="0" indent="-285750" algn="l" rtl="0">
              <a:lnSpc>
                <a:spcPct val="100000"/>
              </a:lnSpc>
              <a:spcBef>
                <a:spcPct val="0"/>
              </a:spcBef>
              <a:spcAft>
                <a:spcPct val="0"/>
              </a:spcAft>
              <a:buSzPts val="1800"/>
              <a:buChar char="●"/>
            </a:pPr>
            <a:r>
              <a:rPr lang="en">
                <a:solidFill>
                  <a:srgbClr val="000000"/>
                </a:solidFill>
              </a:rPr>
              <a:t>4 Types – Pleural (lungs) Peritoneal (abdomen)</a:t>
            </a:r>
            <a:endParaRPr/>
          </a:p>
          <a:p>
            <a:pPr marL="742950" lvl="1" indent="-285750" algn="l" rtl="0">
              <a:lnSpc>
                <a:spcPct val="100000"/>
              </a:lnSpc>
              <a:spcBef>
                <a:spcPts val="1600"/>
              </a:spcBef>
              <a:spcAft>
                <a:spcPct val="0"/>
              </a:spcAft>
              <a:buSzPts val="1400"/>
              <a:buChar char="○"/>
            </a:pPr>
            <a:r>
              <a:rPr lang="en">
                <a:solidFill>
                  <a:srgbClr val="000000"/>
                </a:solidFill>
              </a:rPr>
              <a:t>Pericardial (heart), Testicular</a:t>
            </a:r>
            <a:endParaRPr/>
          </a:p>
          <a:p>
            <a:pPr marL="285750" lvl="0" indent="-285750" algn="l" rtl="0">
              <a:lnSpc>
                <a:spcPct val="150000"/>
              </a:lnSpc>
              <a:spcBef>
                <a:spcPct val="0"/>
              </a:spcBef>
              <a:spcAft>
                <a:spcPct val="0"/>
              </a:spcAft>
              <a:buSzPts val="1800"/>
              <a:buChar char="●"/>
            </a:pPr>
            <a:r>
              <a:rPr lang="en">
                <a:solidFill>
                  <a:srgbClr val="000000"/>
                </a:solidFill>
              </a:rPr>
              <a:t>Most commonly caused by asbestos exposure</a:t>
            </a:r>
            <a:endParaRPr/>
          </a:p>
          <a:p>
            <a:pPr marL="285750" lvl="0" indent="-285750" algn="l" rtl="0">
              <a:lnSpc>
                <a:spcPct val="150000"/>
              </a:lnSpc>
              <a:spcBef>
                <a:spcPct val="0"/>
              </a:spcBef>
              <a:spcAft>
                <a:spcPct val="0"/>
              </a:spcAft>
              <a:buSzPts val="1800"/>
              <a:buChar char="●"/>
            </a:pPr>
            <a:r>
              <a:rPr lang="en" b="1">
                <a:solidFill>
                  <a:srgbClr val="000000"/>
                </a:solidFill>
              </a:rPr>
              <a:t>Veterans make up 30% of 2,500 DX each year</a:t>
            </a:r>
            <a:endParaRPr/>
          </a:p>
          <a:p>
            <a:pPr marL="285750" lvl="0" indent="-285750" algn="l" rtl="0">
              <a:lnSpc>
                <a:spcPct val="150000"/>
              </a:lnSpc>
              <a:spcBef>
                <a:spcPct val="0"/>
              </a:spcBef>
              <a:spcAft>
                <a:spcPct val="0"/>
              </a:spcAft>
              <a:buSzPts val="1800"/>
              <a:buChar char="●"/>
            </a:pPr>
            <a:r>
              <a:rPr lang="en">
                <a:solidFill>
                  <a:srgbClr val="000000"/>
                </a:solidFill>
              </a:rPr>
              <a:t>Pathology states malignant mesothelial cells = mesothelioma</a:t>
            </a:r>
            <a:endParaRPr/>
          </a:p>
          <a:p>
            <a:pPr marL="285750" lvl="0" indent="-285750" algn="l" rtl="0">
              <a:lnSpc>
                <a:spcPct val="150000"/>
              </a:lnSpc>
              <a:spcBef>
                <a:spcPct val="0"/>
              </a:spcBef>
              <a:spcAft>
                <a:spcPct val="0"/>
              </a:spcAft>
              <a:buSzPts val="1800"/>
              <a:buChar char="●"/>
            </a:pPr>
            <a:r>
              <a:rPr lang="en">
                <a:solidFill>
                  <a:srgbClr val="000000"/>
                </a:solidFill>
              </a:rPr>
              <a:t>Aggressive – patients who are treated by specialty center have more options</a:t>
            </a:r>
            <a:endParaRPr/>
          </a:p>
          <a:p>
            <a:pPr marL="285750" lvl="0" indent="-285750" algn="l" rtl="0">
              <a:lnSpc>
                <a:spcPct val="150000"/>
              </a:lnSpc>
              <a:spcBef>
                <a:spcPct val="0"/>
              </a:spcBef>
              <a:spcAft>
                <a:spcPct val="0"/>
              </a:spcAft>
              <a:buSzPts val="1800"/>
              <a:buChar char="●"/>
            </a:pPr>
            <a:r>
              <a:rPr lang="en" u="sng">
                <a:solidFill>
                  <a:srgbClr val="0000FF"/>
                </a:solidFill>
                <a:hlinkClick r:id="rId3"/>
              </a:rPr>
              <a:t>https://wwwˌasbestosˌcom/mesothelioma/</a:t>
            </a:r>
            <a:endParaRPr>
              <a:solidFill>
                <a:srgbClr val="0000FF"/>
              </a:solidFill>
            </a:endParaRPr>
          </a:p>
          <a:p>
            <a:pPr marL="0" lvl="0" indent="0" algn="l" rtl="0">
              <a:lnSpc>
                <a:spcPct val="150000"/>
              </a:lnSpc>
              <a:spcBef>
                <a:spcPct val="0"/>
              </a:spcBef>
              <a:spcAft>
                <a:spcPts val="1600"/>
              </a:spcAft>
              <a:buSzPts val="1800"/>
              <a:buNone/>
            </a:pPr>
            <a:endParaRPr sz="1000" b="1">
              <a:solidFill>
                <a:srgbClr val="000000"/>
              </a:solidFill>
              <a:latin typeface="Times New Roman"/>
              <a:ea typeface="Times New Roman"/>
              <a:cs typeface="Times New Roman"/>
              <a:sym typeface="Times New Roman"/>
            </a:endParaRPr>
          </a:p>
        </p:txBody>
      </p:sp>
      <p:pic>
        <p:nvPicPr>
          <p:cNvPr id="111" name="Google Shape;111;p7"/>
          <p:cNvPicPr preferRelativeResize="0"/>
          <p:nvPr/>
        </p:nvPicPr>
        <p:blipFill>
          <a:blip r:embed="rId4">
            <a:alphaModFix/>
          </a:blip>
          <a:stretch>
            <a:fillRect/>
          </a:stretch>
        </p:blipFill>
        <p:spPr>
          <a:xfrm>
            <a:off x="5829299" y="983209"/>
            <a:ext cx="3314700" cy="2086251"/>
          </a:xfrm>
          <a:prstGeom prst="rect">
            <a:avLst/>
          </a:prstGeom>
          <a:noFill/>
          <a:ln>
            <a:noFill/>
          </a:ln>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latin typeface="Arial Narrow"/>
                <a:ea typeface="Arial Narrow"/>
                <a:cs typeface="Arial Narrow"/>
                <a:sym typeface="Arial Narrow"/>
              </a:rPr>
              <a:t>Diagnostic Testing</a:t>
            </a:r>
            <a:endParaRPr>
              <a:latin typeface="Arial Narrow"/>
              <a:ea typeface="Arial Narrow"/>
              <a:cs typeface="Arial Narrow"/>
              <a:sym typeface="Arial Narrow"/>
            </a:endParaRPr>
          </a:p>
        </p:txBody>
      </p:sp>
      <p:sp>
        <p:nvSpPr>
          <p:cNvPr id="102" name="Google Shape;102;p6"/>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ct val="0"/>
              </a:spcBef>
              <a:spcAft>
                <a:spcPct val="0"/>
              </a:spcAft>
              <a:buSzPts val="1800"/>
              <a:buChar char="●"/>
            </a:pPr>
            <a:r>
              <a:rPr lang="en" sz="2000"/>
              <a:t>Asbestos lung disease testing must have two components</a:t>
            </a:r>
            <a:endParaRPr sz="2000"/>
          </a:p>
          <a:p>
            <a:pPr marL="914400" lvl="1" indent="-317500" algn="l" rtl="0">
              <a:lnSpc>
                <a:spcPct val="115000"/>
              </a:lnSpc>
              <a:spcBef>
                <a:spcPct val="0"/>
              </a:spcBef>
              <a:spcAft>
                <a:spcPct val="0"/>
              </a:spcAft>
              <a:buSzPts val="1400"/>
              <a:buChar char="○"/>
            </a:pPr>
            <a:r>
              <a:rPr lang="en" sz="1600">
                <a:solidFill>
                  <a:srgbClr val="0D0D0D"/>
                </a:solidFill>
                <a:highlight>
                  <a:srgbClr val="FFFF00"/>
                </a:highlight>
              </a:rPr>
              <a:t>Chest imaging - CT scan is gold standard for dx</a:t>
            </a:r>
            <a:endParaRPr sz="1600">
              <a:solidFill>
                <a:srgbClr val="0D0D0D"/>
              </a:solidFill>
              <a:highlight>
                <a:srgbClr val="FFFF00"/>
              </a:highlight>
            </a:endParaRPr>
          </a:p>
          <a:p>
            <a:pPr marL="914400" lvl="1" indent="-317500" algn="l" rtl="0">
              <a:lnSpc>
                <a:spcPct val="115000"/>
              </a:lnSpc>
              <a:spcBef>
                <a:spcPct val="0"/>
              </a:spcBef>
              <a:spcAft>
                <a:spcPct val="0"/>
              </a:spcAft>
              <a:buSzPts val="1400"/>
              <a:buChar char="○"/>
            </a:pPr>
            <a:r>
              <a:rPr lang="en" sz="1600">
                <a:solidFill>
                  <a:srgbClr val="0D0D0D"/>
                </a:solidFill>
                <a:highlight>
                  <a:srgbClr val="FFFF00"/>
                </a:highlight>
              </a:rPr>
              <a:t>Pulmonary Function Test (PFT) - Spirometry</a:t>
            </a:r>
            <a:endParaRPr sz="1600">
              <a:solidFill>
                <a:srgbClr val="0D0D0D"/>
              </a:solidFill>
              <a:highlight>
                <a:srgbClr val="FFFF00"/>
              </a:highlight>
            </a:endParaRPr>
          </a:p>
          <a:p>
            <a:pPr marL="457200" lvl="0" indent="-342900" algn="l" rtl="0">
              <a:lnSpc>
                <a:spcPct val="115000"/>
              </a:lnSpc>
              <a:spcBef>
                <a:spcPct val="0"/>
              </a:spcBef>
              <a:spcAft>
                <a:spcPct val="0"/>
              </a:spcAft>
              <a:buSzPts val="1800"/>
              <a:buChar char="●"/>
            </a:pPr>
            <a:r>
              <a:rPr lang="en" sz="2000"/>
              <a:t>Pulmonary Lung Specialists are best trained to DX RLD/ILD</a:t>
            </a:r>
            <a:endParaRPr sz="2000"/>
          </a:p>
          <a:p>
            <a:pPr marL="914400" lvl="1" indent="-317500" algn="l" rtl="0">
              <a:lnSpc>
                <a:spcPct val="115000"/>
              </a:lnSpc>
              <a:spcBef>
                <a:spcPct val="0"/>
              </a:spcBef>
              <a:spcAft>
                <a:spcPct val="0"/>
              </a:spcAft>
              <a:buSzPts val="1400"/>
              <a:buChar char="○"/>
            </a:pPr>
            <a:r>
              <a:rPr lang="en" sz="1600"/>
              <a:t>Can differentiate between COPD and Restrictive Lung Disease/ Interstitial LD</a:t>
            </a:r>
            <a:endParaRPr sz="1600"/>
          </a:p>
          <a:p>
            <a:pPr marL="457200" lvl="0" indent="-342900" algn="l" rtl="0">
              <a:lnSpc>
                <a:spcPct val="115000"/>
              </a:lnSpc>
              <a:spcBef>
                <a:spcPct val="0"/>
              </a:spcBef>
              <a:spcAft>
                <a:spcPct val="0"/>
              </a:spcAft>
              <a:buSzPts val="1800"/>
              <a:buChar char="●"/>
            </a:pPr>
            <a:r>
              <a:rPr lang="en" sz="2000"/>
              <a:t>Asbestos related cancer requires tissue biopsy and pathology report</a:t>
            </a:r>
            <a:endParaRPr sz="2000"/>
          </a:p>
          <a:p>
            <a:pPr marL="914400" lvl="1" indent="-317500" algn="l" rtl="0">
              <a:lnSpc>
                <a:spcPct val="115000"/>
              </a:lnSpc>
              <a:spcBef>
                <a:spcPct val="0"/>
              </a:spcBef>
              <a:spcAft>
                <a:spcPct val="0"/>
              </a:spcAft>
              <a:buSzPts val="1400"/>
              <a:buChar char="○"/>
            </a:pPr>
            <a:r>
              <a:rPr lang="en" sz="1600"/>
              <a:t>Nexus statements for cancers other than mesothelioma must be written by an oncologist</a:t>
            </a:r>
            <a:endParaRPr sz="160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latin typeface="Arial Narrow"/>
                <a:ea typeface="Arial Narrow"/>
                <a:cs typeface="Arial Narrow"/>
                <a:sym typeface="Arial Narrow"/>
              </a:rPr>
              <a:t>Nexus Statements</a:t>
            </a:r>
            <a:endParaRPr>
              <a:latin typeface="Arial Narrow"/>
              <a:ea typeface="Arial Narrow"/>
              <a:cs typeface="Arial Narrow"/>
              <a:sym typeface="Arial Narrow"/>
            </a:endParaRPr>
          </a:p>
        </p:txBody>
      </p:sp>
      <p:sp>
        <p:nvSpPr>
          <p:cNvPr id="121" name="Google Shape;121;p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ct val="0"/>
              </a:spcBef>
              <a:spcAft>
                <a:spcPct val="0"/>
              </a:spcAft>
              <a:buSzPts val="1800"/>
              <a:buChar char="●"/>
            </a:pPr>
            <a:r>
              <a:rPr lang="en" sz="2000" b="1"/>
              <a:t>Must include the connection between the current diagnosis and asbestos</a:t>
            </a:r>
            <a:endParaRPr sz="2000" b="1"/>
          </a:p>
          <a:p>
            <a:pPr marL="457200" lvl="0" indent="-342900" algn="l" rtl="0">
              <a:lnSpc>
                <a:spcPct val="115000"/>
              </a:lnSpc>
              <a:spcBef>
                <a:spcPct val="0"/>
              </a:spcBef>
              <a:spcAft>
                <a:spcPct val="0"/>
              </a:spcAft>
              <a:buClr>
                <a:srgbClr val="000000"/>
              </a:buClr>
              <a:buSzPts val="1800"/>
              <a:buChar char="●"/>
            </a:pPr>
            <a:r>
              <a:rPr lang="en" sz="2000">
                <a:solidFill>
                  <a:srgbClr val="000000"/>
                </a:solidFill>
              </a:rPr>
              <a:t>The opinion should be expressed as follows:</a:t>
            </a:r>
            <a:endParaRPr sz="2000">
              <a:solidFill>
                <a:srgbClr val="000000"/>
              </a:solidFill>
            </a:endParaRPr>
          </a:p>
          <a:p>
            <a:pPr marL="914400" lvl="0" indent="0" algn="l" rtl="0">
              <a:lnSpc>
                <a:spcPct val="115000"/>
              </a:lnSpc>
              <a:spcBef>
                <a:spcPct val="0"/>
              </a:spcBef>
              <a:spcAft>
                <a:spcPct val="0"/>
              </a:spcAft>
              <a:buSzPts val="1800"/>
              <a:buNone/>
            </a:pPr>
            <a:r>
              <a:rPr lang="en" sz="2000" b="1">
                <a:solidFill>
                  <a:srgbClr val="000000"/>
                </a:solidFill>
              </a:rPr>
              <a:t>1. “is due to”</a:t>
            </a:r>
            <a:r>
              <a:rPr lang="en" sz="2000">
                <a:solidFill>
                  <a:srgbClr val="000000"/>
                </a:solidFill>
              </a:rPr>
              <a:t> (100% sure) </a:t>
            </a:r>
            <a:endParaRPr sz="2000">
              <a:solidFill>
                <a:srgbClr val="000000"/>
              </a:solidFill>
            </a:endParaRPr>
          </a:p>
          <a:p>
            <a:pPr marL="914400" lvl="0" indent="0" algn="l" rtl="0">
              <a:lnSpc>
                <a:spcPct val="115000"/>
              </a:lnSpc>
              <a:spcBef>
                <a:spcPct val="0"/>
              </a:spcBef>
              <a:spcAft>
                <a:spcPct val="0"/>
              </a:spcAft>
              <a:buSzPts val="1800"/>
              <a:buNone/>
            </a:pPr>
            <a:r>
              <a:rPr lang="en" sz="2000" b="1">
                <a:solidFill>
                  <a:srgbClr val="000000"/>
                </a:solidFill>
              </a:rPr>
              <a:t>2. “more likely than not”</a:t>
            </a:r>
            <a:r>
              <a:rPr lang="en" sz="2000">
                <a:solidFill>
                  <a:srgbClr val="000000"/>
                </a:solidFill>
              </a:rPr>
              <a:t> (greater than 50%)</a:t>
            </a:r>
            <a:r>
              <a:rPr lang="en" sz="2000" b="1">
                <a:solidFill>
                  <a:srgbClr val="000000"/>
                </a:solidFill>
              </a:rPr>
              <a:t> </a:t>
            </a:r>
            <a:endParaRPr sz="2000" b="1">
              <a:solidFill>
                <a:srgbClr val="000000"/>
              </a:solidFill>
            </a:endParaRPr>
          </a:p>
          <a:p>
            <a:pPr marL="914400" lvl="0" indent="0" algn="l" rtl="0">
              <a:lnSpc>
                <a:spcPct val="115000"/>
              </a:lnSpc>
              <a:spcBef>
                <a:spcPct val="0"/>
              </a:spcBef>
              <a:spcAft>
                <a:spcPct val="0"/>
              </a:spcAft>
              <a:buSzPts val="1800"/>
              <a:buNone/>
            </a:pPr>
            <a:r>
              <a:rPr lang="en" sz="2000" b="1">
                <a:solidFill>
                  <a:srgbClr val="000000"/>
                </a:solidFill>
              </a:rPr>
              <a:t>3. “at least as likely as not”</a:t>
            </a:r>
            <a:r>
              <a:rPr lang="en" sz="2000">
                <a:solidFill>
                  <a:srgbClr val="000000"/>
                </a:solidFill>
              </a:rPr>
              <a:t> (equal to or greater than 50%)</a:t>
            </a:r>
            <a:endParaRPr sz="2000">
              <a:solidFill>
                <a:srgbClr val="000000"/>
              </a:solidFill>
            </a:endParaRPr>
          </a:p>
          <a:p>
            <a:pPr marL="457200" lvl="0" indent="-342900" algn="l" rtl="0">
              <a:lnSpc>
                <a:spcPct val="115000"/>
              </a:lnSpc>
              <a:spcBef>
                <a:spcPct val="0"/>
              </a:spcBef>
              <a:spcAft>
                <a:spcPct val="0"/>
              </a:spcAft>
              <a:buClr>
                <a:srgbClr val="000000"/>
              </a:buClr>
              <a:buSzPts val="1800"/>
              <a:buChar char="●"/>
            </a:pPr>
            <a:r>
              <a:rPr lang="en" sz="2000"/>
              <a:t>Must also</a:t>
            </a:r>
            <a:r>
              <a:rPr lang="en" sz="2000" b="1"/>
              <a:t> include a medical rationale </a:t>
            </a:r>
            <a:r>
              <a:rPr lang="en" sz="2000"/>
              <a:t>for making the conclusion</a:t>
            </a:r>
            <a:endParaRPr sz="2000"/>
          </a:p>
          <a:p>
            <a:pPr marL="457200" lvl="0" indent="-342900" algn="l" rtl="0">
              <a:lnSpc>
                <a:spcPct val="115000"/>
              </a:lnSpc>
              <a:spcBef>
                <a:spcPct val="0"/>
              </a:spcBef>
              <a:spcAft>
                <a:spcPct val="0"/>
              </a:spcAft>
              <a:buSzPts val="1800"/>
              <a:buChar char="●"/>
            </a:pPr>
            <a:r>
              <a:rPr lang="en" sz="2000" b="1"/>
              <a:t>Evidence based </a:t>
            </a:r>
            <a:r>
              <a:rPr lang="en" sz="2000"/>
              <a:t>- refer to scans, pathology report, </a:t>
            </a:r>
            <a:r>
              <a:rPr lang="en" sz="2000">
                <a:solidFill>
                  <a:srgbClr val="0D0D0D"/>
                </a:solidFill>
                <a:highlight>
                  <a:srgbClr val="FFFF00"/>
                </a:highlight>
              </a:rPr>
              <a:t>underlying asbestos lung disease</a:t>
            </a:r>
            <a:r>
              <a:rPr lang="en" sz="2000"/>
              <a:t>, </a:t>
            </a:r>
            <a:r>
              <a:rPr lang="en" sz="2000">
                <a:solidFill>
                  <a:srgbClr val="0D0D0D"/>
                </a:solidFill>
                <a:highlight>
                  <a:srgbClr val="FFFF00"/>
                </a:highlight>
              </a:rPr>
              <a:t>consistent with latency period of exposure during service</a:t>
            </a:r>
            <a:endParaRPr sz="2000">
              <a:solidFill>
                <a:srgbClr val="0D0D0D"/>
              </a:solidFill>
              <a:highlight>
                <a:srgbClr val="FFFF00"/>
              </a:highlight>
            </a:endParaRP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ct val="0"/>
              </a:spcBef>
              <a:spcAft>
                <a:spcPct val="0"/>
              </a:spcAft>
              <a:buSzPts val="3600"/>
              <a:buNone/>
            </a:pPr>
            <a:r>
              <a:rPr lang="en">
                <a:latin typeface="Arial Narrow"/>
                <a:ea typeface="Arial Narrow"/>
                <a:cs typeface="Arial Narrow"/>
                <a:sym typeface="Arial Narrow"/>
              </a:rPr>
              <a:t>Asbestos Exposure Summaries</a:t>
            </a:r>
            <a:endParaRPr>
              <a:latin typeface="Arial Narrow"/>
              <a:ea typeface="Arial Narrow"/>
              <a:cs typeface="Arial Narrow"/>
              <a:sym typeface="Arial Narrow"/>
            </a:endParaRPr>
          </a:p>
        </p:txBody>
      </p:sp>
      <p:sp>
        <p:nvSpPr>
          <p:cNvPr id="135" name="Google Shape;135;p13"/>
          <p:cNvSpPr txBox="1">
            <a:spLocks noGrp="1"/>
          </p:cNvSpPr>
          <p:nvPr>
            <p:ph type="body" idx="1"/>
          </p:nvPr>
        </p:nvSpPr>
        <p:spPr>
          <a:xfrm>
            <a:off x="311700" y="1152025"/>
            <a:ext cx="8520600" cy="33027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ct val="0"/>
              </a:spcBef>
              <a:spcAft>
                <a:spcPct val="0"/>
              </a:spcAft>
              <a:buSzPts val="1800"/>
              <a:buChar char="●"/>
            </a:pPr>
            <a:r>
              <a:rPr lang="en"/>
              <a:t>Do not assume that the VA knows how a veteran was exposed to asbestos based on MOS</a:t>
            </a:r>
            <a:endParaRPr/>
          </a:p>
          <a:p>
            <a:pPr marL="457200" lvl="0" indent="-342900" algn="l" rtl="0">
              <a:lnSpc>
                <a:spcPct val="115000"/>
              </a:lnSpc>
              <a:spcBef>
                <a:spcPts val="1000"/>
              </a:spcBef>
              <a:spcAft>
                <a:spcPct val="0"/>
              </a:spcAft>
              <a:buSzPts val="1800"/>
              <a:buChar char="●"/>
            </a:pPr>
            <a:r>
              <a:rPr lang="en"/>
              <a:t>Provide detailed summaries of the 5 W’s and How the veteran was exposed - duty locations, ships, specific equipment</a:t>
            </a:r>
            <a:endParaRPr/>
          </a:p>
          <a:p>
            <a:pPr marL="457200" lvl="0" indent="-342900" algn="l" rtl="0">
              <a:lnSpc>
                <a:spcPct val="115000"/>
              </a:lnSpc>
              <a:spcBef>
                <a:spcPts val="1000"/>
              </a:spcBef>
              <a:spcAft>
                <a:spcPct val="0"/>
              </a:spcAft>
              <a:buSzPts val="1800"/>
              <a:buChar char="●"/>
            </a:pPr>
            <a:r>
              <a:rPr lang="en"/>
              <a:t>Buddy Statements and Pictures if possible</a:t>
            </a:r>
            <a:endParaRPr/>
          </a:p>
          <a:p>
            <a:pPr marL="0" lvl="0" indent="0" algn="l" rtl="0">
              <a:lnSpc>
                <a:spcPct val="115000"/>
              </a:lnSpc>
              <a:spcBef>
                <a:spcPts val="1000"/>
              </a:spcBef>
              <a:spcAft>
                <a:spcPts val="1600"/>
              </a:spcAft>
              <a:buSzPts val="1800"/>
              <a:buNone/>
            </a:pPr>
            <a:endParaRPr/>
          </a:p>
        </p:txBody>
      </p:sp>
      <p:pic>
        <p:nvPicPr>
          <p:cNvPr id="136" name="Google Shape;136;p13"/>
          <p:cNvPicPr preferRelativeResize="0"/>
          <p:nvPr/>
        </p:nvPicPr>
        <p:blipFill>
          <a:blip r:embed="rId3">
            <a:alphaModFix/>
          </a:blip>
          <a:stretch>
            <a:fillRect/>
          </a:stretch>
        </p:blipFill>
        <p:spPr>
          <a:xfrm>
            <a:off x="8237500" y="4130825"/>
            <a:ext cx="731025" cy="794200"/>
          </a:xfrm>
          <a:prstGeom prst="rect">
            <a:avLst/>
          </a:prstGeom>
          <a:noFill/>
          <a:ln>
            <a:noFill/>
          </a:ln>
        </p:spPr>
      </p:pic>
      <p:pic>
        <p:nvPicPr>
          <p:cNvPr id="137" name="Google Shape;137;p13" descr="A person riding a motorcycle down a dirt road&#10;&#10;Description automatically generated"/>
          <p:cNvPicPr preferRelativeResize="0"/>
          <p:nvPr/>
        </p:nvPicPr>
        <p:blipFill>
          <a:blip r:embed="rId4">
            <a:alphaModFix/>
          </a:blip>
          <a:stretch>
            <a:fillRect/>
          </a:stretch>
        </p:blipFill>
        <p:spPr>
          <a:xfrm>
            <a:off x="94024" y="3203701"/>
            <a:ext cx="2906112" cy="1939800"/>
          </a:xfrm>
          <a:prstGeom prst="rect">
            <a:avLst/>
          </a:prstGeom>
          <a:noFill/>
          <a:ln>
            <a:noFill/>
          </a:ln>
        </p:spPr>
      </p:pic>
      <p:pic>
        <p:nvPicPr>
          <p:cNvPr id="138" name="Google Shape;138;p13" descr="A picture containing indoor, sitting, table, laying&#10;&#10;Description automatically generated"/>
          <p:cNvPicPr preferRelativeResize="0"/>
          <p:nvPr/>
        </p:nvPicPr>
        <p:blipFill>
          <a:blip r:embed="rId5">
            <a:alphaModFix/>
          </a:blip>
          <a:stretch>
            <a:fillRect/>
          </a:stretch>
        </p:blipFill>
        <p:spPr>
          <a:xfrm>
            <a:off x="6463513" y="3203700"/>
            <a:ext cx="2586437" cy="1939800"/>
          </a:xfrm>
          <a:prstGeom prst="rect">
            <a:avLst/>
          </a:prstGeom>
          <a:noFill/>
          <a:ln>
            <a:noFill/>
          </a:ln>
        </p:spPr>
      </p:pic>
      <p:pic>
        <p:nvPicPr>
          <p:cNvPr id="139" name="Google Shape;139;p13"/>
          <p:cNvPicPr preferRelativeResize="0"/>
          <p:nvPr/>
        </p:nvPicPr>
        <p:blipFill>
          <a:blip r:embed="rId6">
            <a:alphaModFix/>
          </a:blip>
          <a:stretch>
            <a:fillRect/>
          </a:stretch>
        </p:blipFill>
        <p:spPr>
          <a:xfrm>
            <a:off x="3019748" y="3203700"/>
            <a:ext cx="3431997" cy="1939800"/>
          </a:xfrm>
          <a:prstGeom prst="rect">
            <a:avLst/>
          </a:prstGeom>
          <a:noFill/>
          <a:ln>
            <a:noFill/>
          </a:ln>
        </p:spPr>
      </p:pic>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0.957"/>
  <p:tag name="AS_RELEASE_DATE" val="2023.07.31"/>
  <p:tag name="AS_TITLE" val="Aspose.Slides for Java"/>
  <p:tag name="AS_VERSION" val="23.7"/>
</p:tagLst>
</file>

<file path=ppt/theme/theme1.xml><?xml version="1.0" encoding="utf-8"?>
<a:theme xmlns:a="http://schemas.openxmlformats.org/drawingml/2006/main" name="tropic">
  <a:themeElements>
    <a:clrScheme name="Tropic">
      <a:dk1>
        <a:srgbClr val="A1E8D9"/>
      </a:dk1>
      <a:lt1>
        <a:srgbClr val="FFFFFF"/>
      </a:lt1>
      <a:dk2>
        <a:srgbClr val="666666"/>
      </a:dk2>
      <a:lt2>
        <a:srgbClr val="B3A77D"/>
      </a:lt2>
      <a:accent1>
        <a:srgbClr val="EF6C00"/>
      </a:accent1>
      <a:accent2>
        <a:srgbClr val="009668"/>
      </a:accent2>
      <a:accent3>
        <a:srgbClr val="0B5394"/>
      </a:accent3>
      <a:accent4>
        <a:srgbClr val="FF9800"/>
      </a:accent4>
      <a:accent5>
        <a:srgbClr val="CE93D8"/>
      </a:accent5>
      <a:accent6>
        <a:srgbClr val="EEFF41"/>
      </a:accent6>
      <a:hlink>
        <a:srgbClr val="CE93D8"/>
      </a:hlink>
      <a:folHlink>
        <a:srgbClr val="CE93D8"/>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override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3205</TotalTime>
  <Words>910</Words>
  <Application>Microsoft Office PowerPoint</Application>
  <PresentationFormat>On-screen Show (16:9)</PresentationFormat>
  <Paragraphs>105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PT Sans Narrow</vt:lpstr>
      <vt:lpstr>Arial</vt:lpstr>
      <vt:lpstr>Times New Roman</vt:lpstr>
      <vt:lpstr>Open Sans</vt:lpstr>
      <vt:lpstr>Arial Narrow</vt:lpstr>
      <vt:lpstr>tropic</vt:lpstr>
      <vt:lpstr>Serving veterans affected by asbestos-diseases and collaborating with VSOs to assist veterans in their communities</vt:lpstr>
      <vt:lpstr>How we help veterans</vt:lpstr>
      <vt:lpstr>Asbestos Exposure</vt:lpstr>
      <vt:lpstr>Elements of a successful VADC claim</vt:lpstr>
      <vt:lpstr>VA Asbestos Related Claims</vt:lpstr>
      <vt:lpstr>Mesothelioma Cancer</vt:lpstr>
      <vt:lpstr>Diagnostic Testing</vt:lpstr>
      <vt:lpstr>Nexus Statements</vt:lpstr>
      <vt:lpstr>Asbestos Exposure Summaries</vt:lpstr>
      <vt:lpstr>Asbestos Exposure Summaries</vt:lpstr>
      <vt:lpstr>Asbestos Exposure Summaries</vt:lpstr>
      <vt:lpstr>How to contact our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Serving veterans affected by asbestos-diseases and collaborating with VSOs to assist veterans in their communities</dc:title>
  <dc:creator>amunz</dc:creator>
  <cp:lastModifiedBy>Bender, Tammy</cp:lastModifiedBy>
  <cp:revision>12</cp:revision>
  <cp:lastPrinted>2024-01-08T18:57:50Z</cp:lastPrinted>
  <dcterms:modified xsi:type="dcterms:W3CDTF">2024-01-08T18:59:06Z</dcterms:modified>
</cp:coreProperties>
</file>