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733" r:id="rId1"/>
  </p:sldMasterIdLst>
  <p:notesMasterIdLst>
    <p:notesMasterId r:id="rId23"/>
  </p:notesMasterIdLst>
  <p:sldIdLst>
    <p:sldId id="667" r:id="rId2"/>
    <p:sldId id="665" r:id="rId3"/>
    <p:sldId id="655" r:id="rId4"/>
    <p:sldId id="685" r:id="rId5"/>
    <p:sldId id="686" r:id="rId6"/>
    <p:sldId id="687" r:id="rId7"/>
    <p:sldId id="688" r:id="rId8"/>
    <p:sldId id="684" r:id="rId9"/>
    <p:sldId id="674" r:id="rId10"/>
    <p:sldId id="672" r:id="rId11"/>
    <p:sldId id="673" r:id="rId12"/>
    <p:sldId id="676" r:id="rId13"/>
    <p:sldId id="675" r:id="rId14"/>
    <p:sldId id="677" r:id="rId15"/>
    <p:sldId id="678" r:id="rId16"/>
    <p:sldId id="679" r:id="rId17"/>
    <p:sldId id="680" r:id="rId18"/>
    <p:sldId id="682" r:id="rId19"/>
    <p:sldId id="683" r:id="rId20"/>
    <p:sldId id="666" r:id="rId21"/>
    <p:sldId id="671" r:id="rId2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9784" autoAdjust="0"/>
  </p:normalViewPr>
  <p:slideViewPr>
    <p:cSldViewPr>
      <p:cViewPr varScale="1">
        <p:scale>
          <a:sx n="97" d="100"/>
          <a:sy n="97" d="100"/>
        </p:scale>
        <p:origin x="1078" y="4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2016"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3C70A8D8-F706-46E9-874E-BD43A6ABF1C7}"/>
    <pc:docChg chg="undo custSel addSld delSld modSld">
      <pc:chgData name="Jim Radogna" userId="7fd67d121dc7a07c" providerId="LiveId" clId="{3C70A8D8-F706-46E9-874E-BD43A6ABF1C7}" dt="2023-01-26T19:47:12.820" v="1017" actId="207"/>
      <pc:docMkLst>
        <pc:docMk/>
      </pc:docMkLst>
      <pc:sldChg chg="del">
        <pc:chgData name="Jim Radogna" userId="7fd67d121dc7a07c" providerId="LiveId" clId="{3C70A8D8-F706-46E9-874E-BD43A6ABF1C7}" dt="2023-01-24T19:35:52.051" v="55" actId="47"/>
        <pc:sldMkLst>
          <pc:docMk/>
          <pc:sldMk cId="125717854" sldId="579"/>
        </pc:sldMkLst>
      </pc:sldChg>
      <pc:sldChg chg="modSp add mod">
        <pc:chgData name="Jim Radogna" userId="7fd67d121dc7a07c" providerId="LiveId" clId="{3C70A8D8-F706-46E9-874E-BD43A6ABF1C7}" dt="2023-01-26T19:42:25.201" v="813" actId="207"/>
        <pc:sldMkLst>
          <pc:docMk/>
          <pc:sldMk cId="2889170896" sldId="584"/>
        </pc:sldMkLst>
        <pc:spChg chg="mod">
          <ac:chgData name="Jim Radogna" userId="7fd67d121dc7a07c" providerId="LiveId" clId="{3C70A8D8-F706-46E9-874E-BD43A6ABF1C7}" dt="2023-01-26T19:42:25.201" v="813" actId="207"/>
          <ac:spMkLst>
            <pc:docMk/>
            <pc:sldMk cId="2889170896" sldId="584"/>
            <ac:spMk id="2" creationId="{06979968-BB72-451D-8B99-D719D9B124A3}"/>
          </ac:spMkLst>
        </pc:spChg>
      </pc:sldChg>
      <pc:sldChg chg="modSp add mod">
        <pc:chgData name="Jim Radogna" userId="7fd67d121dc7a07c" providerId="LiveId" clId="{3C70A8D8-F706-46E9-874E-BD43A6ABF1C7}" dt="2023-01-26T19:43:10.104" v="818" actId="207"/>
        <pc:sldMkLst>
          <pc:docMk/>
          <pc:sldMk cId="1239109526" sldId="654"/>
        </pc:sldMkLst>
        <pc:spChg chg="mod">
          <ac:chgData name="Jim Radogna" userId="7fd67d121dc7a07c" providerId="LiveId" clId="{3C70A8D8-F706-46E9-874E-BD43A6ABF1C7}" dt="2023-01-26T19:43:10.104" v="818" actId="207"/>
          <ac:spMkLst>
            <pc:docMk/>
            <pc:sldMk cId="1239109526" sldId="654"/>
            <ac:spMk id="2" creationId="{00000000-0000-0000-0000-000000000000}"/>
          </ac:spMkLst>
        </pc:spChg>
      </pc:sldChg>
      <pc:sldChg chg="modSp add mod">
        <pc:chgData name="Jim Radogna" userId="7fd67d121dc7a07c" providerId="LiveId" clId="{3C70A8D8-F706-46E9-874E-BD43A6ABF1C7}" dt="2023-01-26T19:43:00.362" v="817" actId="207"/>
        <pc:sldMkLst>
          <pc:docMk/>
          <pc:sldMk cId="3275767415" sldId="655"/>
        </pc:sldMkLst>
        <pc:spChg chg="mod">
          <ac:chgData name="Jim Radogna" userId="7fd67d121dc7a07c" providerId="LiveId" clId="{3C70A8D8-F706-46E9-874E-BD43A6ABF1C7}" dt="2023-01-26T19:43:00.362" v="817" actId="207"/>
          <ac:spMkLst>
            <pc:docMk/>
            <pc:sldMk cId="3275767415" sldId="655"/>
            <ac:spMk id="2" creationId="{00000000-0000-0000-0000-000000000000}"/>
          </ac:spMkLst>
        </pc:spChg>
      </pc:sldChg>
      <pc:sldChg chg="modSp mod">
        <pc:chgData name="Jim Radogna" userId="7fd67d121dc7a07c" providerId="LiveId" clId="{3C70A8D8-F706-46E9-874E-BD43A6ABF1C7}" dt="2023-01-26T19:42:47.305" v="816" actId="207"/>
        <pc:sldMkLst>
          <pc:docMk/>
          <pc:sldMk cId="385774118" sldId="665"/>
        </pc:sldMkLst>
        <pc:spChg chg="mod">
          <ac:chgData name="Jim Radogna" userId="7fd67d121dc7a07c" providerId="LiveId" clId="{3C70A8D8-F706-46E9-874E-BD43A6ABF1C7}" dt="2023-01-26T19:42:47.305" v="816" actId="207"/>
          <ac:spMkLst>
            <pc:docMk/>
            <pc:sldMk cId="385774118" sldId="665"/>
            <ac:spMk id="2" creationId="{00000000-0000-0000-0000-000000000000}"/>
          </ac:spMkLst>
        </pc:spChg>
        <pc:spChg chg="mod">
          <ac:chgData name="Jim Radogna" userId="7fd67d121dc7a07c" providerId="LiveId" clId="{3C70A8D8-F706-46E9-874E-BD43A6ABF1C7}" dt="2023-01-26T19:16:27.036" v="616" actId="255"/>
          <ac:spMkLst>
            <pc:docMk/>
            <pc:sldMk cId="385774118" sldId="665"/>
            <ac:spMk id="4" creationId="{1364CDD2-9403-44B9-87E1-961063ADF82C}"/>
          </ac:spMkLst>
        </pc:spChg>
      </pc:sldChg>
      <pc:sldChg chg="modSp mod">
        <pc:chgData name="Jim Radogna" userId="7fd67d121dc7a07c" providerId="LiveId" clId="{3C70A8D8-F706-46E9-874E-BD43A6ABF1C7}" dt="2023-01-26T19:46:57.466" v="1015" actId="207"/>
        <pc:sldMkLst>
          <pc:docMk/>
          <pc:sldMk cId="2252688919" sldId="666"/>
        </pc:sldMkLst>
        <pc:spChg chg="mod">
          <ac:chgData name="Jim Radogna" userId="7fd67d121dc7a07c" providerId="LiveId" clId="{3C70A8D8-F706-46E9-874E-BD43A6ABF1C7}" dt="2023-01-26T19:46:57.466" v="1015" actId="207"/>
          <ac:spMkLst>
            <pc:docMk/>
            <pc:sldMk cId="2252688919" sldId="666"/>
            <ac:spMk id="2" creationId="{2824F0A1-A00A-42C9-A2EC-49952D658211}"/>
          </ac:spMkLst>
        </pc:spChg>
      </pc:sldChg>
      <pc:sldChg chg="modSp mod">
        <pc:chgData name="Jim Radogna" userId="7fd67d121dc7a07c" providerId="LiveId" clId="{3C70A8D8-F706-46E9-874E-BD43A6ABF1C7}" dt="2023-01-26T19:47:12.820" v="1017" actId="207"/>
        <pc:sldMkLst>
          <pc:docMk/>
          <pc:sldMk cId="3052340709" sldId="667"/>
        </pc:sldMkLst>
        <pc:spChg chg="mod">
          <ac:chgData name="Jim Radogna" userId="7fd67d121dc7a07c" providerId="LiveId" clId="{3C70A8D8-F706-46E9-874E-BD43A6ABF1C7}" dt="2023-01-26T19:47:12.820" v="1017" actId="207"/>
          <ac:spMkLst>
            <pc:docMk/>
            <pc:sldMk cId="3052340709" sldId="667"/>
            <ac:spMk id="2" creationId="{00000000-0000-0000-0000-000000000000}"/>
          </ac:spMkLst>
        </pc:spChg>
        <pc:spChg chg="mod">
          <ac:chgData name="Jim Radogna" userId="7fd67d121dc7a07c" providerId="LiveId" clId="{3C70A8D8-F706-46E9-874E-BD43A6ABF1C7}" dt="2023-01-24T19:36:20.028" v="70" actId="20577"/>
          <ac:spMkLst>
            <pc:docMk/>
            <pc:sldMk cId="3052340709" sldId="667"/>
            <ac:spMk id="3" creationId="{00000000-0000-0000-0000-000000000000}"/>
          </ac:spMkLst>
        </pc:spChg>
      </pc:sldChg>
      <pc:sldChg chg="modSp mod">
        <pc:chgData name="Jim Radogna" userId="7fd67d121dc7a07c" providerId="LiveId" clId="{3C70A8D8-F706-46E9-874E-BD43A6ABF1C7}" dt="2023-01-26T19:47:02.544" v="1016" actId="207"/>
        <pc:sldMkLst>
          <pc:docMk/>
          <pc:sldMk cId="1467211426" sldId="671"/>
        </pc:sldMkLst>
        <pc:spChg chg="mod">
          <ac:chgData name="Jim Radogna" userId="7fd67d121dc7a07c" providerId="LiveId" clId="{3C70A8D8-F706-46E9-874E-BD43A6ABF1C7}" dt="2023-01-26T19:47:02.544" v="1016" actId="207"/>
          <ac:spMkLst>
            <pc:docMk/>
            <pc:sldMk cId="1467211426" sldId="671"/>
            <ac:spMk id="2" creationId="{00000000-0000-0000-0000-000000000000}"/>
          </ac:spMkLst>
        </pc:spChg>
      </pc:sldChg>
      <pc:sldChg chg="add">
        <pc:chgData name="Jim Radogna" userId="7fd67d121dc7a07c" providerId="LiveId" clId="{3C70A8D8-F706-46E9-874E-BD43A6ABF1C7}" dt="2023-01-24T19:40:26.464" v="106"/>
        <pc:sldMkLst>
          <pc:docMk/>
          <pc:sldMk cId="154001625" sldId="673"/>
        </pc:sldMkLst>
      </pc:sldChg>
      <pc:sldChg chg="modSp add mod">
        <pc:chgData name="Jim Radogna" userId="7fd67d121dc7a07c" providerId="LiveId" clId="{3C70A8D8-F706-46E9-874E-BD43A6ABF1C7}" dt="2023-01-26T19:46:33.821" v="1014" actId="207"/>
        <pc:sldMkLst>
          <pc:docMk/>
          <pc:sldMk cId="3877260164" sldId="674"/>
        </pc:sldMkLst>
        <pc:spChg chg="mod">
          <ac:chgData name="Jim Radogna" userId="7fd67d121dc7a07c" providerId="LiveId" clId="{3C70A8D8-F706-46E9-874E-BD43A6ABF1C7}" dt="2023-01-26T19:46:33.821" v="1014" actId="207"/>
          <ac:spMkLst>
            <pc:docMk/>
            <pc:sldMk cId="3877260164" sldId="674"/>
            <ac:spMk id="2" creationId="{00000000-0000-0000-0000-000000000000}"/>
          </ac:spMkLst>
        </pc:spChg>
        <pc:spChg chg="mod">
          <ac:chgData name="Jim Radogna" userId="7fd67d121dc7a07c" providerId="LiveId" clId="{3C70A8D8-F706-46E9-874E-BD43A6ABF1C7}" dt="2023-01-26T19:20:00.014" v="778" actId="20577"/>
          <ac:spMkLst>
            <pc:docMk/>
            <pc:sldMk cId="3877260164" sldId="674"/>
            <ac:spMk id="3" creationId="{00000000-0000-0000-0000-000000000000}"/>
          </ac:spMkLst>
        </pc:spChg>
      </pc:sldChg>
      <pc:sldChg chg="modSp add del mod">
        <pc:chgData name="Jim Radogna" userId="7fd67d121dc7a07c" providerId="LiveId" clId="{3C70A8D8-F706-46E9-874E-BD43A6ABF1C7}" dt="2023-01-26T19:26:12.290" v="780" actId="47"/>
        <pc:sldMkLst>
          <pc:docMk/>
          <pc:sldMk cId="2741968881" sldId="675"/>
        </pc:sldMkLst>
        <pc:spChg chg="mod">
          <ac:chgData name="Jim Radogna" userId="7fd67d121dc7a07c" providerId="LiveId" clId="{3C70A8D8-F706-46E9-874E-BD43A6ABF1C7}" dt="2023-01-26T19:09:55.786" v="483" actId="20577"/>
          <ac:spMkLst>
            <pc:docMk/>
            <pc:sldMk cId="2741968881" sldId="675"/>
            <ac:spMk id="2" creationId="{00000000-0000-0000-0000-000000000000}"/>
          </ac:spMkLst>
        </pc:spChg>
      </pc:sldChg>
      <pc:sldChg chg="modSp add mod">
        <pc:chgData name="Jim Radogna" userId="7fd67d121dc7a07c" providerId="LiveId" clId="{3C70A8D8-F706-46E9-874E-BD43A6ABF1C7}" dt="2023-01-26T19:45:46.209" v="1011" actId="20577"/>
        <pc:sldMkLst>
          <pc:docMk/>
          <pc:sldMk cId="1775023649" sldId="676"/>
        </pc:sldMkLst>
        <pc:spChg chg="mod">
          <ac:chgData name="Jim Radogna" userId="7fd67d121dc7a07c" providerId="LiveId" clId="{3C70A8D8-F706-46E9-874E-BD43A6ABF1C7}" dt="2023-01-26T19:45:12.487" v="959" actId="207"/>
          <ac:spMkLst>
            <pc:docMk/>
            <pc:sldMk cId="1775023649" sldId="676"/>
            <ac:spMk id="2" creationId="{00000000-0000-0000-0000-000000000000}"/>
          </ac:spMkLst>
        </pc:spChg>
        <pc:spChg chg="mod">
          <ac:chgData name="Jim Radogna" userId="7fd67d121dc7a07c" providerId="LiveId" clId="{3C70A8D8-F706-46E9-874E-BD43A6ABF1C7}" dt="2023-01-26T19:45:46.209" v="1011" actId="20577"/>
          <ac:spMkLst>
            <pc:docMk/>
            <pc:sldMk cId="1775023649" sldId="676"/>
            <ac:spMk id="4" creationId="{1364CDD2-9403-44B9-87E1-961063ADF82C}"/>
          </ac:spMkLst>
        </pc:spChg>
      </pc:sldChg>
      <pc:sldChg chg="modSp add del mod">
        <pc:chgData name="Jim Radogna" userId="7fd67d121dc7a07c" providerId="LiveId" clId="{3C70A8D8-F706-46E9-874E-BD43A6ABF1C7}" dt="2023-01-26T19:28:50.685" v="784" actId="47"/>
        <pc:sldMkLst>
          <pc:docMk/>
          <pc:sldMk cId="815395910" sldId="677"/>
        </pc:sldMkLst>
        <pc:spChg chg="mod">
          <ac:chgData name="Jim Radogna" userId="7fd67d121dc7a07c" providerId="LiveId" clId="{3C70A8D8-F706-46E9-874E-BD43A6ABF1C7}" dt="2023-01-26T19:12:47.811" v="556" actId="20577"/>
          <ac:spMkLst>
            <pc:docMk/>
            <pc:sldMk cId="815395910" sldId="677"/>
            <ac:spMk id="2" creationId="{00000000-0000-0000-0000-000000000000}"/>
          </ac:spMkLst>
        </pc:spChg>
      </pc:sldChg>
      <pc:sldChg chg="addSp modSp add mod">
        <pc:chgData name="Jim Radogna" userId="7fd67d121dc7a07c" providerId="LiveId" clId="{3C70A8D8-F706-46E9-874E-BD43A6ABF1C7}" dt="2023-01-26T19:34:56.054" v="810"/>
        <pc:sldMkLst>
          <pc:docMk/>
          <pc:sldMk cId="2728343023" sldId="678"/>
        </pc:sldMkLst>
        <pc:spChg chg="mod">
          <ac:chgData name="Jim Radogna" userId="7fd67d121dc7a07c" providerId="LiveId" clId="{3C70A8D8-F706-46E9-874E-BD43A6ABF1C7}" dt="2023-01-26T19:13:50.667" v="581" actId="20577"/>
          <ac:spMkLst>
            <pc:docMk/>
            <pc:sldMk cId="2728343023" sldId="678"/>
            <ac:spMk id="2" creationId="{00000000-0000-0000-0000-000000000000}"/>
          </ac:spMkLst>
        </pc:spChg>
        <pc:spChg chg="mod">
          <ac:chgData name="Jim Radogna" userId="7fd67d121dc7a07c" providerId="LiveId" clId="{3C70A8D8-F706-46E9-874E-BD43A6ABF1C7}" dt="2023-01-26T19:32:56.066" v="790" actId="20577"/>
          <ac:spMkLst>
            <pc:docMk/>
            <pc:sldMk cId="2728343023" sldId="678"/>
            <ac:spMk id="4" creationId="{1364CDD2-9403-44B9-87E1-961063ADF82C}"/>
          </ac:spMkLst>
        </pc:spChg>
        <pc:spChg chg="add mod">
          <ac:chgData name="Jim Radogna" userId="7fd67d121dc7a07c" providerId="LiveId" clId="{3C70A8D8-F706-46E9-874E-BD43A6ABF1C7}" dt="2023-01-26T19:34:56.054" v="810"/>
          <ac:spMkLst>
            <pc:docMk/>
            <pc:sldMk cId="2728343023" sldId="678"/>
            <ac:spMk id="6" creationId="{5C1C1D89-36FB-220C-922A-95E164703A95}"/>
          </ac:spMkLst>
        </pc:spChg>
        <pc:picChg chg="add mod">
          <ac:chgData name="Jim Radogna" userId="7fd67d121dc7a07c" providerId="LiveId" clId="{3C70A8D8-F706-46E9-874E-BD43A6ABF1C7}" dt="2023-01-26T19:34:40.389" v="808" actId="1035"/>
          <ac:picMkLst>
            <pc:docMk/>
            <pc:sldMk cId="2728343023" sldId="678"/>
            <ac:picMk id="5" creationId="{B0C27142-B1E1-3E69-6221-530212AD21A2}"/>
          </ac:picMkLst>
        </pc:picChg>
      </pc:sldChg>
      <pc:sldChg chg="modSp add del mod">
        <pc:chgData name="Jim Radogna" userId="7fd67d121dc7a07c" providerId="LiveId" clId="{3C70A8D8-F706-46E9-874E-BD43A6ABF1C7}" dt="2023-01-26T19:42:19.888" v="812" actId="47"/>
        <pc:sldMkLst>
          <pc:docMk/>
          <pc:sldMk cId="3460155509" sldId="679"/>
        </pc:sldMkLst>
        <pc:spChg chg="mod">
          <ac:chgData name="Jim Radogna" userId="7fd67d121dc7a07c" providerId="LiveId" clId="{3C70A8D8-F706-46E9-874E-BD43A6ABF1C7}" dt="2023-01-26T19:15:18.258" v="613" actId="20577"/>
          <ac:spMkLst>
            <pc:docMk/>
            <pc:sldMk cId="3460155509" sldId="679"/>
            <ac:spMk id="2" creationId="{00000000-0000-0000-0000-000000000000}"/>
          </ac:spMkLst>
        </pc:spChg>
      </pc:sldChg>
      <pc:sldChg chg="del">
        <pc:chgData name="Jim Radogna" userId="7fd67d121dc7a07c" providerId="LiveId" clId="{3C70A8D8-F706-46E9-874E-BD43A6ABF1C7}" dt="2023-01-24T19:35:23.348" v="28" actId="47"/>
        <pc:sldMkLst>
          <pc:docMk/>
          <pc:sldMk cId="2552174011" sldId="680"/>
        </pc:sldMkLst>
      </pc:sldChg>
      <pc:sldChg chg="del">
        <pc:chgData name="Jim Radogna" userId="7fd67d121dc7a07c" providerId="LiveId" clId="{3C70A8D8-F706-46E9-874E-BD43A6ABF1C7}" dt="2023-01-24T19:35:23.918" v="29" actId="47"/>
        <pc:sldMkLst>
          <pc:docMk/>
          <pc:sldMk cId="751274603" sldId="681"/>
        </pc:sldMkLst>
      </pc:sldChg>
      <pc:sldChg chg="del">
        <pc:chgData name="Jim Radogna" userId="7fd67d121dc7a07c" providerId="LiveId" clId="{3C70A8D8-F706-46E9-874E-BD43A6ABF1C7}" dt="2023-01-24T19:35:17.860" v="3" actId="47"/>
        <pc:sldMkLst>
          <pc:docMk/>
          <pc:sldMk cId="4243679538" sldId="682"/>
        </pc:sldMkLst>
      </pc:sldChg>
      <pc:sldChg chg="del">
        <pc:chgData name="Jim Radogna" userId="7fd67d121dc7a07c" providerId="LiveId" clId="{3C70A8D8-F706-46E9-874E-BD43A6ABF1C7}" dt="2023-01-24T19:35:18.033" v="4" actId="47"/>
        <pc:sldMkLst>
          <pc:docMk/>
          <pc:sldMk cId="419600868" sldId="683"/>
        </pc:sldMkLst>
      </pc:sldChg>
      <pc:sldChg chg="del">
        <pc:chgData name="Jim Radogna" userId="7fd67d121dc7a07c" providerId="LiveId" clId="{3C70A8D8-F706-46E9-874E-BD43A6ABF1C7}" dt="2023-01-24T19:35:20.361" v="14" actId="47"/>
        <pc:sldMkLst>
          <pc:docMk/>
          <pc:sldMk cId="3588810814" sldId="684"/>
        </pc:sldMkLst>
      </pc:sldChg>
      <pc:sldChg chg="del">
        <pc:chgData name="Jim Radogna" userId="7fd67d121dc7a07c" providerId="LiveId" clId="{3C70A8D8-F706-46E9-874E-BD43A6ABF1C7}" dt="2023-01-24T19:35:21.290" v="19" actId="47"/>
        <pc:sldMkLst>
          <pc:docMk/>
          <pc:sldMk cId="1603545249" sldId="685"/>
        </pc:sldMkLst>
      </pc:sldChg>
      <pc:sldChg chg="del">
        <pc:chgData name="Jim Radogna" userId="7fd67d121dc7a07c" providerId="LiveId" clId="{3C70A8D8-F706-46E9-874E-BD43A6ABF1C7}" dt="2023-01-24T19:35:25.528" v="33" actId="47"/>
        <pc:sldMkLst>
          <pc:docMk/>
          <pc:sldMk cId="2371622041" sldId="687"/>
        </pc:sldMkLst>
      </pc:sldChg>
      <pc:sldChg chg="del">
        <pc:chgData name="Jim Radogna" userId="7fd67d121dc7a07c" providerId="LiveId" clId="{3C70A8D8-F706-46E9-874E-BD43A6ABF1C7}" dt="2023-01-24T19:35:25.934" v="34" actId="47"/>
        <pc:sldMkLst>
          <pc:docMk/>
          <pc:sldMk cId="1738051511" sldId="688"/>
        </pc:sldMkLst>
      </pc:sldChg>
      <pc:sldChg chg="del">
        <pc:chgData name="Jim Radogna" userId="7fd67d121dc7a07c" providerId="LiveId" clId="{3C70A8D8-F706-46E9-874E-BD43A6ABF1C7}" dt="2023-01-24T19:35:31.020" v="45" actId="47"/>
        <pc:sldMkLst>
          <pc:docMk/>
          <pc:sldMk cId="2914624424" sldId="690"/>
        </pc:sldMkLst>
      </pc:sldChg>
      <pc:sldChg chg="del">
        <pc:chgData name="Jim Radogna" userId="7fd67d121dc7a07c" providerId="LiveId" clId="{3C70A8D8-F706-46E9-874E-BD43A6ABF1C7}" dt="2023-01-24T19:35:17.420" v="1" actId="47"/>
        <pc:sldMkLst>
          <pc:docMk/>
          <pc:sldMk cId="2666828640" sldId="691"/>
        </pc:sldMkLst>
      </pc:sldChg>
      <pc:sldChg chg="del">
        <pc:chgData name="Jim Radogna" userId="7fd67d121dc7a07c" providerId="LiveId" clId="{3C70A8D8-F706-46E9-874E-BD43A6ABF1C7}" dt="2023-01-24T19:35:32.933" v="49" actId="47"/>
        <pc:sldMkLst>
          <pc:docMk/>
          <pc:sldMk cId="1148462874" sldId="692"/>
        </pc:sldMkLst>
      </pc:sldChg>
      <pc:sldChg chg="del">
        <pc:chgData name="Jim Radogna" userId="7fd67d121dc7a07c" providerId="LiveId" clId="{3C70A8D8-F706-46E9-874E-BD43A6ABF1C7}" dt="2023-01-24T19:35:18.293" v="5" actId="47"/>
        <pc:sldMkLst>
          <pc:docMk/>
          <pc:sldMk cId="326502102" sldId="693"/>
        </pc:sldMkLst>
      </pc:sldChg>
      <pc:sldChg chg="del">
        <pc:chgData name="Jim Radogna" userId="7fd67d121dc7a07c" providerId="LiveId" clId="{3C70A8D8-F706-46E9-874E-BD43A6ABF1C7}" dt="2023-01-24T19:35:18.565" v="6" actId="47"/>
        <pc:sldMkLst>
          <pc:docMk/>
          <pc:sldMk cId="1330089056" sldId="694"/>
        </pc:sldMkLst>
      </pc:sldChg>
      <pc:sldChg chg="del">
        <pc:chgData name="Jim Radogna" userId="7fd67d121dc7a07c" providerId="LiveId" clId="{3C70A8D8-F706-46E9-874E-BD43A6ABF1C7}" dt="2023-01-24T19:35:19.886" v="12" actId="47"/>
        <pc:sldMkLst>
          <pc:docMk/>
          <pc:sldMk cId="2494952477" sldId="695"/>
        </pc:sldMkLst>
      </pc:sldChg>
      <pc:sldChg chg="del">
        <pc:chgData name="Jim Radogna" userId="7fd67d121dc7a07c" providerId="LiveId" clId="{3C70A8D8-F706-46E9-874E-BD43A6ABF1C7}" dt="2023-01-24T19:35:19.003" v="7" actId="47"/>
        <pc:sldMkLst>
          <pc:docMk/>
          <pc:sldMk cId="63293392" sldId="696"/>
        </pc:sldMkLst>
      </pc:sldChg>
      <pc:sldChg chg="del">
        <pc:chgData name="Jim Radogna" userId="7fd67d121dc7a07c" providerId="LiveId" clId="{3C70A8D8-F706-46E9-874E-BD43A6ABF1C7}" dt="2023-01-24T19:35:19.345" v="9" actId="47"/>
        <pc:sldMkLst>
          <pc:docMk/>
          <pc:sldMk cId="151568884" sldId="697"/>
        </pc:sldMkLst>
      </pc:sldChg>
      <pc:sldChg chg="del">
        <pc:chgData name="Jim Radogna" userId="7fd67d121dc7a07c" providerId="LiveId" clId="{3C70A8D8-F706-46E9-874E-BD43A6ABF1C7}" dt="2023-01-24T19:35:19.531" v="10" actId="47"/>
        <pc:sldMkLst>
          <pc:docMk/>
          <pc:sldMk cId="640721576" sldId="698"/>
        </pc:sldMkLst>
      </pc:sldChg>
      <pc:sldChg chg="del">
        <pc:chgData name="Jim Radogna" userId="7fd67d121dc7a07c" providerId="LiveId" clId="{3C70A8D8-F706-46E9-874E-BD43A6ABF1C7}" dt="2023-01-24T19:35:19.695" v="11" actId="47"/>
        <pc:sldMkLst>
          <pc:docMk/>
          <pc:sldMk cId="477290422" sldId="699"/>
        </pc:sldMkLst>
      </pc:sldChg>
      <pc:sldChg chg="del">
        <pc:chgData name="Jim Radogna" userId="7fd67d121dc7a07c" providerId="LiveId" clId="{3C70A8D8-F706-46E9-874E-BD43A6ABF1C7}" dt="2023-01-24T19:35:20.004" v="13" actId="47"/>
        <pc:sldMkLst>
          <pc:docMk/>
          <pc:sldMk cId="2504368901" sldId="700"/>
        </pc:sldMkLst>
      </pc:sldChg>
      <pc:sldChg chg="del">
        <pc:chgData name="Jim Radogna" userId="7fd67d121dc7a07c" providerId="LiveId" clId="{3C70A8D8-F706-46E9-874E-BD43A6ABF1C7}" dt="2023-01-24T19:35:17.661" v="2" actId="47"/>
        <pc:sldMkLst>
          <pc:docMk/>
          <pc:sldMk cId="3811720170" sldId="701"/>
        </pc:sldMkLst>
      </pc:sldChg>
      <pc:sldChg chg="del">
        <pc:chgData name="Jim Radogna" userId="7fd67d121dc7a07c" providerId="LiveId" clId="{3C70A8D8-F706-46E9-874E-BD43A6ABF1C7}" dt="2023-01-24T19:35:20.553" v="15" actId="47"/>
        <pc:sldMkLst>
          <pc:docMk/>
          <pc:sldMk cId="2570296320" sldId="702"/>
        </pc:sldMkLst>
      </pc:sldChg>
      <pc:sldChg chg="del">
        <pc:chgData name="Jim Radogna" userId="7fd67d121dc7a07c" providerId="LiveId" clId="{3C70A8D8-F706-46E9-874E-BD43A6ABF1C7}" dt="2023-01-24T19:35:20.699" v="16" actId="47"/>
        <pc:sldMkLst>
          <pc:docMk/>
          <pc:sldMk cId="2730007868" sldId="703"/>
        </pc:sldMkLst>
      </pc:sldChg>
      <pc:sldChg chg="del">
        <pc:chgData name="Jim Radogna" userId="7fd67d121dc7a07c" providerId="LiveId" clId="{3C70A8D8-F706-46E9-874E-BD43A6ABF1C7}" dt="2023-01-24T19:35:21.097" v="18" actId="47"/>
        <pc:sldMkLst>
          <pc:docMk/>
          <pc:sldMk cId="1394234245" sldId="704"/>
        </pc:sldMkLst>
      </pc:sldChg>
      <pc:sldChg chg="del">
        <pc:chgData name="Jim Radogna" userId="7fd67d121dc7a07c" providerId="LiveId" clId="{3C70A8D8-F706-46E9-874E-BD43A6ABF1C7}" dt="2023-01-24T19:35:22.051" v="22" actId="47"/>
        <pc:sldMkLst>
          <pc:docMk/>
          <pc:sldMk cId="743939596" sldId="705"/>
        </pc:sldMkLst>
      </pc:sldChg>
      <pc:sldChg chg="del">
        <pc:chgData name="Jim Radogna" userId="7fd67d121dc7a07c" providerId="LiveId" clId="{3C70A8D8-F706-46E9-874E-BD43A6ABF1C7}" dt="2023-01-24T19:35:21.645" v="20" actId="47"/>
        <pc:sldMkLst>
          <pc:docMk/>
          <pc:sldMk cId="2982109822" sldId="706"/>
        </pc:sldMkLst>
      </pc:sldChg>
      <pc:sldChg chg="del">
        <pc:chgData name="Jim Radogna" userId="7fd67d121dc7a07c" providerId="LiveId" clId="{3C70A8D8-F706-46E9-874E-BD43A6ABF1C7}" dt="2023-01-24T19:35:22.526" v="24" actId="47"/>
        <pc:sldMkLst>
          <pc:docMk/>
          <pc:sldMk cId="123940514" sldId="707"/>
        </pc:sldMkLst>
      </pc:sldChg>
      <pc:sldChg chg="del">
        <pc:chgData name="Jim Radogna" userId="7fd67d121dc7a07c" providerId="LiveId" clId="{3C70A8D8-F706-46E9-874E-BD43A6ABF1C7}" dt="2023-01-24T19:35:22.288" v="23" actId="47"/>
        <pc:sldMkLst>
          <pc:docMk/>
          <pc:sldMk cId="83211925" sldId="708"/>
        </pc:sldMkLst>
      </pc:sldChg>
      <pc:sldChg chg="del">
        <pc:chgData name="Jim Radogna" userId="7fd67d121dc7a07c" providerId="LiveId" clId="{3C70A8D8-F706-46E9-874E-BD43A6ABF1C7}" dt="2023-01-24T19:35:21.854" v="21" actId="47"/>
        <pc:sldMkLst>
          <pc:docMk/>
          <pc:sldMk cId="2794949483" sldId="709"/>
        </pc:sldMkLst>
      </pc:sldChg>
      <pc:sldChg chg="del">
        <pc:chgData name="Jim Radogna" userId="7fd67d121dc7a07c" providerId="LiveId" clId="{3C70A8D8-F706-46E9-874E-BD43A6ABF1C7}" dt="2023-01-24T19:35:22.723" v="25" actId="47"/>
        <pc:sldMkLst>
          <pc:docMk/>
          <pc:sldMk cId="2675288425" sldId="710"/>
        </pc:sldMkLst>
      </pc:sldChg>
      <pc:sldChg chg="del">
        <pc:chgData name="Jim Radogna" userId="7fd67d121dc7a07c" providerId="LiveId" clId="{3C70A8D8-F706-46E9-874E-BD43A6ABF1C7}" dt="2023-01-24T19:35:24.548" v="31" actId="47"/>
        <pc:sldMkLst>
          <pc:docMk/>
          <pc:sldMk cId="1463872027" sldId="711"/>
        </pc:sldMkLst>
      </pc:sldChg>
      <pc:sldChg chg="del">
        <pc:chgData name="Jim Radogna" userId="7fd67d121dc7a07c" providerId="LiveId" clId="{3C70A8D8-F706-46E9-874E-BD43A6ABF1C7}" dt="2023-01-24T19:35:25.032" v="32" actId="47"/>
        <pc:sldMkLst>
          <pc:docMk/>
          <pc:sldMk cId="8281192" sldId="712"/>
        </pc:sldMkLst>
      </pc:sldChg>
      <pc:sldChg chg="del">
        <pc:chgData name="Jim Radogna" userId="7fd67d121dc7a07c" providerId="LiveId" clId="{3C70A8D8-F706-46E9-874E-BD43A6ABF1C7}" dt="2023-01-24T19:35:19.167" v="8" actId="47"/>
        <pc:sldMkLst>
          <pc:docMk/>
          <pc:sldMk cId="694117932" sldId="713"/>
        </pc:sldMkLst>
      </pc:sldChg>
      <pc:sldChg chg="del">
        <pc:chgData name="Jim Radogna" userId="7fd67d121dc7a07c" providerId="LiveId" clId="{3C70A8D8-F706-46E9-874E-BD43A6ABF1C7}" dt="2023-01-24T19:35:24.104" v="30" actId="47"/>
        <pc:sldMkLst>
          <pc:docMk/>
          <pc:sldMk cId="3684126086" sldId="714"/>
        </pc:sldMkLst>
      </pc:sldChg>
      <pc:sldChg chg="del">
        <pc:chgData name="Jim Radogna" userId="7fd67d121dc7a07c" providerId="LiveId" clId="{3C70A8D8-F706-46E9-874E-BD43A6ABF1C7}" dt="2023-01-24T19:35:22.903" v="26" actId="47"/>
        <pc:sldMkLst>
          <pc:docMk/>
          <pc:sldMk cId="2774080235" sldId="715"/>
        </pc:sldMkLst>
      </pc:sldChg>
      <pc:sldChg chg="modSp add mod">
        <pc:chgData name="Jim Radogna" userId="7fd67d121dc7a07c" providerId="LiveId" clId="{3C70A8D8-F706-46E9-874E-BD43A6ABF1C7}" dt="2023-01-26T19:45:59.400" v="1012" actId="207"/>
        <pc:sldMkLst>
          <pc:docMk/>
          <pc:sldMk cId="2568883293" sldId="716"/>
        </pc:sldMkLst>
        <pc:spChg chg="mod">
          <ac:chgData name="Jim Radogna" userId="7fd67d121dc7a07c" providerId="LiveId" clId="{3C70A8D8-F706-46E9-874E-BD43A6ABF1C7}" dt="2023-01-26T19:45:59.400" v="1012" actId="207"/>
          <ac:spMkLst>
            <pc:docMk/>
            <pc:sldMk cId="2568883293" sldId="716"/>
            <ac:spMk id="2" creationId="{00000000-0000-0000-0000-000000000000}"/>
          </ac:spMkLst>
        </pc:spChg>
      </pc:sldChg>
      <pc:sldChg chg="modSp add mod">
        <pc:chgData name="Jim Radogna" userId="7fd67d121dc7a07c" providerId="LiveId" clId="{3C70A8D8-F706-46E9-874E-BD43A6ABF1C7}" dt="2023-01-26T19:42:34.806" v="814" actId="207"/>
        <pc:sldMkLst>
          <pc:docMk/>
          <pc:sldMk cId="56871688" sldId="717"/>
        </pc:sldMkLst>
        <pc:spChg chg="mod">
          <ac:chgData name="Jim Radogna" userId="7fd67d121dc7a07c" providerId="LiveId" clId="{3C70A8D8-F706-46E9-874E-BD43A6ABF1C7}" dt="2023-01-26T19:42:34.806" v="814" actId="207"/>
          <ac:spMkLst>
            <pc:docMk/>
            <pc:sldMk cId="56871688" sldId="717"/>
            <ac:spMk id="2" creationId="{00000000-0000-0000-0000-000000000000}"/>
          </ac:spMkLst>
        </pc:spChg>
      </pc:sldChg>
      <pc:sldChg chg="del">
        <pc:chgData name="Jim Radogna" userId="7fd67d121dc7a07c" providerId="LiveId" clId="{3C70A8D8-F706-46E9-874E-BD43A6ABF1C7}" dt="2023-01-24T19:35:29.675" v="42" actId="47"/>
        <pc:sldMkLst>
          <pc:docMk/>
          <pc:sldMk cId="2577281280" sldId="717"/>
        </pc:sldMkLst>
      </pc:sldChg>
      <pc:sldChg chg="add del">
        <pc:chgData name="Jim Radogna" userId="7fd67d121dc7a07c" providerId="LiveId" clId="{3C70A8D8-F706-46E9-874E-BD43A6ABF1C7}" dt="2023-01-26T19:29:23.471" v="786" actId="47"/>
        <pc:sldMkLst>
          <pc:docMk/>
          <pc:sldMk cId="2885738234" sldId="717"/>
        </pc:sldMkLst>
      </pc:sldChg>
      <pc:sldChg chg="del">
        <pc:chgData name="Jim Radogna" userId="7fd67d121dc7a07c" providerId="LiveId" clId="{3C70A8D8-F706-46E9-874E-BD43A6ABF1C7}" dt="2023-01-24T19:35:27.316" v="37" actId="47"/>
        <pc:sldMkLst>
          <pc:docMk/>
          <pc:sldMk cId="3161793455" sldId="718"/>
        </pc:sldMkLst>
      </pc:sldChg>
      <pc:sldChg chg="del">
        <pc:chgData name="Jim Radogna" userId="7fd67d121dc7a07c" providerId="LiveId" clId="{3C70A8D8-F706-46E9-874E-BD43A6ABF1C7}" dt="2023-01-24T19:35:31.444" v="46" actId="47"/>
        <pc:sldMkLst>
          <pc:docMk/>
          <pc:sldMk cId="987318606" sldId="719"/>
        </pc:sldMkLst>
      </pc:sldChg>
      <pc:sldChg chg="del">
        <pc:chgData name="Jim Radogna" userId="7fd67d121dc7a07c" providerId="LiveId" clId="{3C70A8D8-F706-46E9-874E-BD43A6ABF1C7}" dt="2023-01-24T19:35:27.798" v="38" actId="47"/>
        <pc:sldMkLst>
          <pc:docMk/>
          <pc:sldMk cId="1072570230" sldId="720"/>
        </pc:sldMkLst>
      </pc:sldChg>
      <pc:sldChg chg="del">
        <pc:chgData name="Jim Radogna" userId="7fd67d121dc7a07c" providerId="LiveId" clId="{3C70A8D8-F706-46E9-874E-BD43A6ABF1C7}" dt="2023-01-24T19:35:28.235" v="39" actId="47"/>
        <pc:sldMkLst>
          <pc:docMk/>
          <pc:sldMk cId="4277818578" sldId="721"/>
        </pc:sldMkLst>
      </pc:sldChg>
      <pc:sldChg chg="del">
        <pc:chgData name="Jim Radogna" userId="7fd67d121dc7a07c" providerId="LiveId" clId="{3C70A8D8-F706-46E9-874E-BD43A6ABF1C7}" dt="2023-01-24T19:35:28.690" v="40" actId="47"/>
        <pc:sldMkLst>
          <pc:docMk/>
          <pc:sldMk cId="589744527" sldId="722"/>
        </pc:sldMkLst>
      </pc:sldChg>
      <pc:sldChg chg="del">
        <pc:chgData name="Jim Radogna" userId="7fd67d121dc7a07c" providerId="LiveId" clId="{3C70A8D8-F706-46E9-874E-BD43A6ABF1C7}" dt="2023-01-24T19:35:30.089" v="43" actId="47"/>
        <pc:sldMkLst>
          <pc:docMk/>
          <pc:sldMk cId="3838979431" sldId="723"/>
        </pc:sldMkLst>
      </pc:sldChg>
      <pc:sldChg chg="modSp add mod">
        <pc:chgData name="Jim Radogna" userId="7fd67d121dc7a07c" providerId="LiveId" clId="{3C70A8D8-F706-46E9-874E-BD43A6ABF1C7}" dt="2023-01-26T19:42:39.757" v="815" actId="207"/>
        <pc:sldMkLst>
          <pc:docMk/>
          <pc:sldMk cId="4115468258" sldId="723"/>
        </pc:sldMkLst>
        <pc:spChg chg="mod">
          <ac:chgData name="Jim Radogna" userId="7fd67d121dc7a07c" providerId="LiveId" clId="{3C70A8D8-F706-46E9-874E-BD43A6ABF1C7}" dt="2023-01-26T19:42:39.757" v="815" actId="207"/>
          <ac:spMkLst>
            <pc:docMk/>
            <pc:sldMk cId="4115468258" sldId="723"/>
            <ac:spMk id="2" creationId="{00000000-0000-0000-0000-000000000000}"/>
          </ac:spMkLst>
        </pc:spChg>
      </pc:sldChg>
      <pc:sldChg chg="modSp add mod">
        <pc:chgData name="Jim Radogna" userId="7fd67d121dc7a07c" providerId="LiveId" clId="{3C70A8D8-F706-46E9-874E-BD43A6ABF1C7}" dt="2023-01-26T19:46:13.850" v="1013" actId="207"/>
        <pc:sldMkLst>
          <pc:docMk/>
          <pc:sldMk cId="3268949212" sldId="724"/>
        </pc:sldMkLst>
        <pc:spChg chg="mod">
          <ac:chgData name="Jim Radogna" userId="7fd67d121dc7a07c" providerId="LiveId" clId="{3C70A8D8-F706-46E9-874E-BD43A6ABF1C7}" dt="2023-01-26T19:46:13.850" v="1013" actId="207"/>
          <ac:spMkLst>
            <pc:docMk/>
            <pc:sldMk cId="3268949212" sldId="724"/>
            <ac:spMk id="2" creationId="{00000000-0000-0000-0000-000000000000}"/>
          </ac:spMkLst>
        </pc:spChg>
      </pc:sldChg>
      <pc:sldChg chg="del">
        <pc:chgData name="Jim Radogna" userId="7fd67d121dc7a07c" providerId="LiveId" clId="{3C70A8D8-F706-46E9-874E-BD43A6ABF1C7}" dt="2023-01-24T19:35:30.545" v="44" actId="47"/>
        <pc:sldMkLst>
          <pc:docMk/>
          <pc:sldMk cId="3323886498" sldId="724"/>
        </pc:sldMkLst>
      </pc:sldChg>
      <pc:sldChg chg="del">
        <pc:chgData name="Jim Radogna" userId="7fd67d121dc7a07c" providerId="LiveId" clId="{3C70A8D8-F706-46E9-874E-BD43A6ABF1C7}" dt="2023-01-24T19:35:26.883" v="36" actId="47"/>
        <pc:sldMkLst>
          <pc:docMk/>
          <pc:sldMk cId="221912184" sldId="725"/>
        </pc:sldMkLst>
      </pc:sldChg>
      <pc:sldChg chg="del">
        <pc:chgData name="Jim Radogna" userId="7fd67d121dc7a07c" providerId="LiveId" clId="{3C70A8D8-F706-46E9-874E-BD43A6ABF1C7}" dt="2023-01-24T19:35:26.361" v="35" actId="47"/>
        <pc:sldMkLst>
          <pc:docMk/>
          <pc:sldMk cId="3377775613" sldId="726"/>
        </pc:sldMkLst>
      </pc:sldChg>
      <pc:sldChg chg="del">
        <pc:chgData name="Jim Radogna" userId="7fd67d121dc7a07c" providerId="LiveId" clId="{3C70A8D8-F706-46E9-874E-BD43A6ABF1C7}" dt="2023-01-24T19:35:31.947" v="47" actId="47"/>
        <pc:sldMkLst>
          <pc:docMk/>
          <pc:sldMk cId="608629599" sldId="727"/>
        </pc:sldMkLst>
      </pc:sldChg>
      <pc:sldChg chg="del">
        <pc:chgData name="Jim Radogna" userId="7fd67d121dc7a07c" providerId="LiveId" clId="{3C70A8D8-F706-46E9-874E-BD43A6ABF1C7}" dt="2023-01-24T19:35:32.418" v="48" actId="47"/>
        <pc:sldMkLst>
          <pc:docMk/>
          <pc:sldMk cId="990569422" sldId="728"/>
        </pc:sldMkLst>
      </pc:sldChg>
      <pc:sldChg chg="del">
        <pc:chgData name="Jim Radogna" userId="7fd67d121dc7a07c" providerId="LiveId" clId="{3C70A8D8-F706-46E9-874E-BD43A6ABF1C7}" dt="2023-01-24T19:35:49.412" v="54" actId="47"/>
        <pc:sldMkLst>
          <pc:docMk/>
          <pc:sldMk cId="3389371947" sldId="729"/>
        </pc:sldMkLst>
      </pc:sldChg>
      <pc:sldChg chg="del">
        <pc:chgData name="Jim Radogna" userId="7fd67d121dc7a07c" providerId="LiveId" clId="{3C70A8D8-F706-46E9-874E-BD43A6ABF1C7}" dt="2023-01-24T19:35:37.992" v="52" actId="47"/>
        <pc:sldMkLst>
          <pc:docMk/>
          <pc:sldMk cId="3718707124" sldId="730"/>
        </pc:sldMkLst>
      </pc:sldChg>
      <pc:sldChg chg="del">
        <pc:chgData name="Jim Radogna" userId="7fd67d121dc7a07c" providerId="LiveId" clId="{3C70A8D8-F706-46E9-874E-BD43A6ABF1C7}" dt="2023-01-24T19:35:38.910" v="53" actId="47"/>
        <pc:sldMkLst>
          <pc:docMk/>
          <pc:sldMk cId="492878110" sldId="731"/>
        </pc:sldMkLst>
      </pc:sldChg>
      <pc:sldChg chg="del">
        <pc:chgData name="Jim Radogna" userId="7fd67d121dc7a07c" providerId="LiveId" clId="{3C70A8D8-F706-46E9-874E-BD43A6ABF1C7}" dt="2023-01-24T19:35:20.902" v="17" actId="47"/>
        <pc:sldMkLst>
          <pc:docMk/>
          <pc:sldMk cId="3867804086" sldId="732"/>
        </pc:sldMkLst>
      </pc:sldChg>
      <pc:sldChg chg="del">
        <pc:chgData name="Jim Radogna" userId="7fd67d121dc7a07c" providerId="LiveId" clId="{3C70A8D8-F706-46E9-874E-BD43A6ABF1C7}" dt="2023-01-24T19:35:33.437" v="50" actId="47"/>
        <pc:sldMkLst>
          <pc:docMk/>
          <pc:sldMk cId="542662005" sldId="733"/>
        </pc:sldMkLst>
      </pc:sldChg>
      <pc:sldChg chg="del">
        <pc:chgData name="Jim Radogna" userId="7fd67d121dc7a07c" providerId="LiveId" clId="{3C70A8D8-F706-46E9-874E-BD43A6ABF1C7}" dt="2023-01-24T19:35:34.008" v="51" actId="47"/>
        <pc:sldMkLst>
          <pc:docMk/>
          <pc:sldMk cId="2563089318" sldId="734"/>
        </pc:sldMkLst>
      </pc:sldChg>
      <pc:sldChg chg="del">
        <pc:chgData name="Jim Radogna" userId="7fd67d121dc7a07c" providerId="LiveId" clId="{3C70A8D8-F706-46E9-874E-BD43A6ABF1C7}" dt="2023-01-24T19:35:29.178" v="41" actId="47"/>
        <pc:sldMkLst>
          <pc:docMk/>
          <pc:sldMk cId="993810579" sldId="735"/>
        </pc:sldMkLst>
      </pc:sldChg>
      <pc:sldChg chg="del">
        <pc:chgData name="Jim Radogna" userId="7fd67d121dc7a07c" providerId="LiveId" clId="{3C70A8D8-F706-46E9-874E-BD43A6ABF1C7}" dt="2023-01-24T19:35:17.008" v="0" actId="47"/>
        <pc:sldMkLst>
          <pc:docMk/>
          <pc:sldMk cId="1905978428" sldId="736"/>
        </pc:sldMkLst>
      </pc:sldChg>
      <pc:sldChg chg="del">
        <pc:chgData name="Jim Radogna" userId="7fd67d121dc7a07c" providerId="LiveId" clId="{3C70A8D8-F706-46E9-874E-BD43A6ABF1C7}" dt="2023-01-24T19:35:23.123" v="27" actId="47"/>
        <pc:sldMkLst>
          <pc:docMk/>
          <pc:sldMk cId="528262764" sldId="737"/>
        </pc:sldMkLst>
      </pc:sldChg>
    </pc:docChg>
  </pc:docChgLst>
  <pc:docChgLst>
    <pc:chgData name="Jim Radogna" userId="7fd67d121dc7a07c" providerId="LiveId" clId="{95D0CA7A-8D10-423B-8030-2AED6177AF41}"/>
    <pc:docChg chg="undo custSel addSld modSld sldOrd">
      <pc:chgData name="Jim Radogna" userId="7fd67d121dc7a07c" providerId="LiveId" clId="{95D0CA7A-8D10-423B-8030-2AED6177AF41}" dt="2023-02-20T16:21:04.678" v="1558" actId="255"/>
      <pc:docMkLst>
        <pc:docMk/>
      </pc:docMkLst>
      <pc:sldChg chg="modSp mod">
        <pc:chgData name="Jim Radogna" userId="7fd67d121dc7a07c" providerId="LiveId" clId="{95D0CA7A-8D10-423B-8030-2AED6177AF41}" dt="2023-02-19T22:30:27.880" v="1426" actId="12"/>
        <pc:sldMkLst>
          <pc:docMk/>
          <pc:sldMk cId="2889170896" sldId="584"/>
        </pc:sldMkLst>
        <pc:spChg chg="mod">
          <ac:chgData name="Jim Radogna" userId="7fd67d121dc7a07c" providerId="LiveId" clId="{95D0CA7A-8D10-423B-8030-2AED6177AF41}" dt="2023-02-17T02:18:14.913" v="731" actId="20577"/>
          <ac:spMkLst>
            <pc:docMk/>
            <pc:sldMk cId="2889170896" sldId="584"/>
            <ac:spMk id="2" creationId="{06979968-BB72-451D-8B99-D719D9B124A3}"/>
          </ac:spMkLst>
        </pc:spChg>
        <pc:spChg chg="mod">
          <ac:chgData name="Jim Radogna" userId="7fd67d121dc7a07c" providerId="LiveId" clId="{95D0CA7A-8D10-423B-8030-2AED6177AF41}" dt="2023-02-19T22:30:27.880" v="1426" actId="12"/>
          <ac:spMkLst>
            <pc:docMk/>
            <pc:sldMk cId="2889170896" sldId="584"/>
            <ac:spMk id="3" creationId="{4309D2AB-6832-41D6-9A2F-B4A0CF55D23B}"/>
          </ac:spMkLst>
        </pc:spChg>
      </pc:sldChg>
      <pc:sldChg chg="modSp mod">
        <pc:chgData name="Jim Radogna" userId="7fd67d121dc7a07c" providerId="LiveId" clId="{95D0CA7A-8D10-423B-8030-2AED6177AF41}" dt="2023-02-19T22:12:17.889" v="1270" actId="20577"/>
        <pc:sldMkLst>
          <pc:docMk/>
          <pc:sldMk cId="3275767415" sldId="655"/>
        </pc:sldMkLst>
        <pc:spChg chg="mod">
          <ac:chgData name="Jim Radogna" userId="7fd67d121dc7a07c" providerId="LiveId" clId="{95D0CA7A-8D10-423B-8030-2AED6177AF41}" dt="2023-02-19T22:12:17.889" v="1270" actId="20577"/>
          <ac:spMkLst>
            <pc:docMk/>
            <pc:sldMk cId="3275767415" sldId="655"/>
            <ac:spMk id="3" creationId="{00000000-0000-0000-0000-000000000000}"/>
          </ac:spMkLst>
        </pc:spChg>
      </pc:sldChg>
      <pc:sldChg chg="modSp mod">
        <pc:chgData name="Jim Radogna" userId="7fd67d121dc7a07c" providerId="LiveId" clId="{95D0CA7A-8D10-423B-8030-2AED6177AF41}" dt="2023-02-19T22:13:34.794" v="1275" actId="20577"/>
        <pc:sldMkLst>
          <pc:docMk/>
          <pc:sldMk cId="385774118" sldId="665"/>
        </pc:sldMkLst>
        <pc:spChg chg="mod">
          <ac:chgData name="Jim Radogna" userId="7fd67d121dc7a07c" providerId="LiveId" clId="{95D0CA7A-8D10-423B-8030-2AED6177AF41}" dt="2023-02-19T22:11:20.309" v="1261" actId="20577"/>
          <ac:spMkLst>
            <pc:docMk/>
            <pc:sldMk cId="385774118" sldId="665"/>
            <ac:spMk id="2" creationId="{00000000-0000-0000-0000-000000000000}"/>
          </ac:spMkLst>
        </pc:spChg>
        <pc:spChg chg="mod">
          <ac:chgData name="Jim Radogna" userId="7fd67d121dc7a07c" providerId="LiveId" clId="{95D0CA7A-8D10-423B-8030-2AED6177AF41}" dt="2023-02-19T22:13:34.794" v="1275" actId="20577"/>
          <ac:spMkLst>
            <pc:docMk/>
            <pc:sldMk cId="385774118" sldId="665"/>
            <ac:spMk id="4" creationId="{1364CDD2-9403-44B9-87E1-961063ADF82C}"/>
          </ac:spMkLst>
        </pc:spChg>
      </pc:sldChg>
      <pc:sldChg chg="modSp mod">
        <pc:chgData name="Jim Radogna" userId="7fd67d121dc7a07c" providerId="LiveId" clId="{95D0CA7A-8D10-423B-8030-2AED6177AF41}" dt="2023-02-19T22:47:21.335" v="1504" actId="113"/>
        <pc:sldMkLst>
          <pc:docMk/>
          <pc:sldMk cId="3052340709" sldId="667"/>
        </pc:sldMkLst>
        <pc:spChg chg="mod">
          <ac:chgData name="Jim Radogna" userId="7fd67d121dc7a07c" providerId="LiveId" clId="{95D0CA7A-8D10-423B-8030-2AED6177AF41}" dt="2023-02-19T22:47:21.335" v="1504" actId="113"/>
          <ac:spMkLst>
            <pc:docMk/>
            <pc:sldMk cId="3052340709" sldId="667"/>
            <ac:spMk id="3" creationId="{00000000-0000-0000-0000-000000000000}"/>
          </ac:spMkLst>
        </pc:spChg>
      </pc:sldChg>
      <pc:sldChg chg="modSp mod">
        <pc:chgData name="Jim Radogna" userId="7fd67d121dc7a07c" providerId="LiveId" clId="{95D0CA7A-8D10-423B-8030-2AED6177AF41}" dt="2023-02-19T22:31:21.121" v="1433" actId="114"/>
        <pc:sldMkLst>
          <pc:docMk/>
          <pc:sldMk cId="154001625" sldId="673"/>
        </pc:sldMkLst>
        <pc:spChg chg="mod">
          <ac:chgData name="Jim Radogna" userId="7fd67d121dc7a07c" providerId="LiveId" clId="{95D0CA7A-8D10-423B-8030-2AED6177AF41}" dt="2023-02-19T22:31:21.121" v="1433" actId="114"/>
          <ac:spMkLst>
            <pc:docMk/>
            <pc:sldMk cId="154001625" sldId="673"/>
            <ac:spMk id="3" creationId="{00000000-0000-0000-0000-000000000000}"/>
          </ac:spMkLst>
        </pc:spChg>
      </pc:sldChg>
      <pc:sldChg chg="modSp mod">
        <pc:chgData name="Jim Radogna" userId="7fd67d121dc7a07c" providerId="LiveId" clId="{95D0CA7A-8D10-423B-8030-2AED6177AF41}" dt="2023-02-19T22:27:15.764" v="1424" actId="20577"/>
        <pc:sldMkLst>
          <pc:docMk/>
          <pc:sldMk cId="3877260164" sldId="674"/>
        </pc:sldMkLst>
        <pc:spChg chg="mod">
          <ac:chgData name="Jim Radogna" userId="7fd67d121dc7a07c" providerId="LiveId" clId="{95D0CA7A-8D10-423B-8030-2AED6177AF41}" dt="2023-02-19T22:24:33.649" v="1349" actId="255"/>
          <ac:spMkLst>
            <pc:docMk/>
            <pc:sldMk cId="3877260164" sldId="674"/>
            <ac:spMk id="2" creationId="{00000000-0000-0000-0000-000000000000}"/>
          </ac:spMkLst>
        </pc:spChg>
        <pc:spChg chg="mod">
          <ac:chgData name="Jim Radogna" userId="7fd67d121dc7a07c" providerId="LiveId" clId="{95D0CA7A-8D10-423B-8030-2AED6177AF41}" dt="2023-02-19T22:27:15.764" v="1424" actId="20577"/>
          <ac:spMkLst>
            <pc:docMk/>
            <pc:sldMk cId="3877260164" sldId="674"/>
            <ac:spMk id="3" creationId="{00000000-0000-0000-0000-000000000000}"/>
          </ac:spMkLst>
        </pc:spChg>
      </pc:sldChg>
      <pc:sldChg chg="modSp mod ord">
        <pc:chgData name="Jim Radogna" userId="7fd67d121dc7a07c" providerId="LiveId" clId="{95D0CA7A-8D10-423B-8030-2AED6177AF41}" dt="2023-02-20T16:20:14.902" v="1555" actId="255"/>
        <pc:sldMkLst>
          <pc:docMk/>
          <pc:sldMk cId="1775023649" sldId="676"/>
        </pc:sldMkLst>
        <pc:spChg chg="mod">
          <ac:chgData name="Jim Radogna" userId="7fd67d121dc7a07c" providerId="LiveId" clId="{95D0CA7A-8D10-423B-8030-2AED6177AF41}" dt="2023-02-20T16:20:14.902" v="1555" actId="255"/>
          <ac:spMkLst>
            <pc:docMk/>
            <pc:sldMk cId="1775023649" sldId="676"/>
            <ac:spMk id="4" creationId="{1364CDD2-9403-44B9-87E1-961063ADF82C}"/>
          </ac:spMkLst>
        </pc:spChg>
      </pc:sldChg>
      <pc:sldChg chg="modSp add mod">
        <pc:chgData name="Jim Radogna" userId="7fd67d121dc7a07c" providerId="LiveId" clId="{95D0CA7A-8D10-423B-8030-2AED6177AF41}" dt="2023-02-19T22:31:39.029" v="1435" actId="12"/>
        <pc:sldMkLst>
          <pc:docMk/>
          <pc:sldMk cId="483185961" sldId="696"/>
        </pc:sldMkLst>
        <pc:spChg chg="mod">
          <ac:chgData name="Jim Radogna" userId="7fd67d121dc7a07c" providerId="LiveId" clId="{95D0CA7A-8D10-423B-8030-2AED6177AF41}" dt="2023-02-19T22:31:39.029" v="1435" actId="12"/>
          <ac:spMkLst>
            <pc:docMk/>
            <pc:sldMk cId="483185961" sldId="696"/>
            <ac:spMk id="3" creationId="{00000000-0000-0000-0000-000000000000}"/>
          </ac:spMkLst>
        </pc:spChg>
      </pc:sldChg>
      <pc:sldChg chg="modSp add mod">
        <pc:chgData name="Jim Radogna" userId="7fd67d121dc7a07c" providerId="LiveId" clId="{95D0CA7A-8D10-423B-8030-2AED6177AF41}" dt="2023-02-19T22:17:25.339" v="1302" actId="20577"/>
        <pc:sldMkLst>
          <pc:docMk/>
          <pc:sldMk cId="4096229634" sldId="725"/>
        </pc:sldMkLst>
        <pc:spChg chg="mod">
          <ac:chgData name="Jim Radogna" userId="7fd67d121dc7a07c" providerId="LiveId" clId="{95D0CA7A-8D10-423B-8030-2AED6177AF41}" dt="2023-02-19T22:17:25.339" v="1302" actId="20577"/>
          <ac:spMkLst>
            <pc:docMk/>
            <pc:sldMk cId="4096229634" sldId="725"/>
            <ac:spMk id="3" creationId="{4309D2AB-6832-41D6-9A2F-B4A0CF55D23B}"/>
          </ac:spMkLst>
        </pc:spChg>
      </pc:sldChg>
      <pc:sldChg chg="modSp add mod">
        <pc:chgData name="Jim Radogna" userId="7fd67d121dc7a07c" providerId="LiveId" clId="{95D0CA7A-8D10-423B-8030-2AED6177AF41}" dt="2023-02-19T22:30:53.979" v="1430" actId="255"/>
        <pc:sldMkLst>
          <pc:docMk/>
          <pc:sldMk cId="249758655" sldId="726"/>
        </pc:sldMkLst>
        <pc:spChg chg="mod">
          <ac:chgData name="Jim Radogna" userId="7fd67d121dc7a07c" providerId="LiveId" clId="{95D0CA7A-8D10-423B-8030-2AED6177AF41}" dt="2023-02-16T20:43:17.834" v="605" actId="20577"/>
          <ac:spMkLst>
            <pc:docMk/>
            <pc:sldMk cId="249758655" sldId="726"/>
            <ac:spMk id="2" creationId="{06979968-BB72-451D-8B99-D719D9B124A3}"/>
          </ac:spMkLst>
        </pc:spChg>
        <pc:spChg chg="mod">
          <ac:chgData name="Jim Radogna" userId="7fd67d121dc7a07c" providerId="LiveId" clId="{95D0CA7A-8D10-423B-8030-2AED6177AF41}" dt="2023-02-19T22:30:53.979" v="1430" actId="255"/>
          <ac:spMkLst>
            <pc:docMk/>
            <pc:sldMk cId="249758655" sldId="726"/>
            <ac:spMk id="3" creationId="{4309D2AB-6832-41D6-9A2F-B4A0CF55D23B}"/>
          </ac:spMkLst>
        </pc:spChg>
      </pc:sldChg>
      <pc:sldChg chg="modSp add mod">
        <pc:chgData name="Jim Radogna" userId="7fd67d121dc7a07c" providerId="LiveId" clId="{95D0CA7A-8D10-423B-8030-2AED6177AF41}" dt="2023-02-19T22:30:39.326" v="1427" actId="255"/>
        <pc:sldMkLst>
          <pc:docMk/>
          <pc:sldMk cId="1717310804" sldId="727"/>
        </pc:sldMkLst>
        <pc:spChg chg="mod">
          <ac:chgData name="Jim Radogna" userId="7fd67d121dc7a07c" providerId="LiveId" clId="{95D0CA7A-8D10-423B-8030-2AED6177AF41}" dt="2023-02-19T22:15:41.964" v="1279" actId="20577"/>
          <ac:spMkLst>
            <pc:docMk/>
            <pc:sldMk cId="1717310804" sldId="727"/>
            <ac:spMk id="2" creationId="{06979968-BB72-451D-8B99-D719D9B124A3}"/>
          </ac:spMkLst>
        </pc:spChg>
        <pc:spChg chg="mod">
          <ac:chgData name="Jim Radogna" userId="7fd67d121dc7a07c" providerId="LiveId" clId="{95D0CA7A-8D10-423B-8030-2AED6177AF41}" dt="2023-02-19T22:30:39.326" v="1427" actId="255"/>
          <ac:spMkLst>
            <pc:docMk/>
            <pc:sldMk cId="1717310804" sldId="727"/>
            <ac:spMk id="3" creationId="{4309D2AB-6832-41D6-9A2F-B4A0CF55D23B}"/>
          </ac:spMkLst>
        </pc:spChg>
      </pc:sldChg>
      <pc:sldChg chg="modSp add mod">
        <pc:chgData name="Jim Radogna" userId="7fd67d121dc7a07c" providerId="LiveId" clId="{95D0CA7A-8D10-423B-8030-2AED6177AF41}" dt="2023-02-20T16:21:04.678" v="1558" actId="255"/>
        <pc:sldMkLst>
          <pc:docMk/>
          <pc:sldMk cId="3690071655" sldId="728"/>
        </pc:sldMkLst>
        <pc:spChg chg="mod">
          <ac:chgData name="Jim Radogna" userId="7fd67d121dc7a07c" providerId="LiveId" clId="{95D0CA7A-8D10-423B-8030-2AED6177AF41}" dt="2023-02-20T16:21:04.678" v="1558" actId="255"/>
          <ac:spMkLst>
            <pc:docMk/>
            <pc:sldMk cId="3690071655" sldId="728"/>
            <ac:spMk id="4" creationId="{1364CDD2-9403-44B9-87E1-961063ADF82C}"/>
          </ac:spMkLst>
        </pc:spChg>
      </pc:sldChg>
      <pc:sldChg chg="modSp add mod ord">
        <pc:chgData name="Jim Radogna" userId="7fd67d121dc7a07c" providerId="LiveId" clId="{95D0CA7A-8D10-423B-8030-2AED6177AF41}" dt="2023-02-20T16:20:36.724" v="1557"/>
        <pc:sldMkLst>
          <pc:docMk/>
          <pc:sldMk cId="2697663627" sldId="729"/>
        </pc:sldMkLst>
        <pc:spChg chg="mod">
          <ac:chgData name="Jim Radogna" userId="7fd67d121dc7a07c" providerId="LiveId" clId="{95D0CA7A-8D10-423B-8030-2AED6177AF41}" dt="2023-02-20T16:19:55.465" v="1553" actId="20577"/>
          <ac:spMkLst>
            <pc:docMk/>
            <pc:sldMk cId="2697663627" sldId="729"/>
            <ac:spMk id="4" creationId="{1364CDD2-9403-44B9-87E1-961063ADF82C}"/>
          </ac:spMkLst>
        </pc:spChg>
      </pc:sldChg>
    </pc:docChg>
  </pc:docChgLst>
  <pc:docChgLst>
    <pc:chgData name="Jim Radogna" userId="7fd67d121dc7a07c" providerId="LiveId" clId="{51E27166-5565-4290-A4C5-4CC89FA1F118}"/>
    <pc:docChg chg="undo custSel addSld delSld modSld sldOrd">
      <pc:chgData name="Jim Radogna" userId="7fd67d121dc7a07c" providerId="LiveId" clId="{51E27166-5565-4290-A4C5-4CC89FA1F118}" dt="2024-02-08T21:36:21.614" v="3123" actId="20577"/>
      <pc:docMkLst>
        <pc:docMk/>
      </pc:docMkLst>
      <pc:sldChg chg="del">
        <pc:chgData name="Jim Radogna" userId="7fd67d121dc7a07c" providerId="LiveId" clId="{51E27166-5565-4290-A4C5-4CC89FA1F118}" dt="2024-01-19T17:24:53.894" v="44" actId="47"/>
        <pc:sldMkLst>
          <pc:docMk/>
          <pc:sldMk cId="2889170896" sldId="584"/>
        </pc:sldMkLst>
      </pc:sldChg>
      <pc:sldChg chg="del">
        <pc:chgData name="Jim Radogna" userId="7fd67d121dc7a07c" providerId="LiveId" clId="{51E27166-5565-4290-A4C5-4CC89FA1F118}" dt="2024-01-19T17:24:48.106" v="38" actId="47"/>
        <pc:sldMkLst>
          <pc:docMk/>
          <pc:sldMk cId="1239109526" sldId="654"/>
        </pc:sldMkLst>
      </pc:sldChg>
      <pc:sldChg chg="modSp mod">
        <pc:chgData name="Jim Radogna" userId="7fd67d121dc7a07c" providerId="LiveId" clId="{51E27166-5565-4290-A4C5-4CC89FA1F118}" dt="2024-01-23T16:56:10.074" v="1035" actId="20577"/>
        <pc:sldMkLst>
          <pc:docMk/>
          <pc:sldMk cId="3275767415" sldId="655"/>
        </pc:sldMkLst>
        <pc:spChg chg="mod">
          <ac:chgData name="Jim Radogna" userId="7fd67d121dc7a07c" providerId="LiveId" clId="{51E27166-5565-4290-A4C5-4CC89FA1F118}" dt="2024-01-23T15:47:38.509" v="105" actId="20577"/>
          <ac:spMkLst>
            <pc:docMk/>
            <pc:sldMk cId="3275767415" sldId="655"/>
            <ac:spMk id="2" creationId="{00000000-0000-0000-0000-000000000000}"/>
          </ac:spMkLst>
        </pc:spChg>
        <pc:spChg chg="mod">
          <ac:chgData name="Jim Radogna" userId="7fd67d121dc7a07c" providerId="LiveId" clId="{51E27166-5565-4290-A4C5-4CC89FA1F118}" dt="2024-01-23T16:56:10.074" v="1035" actId="20577"/>
          <ac:spMkLst>
            <pc:docMk/>
            <pc:sldMk cId="3275767415" sldId="655"/>
            <ac:spMk id="3" creationId="{00000000-0000-0000-0000-000000000000}"/>
          </ac:spMkLst>
        </pc:spChg>
      </pc:sldChg>
      <pc:sldChg chg="modSp mod">
        <pc:chgData name="Jim Radogna" userId="7fd67d121dc7a07c" providerId="LiveId" clId="{51E27166-5565-4290-A4C5-4CC89FA1F118}" dt="2024-02-08T19:42:22.008" v="3120" actId="20577"/>
        <pc:sldMkLst>
          <pc:docMk/>
          <pc:sldMk cId="385774118" sldId="665"/>
        </pc:sldMkLst>
        <pc:spChg chg="mod">
          <ac:chgData name="Jim Radogna" userId="7fd67d121dc7a07c" providerId="LiveId" clId="{51E27166-5565-4290-A4C5-4CC89FA1F118}" dt="2024-02-08T19:42:22.008" v="3120" actId="20577"/>
          <ac:spMkLst>
            <pc:docMk/>
            <pc:sldMk cId="385774118" sldId="665"/>
            <ac:spMk id="2" creationId="{00000000-0000-0000-0000-000000000000}"/>
          </ac:spMkLst>
        </pc:spChg>
        <pc:spChg chg="mod">
          <ac:chgData name="Jim Radogna" userId="7fd67d121dc7a07c" providerId="LiveId" clId="{51E27166-5565-4290-A4C5-4CC89FA1F118}" dt="2024-02-08T19:42:06.450" v="3119" actId="255"/>
          <ac:spMkLst>
            <pc:docMk/>
            <pc:sldMk cId="385774118" sldId="665"/>
            <ac:spMk id="4" creationId="{1364CDD2-9403-44B9-87E1-961063ADF82C}"/>
          </ac:spMkLst>
        </pc:spChg>
      </pc:sldChg>
      <pc:sldChg chg="modSp mod">
        <pc:chgData name="Jim Radogna" userId="7fd67d121dc7a07c" providerId="LiveId" clId="{51E27166-5565-4290-A4C5-4CC89FA1F118}" dt="2024-01-05T21:50:24.990" v="1" actId="20577"/>
        <pc:sldMkLst>
          <pc:docMk/>
          <pc:sldMk cId="3052340709" sldId="667"/>
        </pc:sldMkLst>
        <pc:spChg chg="mod">
          <ac:chgData name="Jim Radogna" userId="7fd67d121dc7a07c" providerId="LiveId" clId="{51E27166-5565-4290-A4C5-4CC89FA1F118}" dt="2024-01-05T21:50:24.990" v="1" actId="20577"/>
          <ac:spMkLst>
            <pc:docMk/>
            <pc:sldMk cId="3052340709" sldId="667"/>
            <ac:spMk id="3" creationId="{00000000-0000-0000-0000-000000000000}"/>
          </ac:spMkLst>
        </pc:spChg>
      </pc:sldChg>
      <pc:sldChg chg="modSp add mod">
        <pc:chgData name="Jim Radogna" userId="7fd67d121dc7a07c" providerId="LiveId" clId="{51E27166-5565-4290-A4C5-4CC89FA1F118}" dt="2024-01-23T16:35:07.452" v="469" actId="20577"/>
        <pc:sldMkLst>
          <pc:docMk/>
          <pc:sldMk cId="1306175937" sldId="672"/>
        </pc:sldMkLst>
        <pc:spChg chg="mod">
          <ac:chgData name="Jim Radogna" userId="7fd67d121dc7a07c" providerId="LiveId" clId="{51E27166-5565-4290-A4C5-4CC89FA1F118}" dt="2024-01-23T16:35:07.452" v="469" actId="20577"/>
          <ac:spMkLst>
            <pc:docMk/>
            <pc:sldMk cId="1306175937" sldId="672"/>
            <ac:spMk id="3" creationId="{00000000-0000-0000-0000-000000000000}"/>
          </ac:spMkLst>
        </pc:spChg>
      </pc:sldChg>
      <pc:sldChg chg="del">
        <pc:chgData name="Jim Radogna" userId="7fd67d121dc7a07c" providerId="LiveId" clId="{51E27166-5565-4290-A4C5-4CC89FA1F118}" dt="2024-01-19T17:25:00.088" v="48" actId="47"/>
        <pc:sldMkLst>
          <pc:docMk/>
          <pc:sldMk cId="154001625" sldId="673"/>
        </pc:sldMkLst>
      </pc:sldChg>
      <pc:sldChg chg="modSp add mod">
        <pc:chgData name="Jim Radogna" userId="7fd67d121dc7a07c" providerId="LiveId" clId="{51E27166-5565-4290-A4C5-4CC89FA1F118}" dt="2024-01-24T19:36:35.566" v="1997" actId="5793"/>
        <pc:sldMkLst>
          <pc:docMk/>
          <pc:sldMk cId="888670838" sldId="673"/>
        </pc:sldMkLst>
        <pc:spChg chg="mod">
          <ac:chgData name="Jim Radogna" userId="7fd67d121dc7a07c" providerId="LiveId" clId="{51E27166-5565-4290-A4C5-4CC89FA1F118}" dt="2024-01-24T19:36:35.566" v="1997" actId="5793"/>
          <ac:spMkLst>
            <pc:docMk/>
            <pc:sldMk cId="888670838" sldId="673"/>
            <ac:spMk id="3" creationId="{00000000-0000-0000-0000-000000000000}"/>
          </ac:spMkLst>
        </pc:spChg>
      </pc:sldChg>
      <pc:sldChg chg="add">
        <pc:chgData name="Jim Radogna" userId="7fd67d121dc7a07c" providerId="LiveId" clId="{51E27166-5565-4290-A4C5-4CC89FA1F118}" dt="2024-01-23T16:51:24.965" v="990" actId="2890"/>
        <pc:sldMkLst>
          <pc:docMk/>
          <pc:sldMk cId="959091064" sldId="674"/>
        </pc:sldMkLst>
      </pc:sldChg>
      <pc:sldChg chg="del">
        <pc:chgData name="Jim Radogna" userId="7fd67d121dc7a07c" providerId="LiveId" clId="{51E27166-5565-4290-A4C5-4CC89FA1F118}" dt="2024-01-19T17:25:03.082" v="50" actId="47"/>
        <pc:sldMkLst>
          <pc:docMk/>
          <pc:sldMk cId="3877260164" sldId="674"/>
        </pc:sldMkLst>
      </pc:sldChg>
      <pc:sldChg chg="addSp delSp modSp add mod ord">
        <pc:chgData name="Jim Radogna" userId="7fd67d121dc7a07c" providerId="LiveId" clId="{51E27166-5565-4290-A4C5-4CC89FA1F118}" dt="2024-01-23T20:18:26.513" v="1264" actId="255"/>
        <pc:sldMkLst>
          <pc:docMk/>
          <pc:sldMk cId="3475318748" sldId="675"/>
        </pc:sldMkLst>
        <pc:spChg chg="mod">
          <ac:chgData name="Jim Radogna" userId="7fd67d121dc7a07c" providerId="LiveId" clId="{51E27166-5565-4290-A4C5-4CC89FA1F118}" dt="2024-01-23T16:59:11.669" v="1083" actId="313"/>
          <ac:spMkLst>
            <pc:docMk/>
            <pc:sldMk cId="3475318748" sldId="675"/>
            <ac:spMk id="2" creationId="{00000000-0000-0000-0000-000000000000}"/>
          </ac:spMkLst>
        </pc:spChg>
        <pc:spChg chg="mod">
          <ac:chgData name="Jim Radogna" userId="7fd67d121dc7a07c" providerId="LiveId" clId="{51E27166-5565-4290-A4C5-4CC89FA1F118}" dt="2024-01-23T20:18:26.513" v="1264" actId="255"/>
          <ac:spMkLst>
            <pc:docMk/>
            <pc:sldMk cId="3475318748" sldId="675"/>
            <ac:spMk id="3" creationId="{00000000-0000-0000-0000-000000000000}"/>
          </ac:spMkLst>
        </pc:spChg>
        <pc:spChg chg="add">
          <ac:chgData name="Jim Radogna" userId="7fd67d121dc7a07c" providerId="LiveId" clId="{51E27166-5565-4290-A4C5-4CC89FA1F118}" dt="2024-01-23T17:01:23.118" v="1084"/>
          <ac:spMkLst>
            <pc:docMk/>
            <pc:sldMk cId="3475318748" sldId="675"/>
            <ac:spMk id="4" creationId="{653111C2-F26B-0E85-DE5A-3AD5B591D73F}"/>
          </ac:spMkLst>
        </pc:spChg>
        <pc:spChg chg="add">
          <ac:chgData name="Jim Radogna" userId="7fd67d121dc7a07c" providerId="LiveId" clId="{51E27166-5565-4290-A4C5-4CC89FA1F118}" dt="2024-01-23T17:01:23.118" v="1084"/>
          <ac:spMkLst>
            <pc:docMk/>
            <pc:sldMk cId="3475318748" sldId="675"/>
            <ac:spMk id="5" creationId="{5B3B1A68-2CEB-399A-96B2-5EDB478CFBF6}"/>
          </ac:spMkLst>
        </pc:spChg>
        <pc:spChg chg="add">
          <ac:chgData name="Jim Radogna" userId="7fd67d121dc7a07c" providerId="LiveId" clId="{51E27166-5565-4290-A4C5-4CC89FA1F118}" dt="2024-01-23T17:02:10.075" v="1087"/>
          <ac:spMkLst>
            <pc:docMk/>
            <pc:sldMk cId="3475318748" sldId="675"/>
            <ac:spMk id="6" creationId="{582D1356-5D4E-AB1B-F486-609473D842AB}"/>
          </ac:spMkLst>
        </pc:spChg>
        <pc:spChg chg="add">
          <ac:chgData name="Jim Radogna" userId="7fd67d121dc7a07c" providerId="LiveId" clId="{51E27166-5565-4290-A4C5-4CC89FA1F118}" dt="2024-01-23T17:02:10.075" v="1087"/>
          <ac:spMkLst>
            <pc:docMk/>
            <pc:sldMk cId="3475318748" sldId="675"/>
            <ac:spMk id="7" creationId="{2BF5DE57-4D59-627F-1273-6E890545689F}"/>
          </ac:spMkLst>
        </pc:spChg>
        <pc:picChg chg="add del mod">
          <ac:chgData name="Jim Radogna" userId="7fd67d121dc7a07c" providerId="LiveId" clId="{51E27166-5565-4290-A4C5-4CC89FA1F118}" dt="2024-01-23T20:15:10.773" v="1206" actId="478"/>
          <ac:picMkLst>
            <pc:docMk/>
            <pc:sldMk cId="3475318748" sldId="675"/>
            <ac:picMk id="8" creationId="{56073BA6-2BAA-2C8D-C520-CBA587456C57}"/>
          </ac:picMkLst>
        </pc:picChg>
        <pc:picChg chg="add">
          <ac:chgData name="Jim Radogna" userId="7fd67d121dc7a07c" providerId="LiveId" clId="{51E27166-5565-4290-A4C5-4CC89FA1F118}" dt="2024-01-23T17:01:23.118" v="1084"/>
          <ac:picMkLst>
            <pc:docMk/>
            <pc:sldMk cId="3475318748" sldId="675"/>
            <ac:picMk id="2049" creationId="{6CA71CE4-B07A-1C8B-C918-8F2DDE5A294E}"/>
          </ac:picMkLst>
        </pc:picChg>
        <pc:picChg chg="add">
          <ac:chgData name="Jim Radogna" userId="7fd67d121dc7a07c" providerId="LiveId" clId="{51E27166-5565-4290-A4C5-4CC89FA1F118}" dt="2024-01-23T17:02:10.075" v="1087"/>
          <ac:picMkLst>
            <pc:docMk/>
            <pc:sldMk cId="3475318748" sldId="675"/>
            <ac:picMk id="2052" creationId="{8360CEB1-2715-6686-91C9-5E06FE1A2AE4}"/>
          </ac:picMkLst>
        </pc:picChg>
      </pc:sldChg>
      <pc:sldChg chg="del">
        <pc:chgData name="Jim Radogna" userId="7fd67d121dc7a07c" providerId="LiveId" clId="{51E27166-5565-4290-A4C5-4CC89FA1F118}" dt="2024-01-19T17:25:05.687" v="52" actId="47"/>
        <pc:sldMkLst>
          <pc:docMk/>
          <pc:sldMk cId="1775023649" sldId="676"/>
        </pc:sldMkLst>
      </pc:sldChg>
      <pc:sldChg chg="modSp add mod">
        <pc:chgData name="Jim Radogna" userId="7fd67d121dc7a07c" providerId="LiveId" clId="{51E27166-5565-4290-A4C5-4CC89FA1F118}" dt="2024-02-08T20:15:42.042" v="3122" actId="113"/>
        <pc:sldMkLst>
          <pc:docMk/>
          <pc:sldMk cId="3075066822" sldId="676"/>
        </pc:sldMkLst>
        <pc:spChg chg="mod">
          <ac:chgData name="Jim Radogna" userId="7fd67d121dc7a07c" providerId="LiveId" clId="{51E27166-5565-4290-A4C5-4CC89FA1F118}" dt="2024-02-08T20:15:42.042" v="3122" actId="113"/>
          <ac:spMkLst>
            <pc:docMk/>
            <pc:sldMk cId="3075066822" sldId="676"/>
            <ac:spMk id="3" creationId="{00000000-0000-0000-0000-000000000000}"/>
          </ac:spMkLst>
        </pc:spChg>
      </pc:sldChg>
      <pc:sldChg chg="modSp add mod">
        <pc:chgData name="Jim Radogna" userId="7fd67d121dc7a07c" providerId="LiveId" clId="{51E27166-5565-4290-A4C5-4CC89FA1F118}" dt="2024-01-23T20:22:30.366" v="1541" actId="20577"/>
        <pc:sldMkLst>
          <pc:docMk/>
          <pc:sldMk cId="1125221771" sldId="677"/>
        </pc:sldMkLst>
        <pc:spChg chg="mod">
          <ac:chgData name="Jim Radogna" userId="7fd67d121dc7a07c" providerId="LiveId" clId="{51E27166-5565-4290-A4C5-4CC89FA1F118}" dt="2024-01-23T20:22:30.366" v="1541" actId="20577"/>
          <ac:spMkLst>
            <pc:docMk/>
            <pc:sldMk cId="1125221771" sldId="677"/>
            <ac:spMk id="3" creationId="{00000000-0000-0000-0000-000000000000}"/>
          </ac:spMkLst>
        </pc:spChg>
      </pc:sldChg>
      <pc:sldChg chg="addSp modSp add mod">
        <pc:chgData name="Jim Radogna" userId="7fd67d121dc7a07c" providerId="LiveId" clId="{51E27166-5565-4290-A4C5-4CC89FA1F118}" dt="2024-01-25T00:32:59.772" v="2759" actId="20577"/>
        <pc:sldMkLst>
          <pc:docMk/>
          <pc:sldMk cId="1698769049" sldId="678"/>
        </pc:sldMkLst>
        <pc:spChg chg="mod">
          <ac:chgData name="Jim Radogna" userId="7fd67d121dc7a07c" providerId="LiveId" clId="{51E27166-5565-4290-A4C5-4CC89FA1F118}" dt="2024-01-23T20:30:44.794" v="1575" actId="20577"/>
          <ac:spMkLst>
            <pc:docMk/>
            <pc:sldMk cId="1698769049" sldId="678"/>
            <ac:spMk id="2" creationId="{00000000-0000-0000-0000-000000000000}"/>
          </ac:spMkLst>
        </pc:spChg>
        <pc:spChg chg="mod">
          <ac:chgData name="Jim Radogna" userId="7fd67d121dc7a07c" providerId="LiveId" clId="{51E27166-5565-4290-A4C5-4CC89FA1F118}" dt="2024-01-25T00:32:59.772" v="2759" actId="20577"/>
          <ac:spMkLst>
            <pc:docMk/>
            <pc:sldMk cId="1698769049" sldId="678"/>
            <ac:spMk id="3" creationId="{00000000-0000-0000-0000-000000000000}"/>
          </ac:spMkLst>
        </pc:spChg>
        <pc:graphicFrameChg chg="add mod">
          <ac:chgData name="Jim Radogna" userId="7fd67d121dc7a07c" providerId="LiveId" clId="{51E27166-5565-4290-A4C5-4CC89FA1F118}" dt="2024-01-23T20:31:25.107" v="1576"/>
          <ac:graphicFrameMkLst>
            <pc:docMk/>
            <pc:sldMk cId="1698769049" sldId="678"/>
            <ac:graphicFrameMk id="4" creationId="{FC52F8BC-23E5-A33E-997A-53B7E29652EE}"/>
          </ac:graphicFrameMkLst>
        </pc:graphicFrameChg>
      </pc:sldChg>
      <pc:sldChg chg="del">
        <pc:chgData name="Jim Radogna" userId="7fd67d121dc7a07c" providerId="LiveId" clId="{51E27166-5565-4290-A4C5-4CC89FA1F118}" dt="2024-01-19T17:24:52.707" v="43" actId="47"/>
        <pc:sldMkLst>
          <pc:docMk/>
          <pc:sldMk cId="2728343023" sldId="678"/>
        </pc:sldMkLst>
      </pc:sldChg>
      <pc:sldChg chg="addSp modSp add mod">
        <pc:chgData name="Jim Radogna" userId="7fd67d121dc7a07c" providerId="LiveId" clId="{51E27166-5565-4290-A4C5-4CC89FA1F118}" dt="2024-01-24T19:42:17.412" v="2119" actId="255"/>
        <pc:sldMkLst>
          <pc:docMk/>
          <pc:sldMk cId="4246734568" sldId="679"/>
        </pc:sldMkLst>
        <pc:spChg chg="mod">
          <ac:chgData name="Jim Radogna" userId="7fd67d121dc7a07c" providerId="LiveId" clId="{51E27166-5565-4290-A4C5-4CC89FA1F118}" dt="2024-01-24T19:42:17.412" v="2119" actId="255"/>
          <ac:spMkLst>
            <pc:docMk/>
            <pc:sldMk cId="4246734568" sldId="679"/>
            <ac:spMk id="3" creationId="{00000000-0000-0000-0000-000000000000}"/>
          </ac:spMkLst>
        </pc:spChg>
        <pc:spChg chg="add">
          <ac:chgData name="Jim Radogna" userId="7fd67d121dc7a07c" providerId="LiveId" clId="{51E27166-5565-4290-A4C5-4CC89FA1F118}" dt="2024-01-23T20:34:06.868" v="1590"/>
          <ac:spMkLst>
            <pc:docMk/>
            <pc:sldMk cId="4246734568" sldId="679"/>
            <ac:spMk id="4" creationId="{32446ADF-817D-986A-0695-E000DDE2CD54}"/>
          </ac:spMkLst>
        </pc:spChg>
        <pc:spChg chg="add mod">
          <ac:chgData name="Jim Radogna" userId="7fd67d121dc7a07c" providerId="LiveId" clId="{51E27166-5565-4290-A4C5-4CC89FA1F118}" dt="2024-01-23T20:34:24.563" v="1596"/>
          <ac:spMkLst>
            <pc:docMk/>
            <pc:sldMk cId="4246734568" sldId="679"/>
            <ac:spMk id="5" creationId="{195FA4AE-7D89-67B6-40A9-178A8F2997E8}"/>
          </ac:spMkLst>
        </pc:spChg>
        <pc:spChg chg="add mod">
          <ac:chgData name="Jim Radogna" userId="7fd67d121dc7a07c" providerId="LiveId" clId="{51E27166-5565-4290-A4C5-4CC89FA1F118}" dt="2024-01-23T20:34:22.522" v="1594"/>
          <ac:spMkLst>
            <pc:docMk/>
            <pc:sldMk cId="4246734568" sldId="679"/>
            <ac:spMk id="6" creationId="{B3C627F1-4766-DEAC-3BD7-F155485FDCFA}"/>
          </ac:spMkLst>
        </pc:spChg>
      </pc:sldChg>
      <pc:sldChg chg="addSp delSp modSp add mod">
        <pc:chgData name="Jim Radogna" userId="7fd67d121dc7a07c" providerId="LiveId" clId="{51E27166-5565-4290-A4C5-4CC89FA1F118}" dt="2024-02-08T21:36:21.614" v="3123" actId="20577"/>
        <pc:sldMkLst>
          <pc:docMk/>
          <pc:sldMk cId="39153378" sldId="680"/>
        </pc:sldMkLst>
        <pc:spChg chg="mod">
          <ac:chgData name="Jim Radogna" userId="7fd67d121dc7a07c" providerId="LiveId" clId="{51E27166-5565-4290-A4C5-4CC89FA1F118}" dt="2024-02-08T21:36:21.614" v="3123" actId="20577"/>
          <ac:spMkLst>
            <pc:docMk/>
            <pc:sldMk cId="39153378" sldId="680"/>
            <ac:spMk id="3" creationId="{00000000-0000-0000-0000-000000000000}"/>
          </ac:spMkLst>
        </pc:spChg>
        <pc:spChg chg="del mod">
          <ac:chgData name="Jim Radogna" userId="7fd67d121dc7a07c" providerId="LiveId" clId="{51E27166-5565-4290-A4C5-4CC89FA1F118}" dt="2024-01-23T22:41:03.428" v="1958"/>
          <ac:spMkLst>
            <pc:docMk/>
            <pc:sldMk cId="39153378" sldId="680"/>
            <ac:spMk id="4" creationId="{32446ADF-817D-986A-0695-E000DDE2CD54}"/>
          </ac:spMkLst>
        </pc:spChg>
        <pc:spChg chg="add">
          <ac:chgData name="Jim Radogna" userId="7fd67d121dc7a07c" providerId="LiveId" clId="{51E27166-5565-4290-A4C5-4CC89FA1F118}" dt="2024-01-23T22:41:07.158" v="1959"/>
          <ac:spMkLst>
            <pc:docMk/>
            <pc:sldMk cId="39153378" sldId="680"/>
            <ac:spMk id="6" creationId="{BEEF9C51-13D6-48EA-F335-D34065C33CC4}"/>
          </ac:spMkLst>
        </pc:spChg>
        <pc:graphicFrameChg chg="add mod">
          <ac:chgData name="Jim Radogna" userId="7fd67d121dc7a07c" providerId="LiveId" clId="{51E27166-5565-4290-A4C5-4CC89FA1F118}" dt="2024-01-23T20:35:59.414" v="1602"/>
          <ac:graphicFrameMkLst>
            <pc:docMk/>
            <pc:sldMk cId="39153378" sldId="680"/>
            <ac:graphicFrameMk id="5" creationId="{F2745F27-DFE5-118F-9552-D4EB5A422EB8}"/>
          </ac:graphicFrameMkLst>
        </pc:graphicFrameChg>
      </pc:sldChg>
      <pc:sldChg chg="modSp add del mod">
        <pc:chgData name="Jim Radogna" userId="7fd67d121dc7a07c" providerId="LiveId" clId="{51E27166-5565-4290-A4C5-4CC89FA1F118}" dt="2024-01-24T20:16:27.284" v="2365" actId="2696"/>
        <pc:sldMkLst>
          <pc:docMk/>
          <pc:sldMk cId="11815437" sldId="681"/>
        </pc:sldMkLst>
        <pc:spChg chg="mod">
          <ac:chgData name="Jim Radogna" userId="7fd67d121dc7a07c" providerId="LiveId" clId="{51E27166-5565-4290-A4C5-4CC89FA1F118}" dt="2024-01-24T20:15:51.638" v="2364" actId="5793"/>
          <ac:spMkLst>
            <pc:docMk/>
            <pc:sldMk cId="11815437" sldId="681"/>
            <ac:spMk id="3" creationId="{00000000-0000-0000-0000-000000000000}"/>
          </ac:spMkLst>
        </pc:spChg>
      </pc:sldChg>
      <pc:sldChg chg="addSp delSp modSp add mod">
        <pc:chgData name="Jim Radogna" userId="7fd67d121dc7a07c" providerId="LiveId" clId="{51E27166-5565-4290-A4C5-4CC89FA1F118}" dt="2024-01-25T00:36:09.466" v="2782" actId="313"/>
        <pc:sldMkLst>
          <pc:docMk/>
          <pc:sldMk cId="544028403" sldId="682"/>
        </pc:sldMkLst>
        <pc:spChg chg="mod">
          <ac:chgData name="Jim Radogna" userId="7fd67d121dc7a07c" providerId="LiveId" clId="{51E27166-5565-4290-A4C5-4CC89FA1F118}" dt="2024-01-25T00:36:09.466" v="2782" actId="313"/>
          <ac:spMkLst>
            <pc:docMk/>
            <pc:sldMk cId="544028403" sldId="682"/>
            <ac:spMk id="3" creationId="{00000000-0000-0000-0000-000000000000}"/>
          </ac:spMkLst>
        </pc:spChg>
        <pc:spChg chg="del mod">
          <ac:chgData name="Jim Radogna" userId="7fd67d121dc7a07c" providerId="LiveId" clId="{51E27166-5565-4290-A4C5-4CC89FA1F118}" dt="2024-01-24T22:33:22.995" v="2753"/>
          <ac:spMkLst>
            <pc:docMk/>
            <pc:sldMk cId="544028403" sldId="682"/>
            <ac:spMk id="4" creationId="{32446ADF-817D-986A-0695-E000DDE2CD54}"/>
          </ac:spMkLst>
        </pc:spChg>
        <pc:spChg chg="add mod">
          <ac:chgData name="Jim Radogna" userId="7fd67d121dc7a07c" providerId="LiveId" clId="{51E27166-5565-4290-A4C5-4CC89FA1F118}" dt="2024-01-23T22:40:23.699" v="1828"/>
          <ac:spMkLst>
            <pc:docMk/>
            <pc:sldMk cId="544028403" sldId="682"/>
            <ac:spMk id="5" creationId="{544FDAA7-2CAC-38D4-6960-B46CA185F2A8}"/>
          </ac:spMkLst>
        </pc:spChg>
        <pc:spChg chg="add mod">
          <ac:chgData name="Jim Radogna" userId="7fd67d121dc7a07c" providerId="LiveId" clId="{51E27166-5565-4290-A4C5-4CC89FA1F118}" dt="2024-01-23T22:40:35.453" v="1829"/>
          <ac:spMkLst>
            <pc:docMk/>
            <pc:sldMk cId="544028403" sldId="682"/>
            <ac:spMk id="6" creationId="{22C4A8E7-B66B-6E09-B47B-E95CE6003B1A}"/>
          </ac:spMkLst>
        </pc:spChg>
      </pc:sldChg>
      <pc:sldChg chg="modSp add mod">
        <pc:chgData name="Jim Radogna" userId="7fd67d121dc7a07c" providerId="LiveId" clId="{51E27166-5565-4290-A4C5-4CC89FA1F118}" dt="2024-01-24T20:26:23.807" v="2450" actId="255"/>
        <pc:sldMkLst>
          <pc:docMk/>
          <pc:sldMk cId="2993215395" sldId="683"/>
        </pc:sldMkLst>
        <pc:spChg chg="mod">
          <ac:chgData name="Jim Radogna" userId="7fd67d121dc7a07c" providerId="LiveId" clId="{51E27166-5565-4290-A4C5-4CC89FA1F118}" dt="2024-01-24T20:26:23.807" v="2450" actId="255"/>
          <ac:spMkLst>
            <pc:docMk/>
            <pc:sldMk cId="2993215395" sldId="683"/>
            <ac:spMk id="3" creationId="{00000000-0000-0000-0000-000000000000}"/>
          </ac:spMkLst>
        </pc:spChg>
      </pc:sldChg>
      <pc:sldChg chg="addSp delSp modSp add del mod">
        <pc:chgData name="Jim Radogna" userId="7fd67d121dc7a07c" providerId="LiveId" clId="{51E27166-5565-4290-A4C5-4CC89FA1F118}" dt="2024-01-24T20:26:35.500" v="2451" actId="47"/>
        <pc:sldMkLst>
          <pc:docMk/>
          <pc:sldMk cId="58070719" sldId="684"/>
        </pc:sldMkLst>
        <pc:spChg chg="mod">
          <ac:chgData name="Jim Radogna" userId="7fd67d121dc7a07c" providerId="LiveId" clId="{51E27166-5565-4290-A4C5-4CC89FA1F118}" dt="2024-01-23T22:50:08.164" v="1981" actId="255"/>
          <ac:spMkLst>
            <pc:docMk/>
            <pc:sldMk cId="58070719" sldId="684"/>
            <ac:spMk id="3" creationId="{00000000-0000-0000-0000-000000000000}"/>
          </ac:spMkLst>
        </pc:spChg>
        <pc:spChg chg="add mod">
          <ac:chgData name="Jim Radogna" userId="7fd67d121dc7a07c" providerId="LiveId" clId="{51E27166-5565-4290-A4C5-4CC89FA1F118}" dt="2024-01-23T22:38:49.985" v="1825"/>
          <ac:spMkLst>
            <pc:docMk/>
            <pc:sldMk cId="58070719" sldId="684"/>
            <ac:spMk id="5" creationId="{612ABA77-864C-BA6C-FECD-976058D44FA6}"/>
          </ac:spMkLst>
        </pc:spChg>
        <pc:graphicFrameChg chg="add mod">
          <ac:chgData name="Jim Radogna" userId="7fd67d121dc7a07c" providerId="LiveId" clId="{51E27166-5565-4290-A4C5-4CC89FA1F118}" dt="2024-01-23T22:48:45.866" v="1969"/>
          <ac:graphicFrameMkLst>
            <pc:docMk/>
            <pc:sldMk cId="58070719" sldId="684"/>
            <ac:graphicFrameMk id="6" creationId="{B60C842A-FC20-694F-A8CD-EE2EFC90A650}"/>
          </ac:graphicFrameMkLst>
        </pc:graphicFrameChg>
        <pc:graphicFrameChg chg="add del mod modGraphic">
          <ac:chgData name="Jim Radogna" userId="7fd67d121dc7a07c" providerId="LiveId" clId="{51E27166-5565-4290-A4C5-4CC89FA1F118}" dt="2024-01-23T22:49:37.696" v="1977" actId="478"/>
          <ac:graphicFrameMkLst>
            <pc:docMk/>
            <pc:sldMk cId="58070719" sldId="684"/>
            <ac:graphicFrameMk id="7" creationId="{6F2F9549-DB10-EA4A-3618-524E5339358C}"/>
          </ac:graphicFrameMkLst>
        </pc:graphicFrameChg>
      </pc:sldChg>
      <pc:sldChg chg="del">
        <pc:chgData name="Jim Radogna" userId="7fd67d121dc7a07c" providerId="LiveId" clId="{51E27166-5565-4290-A4C5-4CC89FA1F118}" dt="2024-01-19T17:25:01.532" v="49" actId="47"/>
        <pc:sldMkLst>
          <pc:docMk/>
          <pc:sldMk cId="483185961" sldId="696"/>
        </pc:sldMkLst>
      </pc:sldChg>
      <pc:sldChg chg="del">
        <pc:chgData name="Jim Radogna" userId="7fd67d121dc7a07c" providerId="LiveId" clId="{51E27166-5565-4290-A4C5-4CC89FA1F118}" dt="2024-01-19T17:24:49.243" v="39" actId="47"/>
        <pc:sldMkLst>
          <pc:docMk/>
          <pc:sldMk cId="2568883293" sldId="716"/>
        </pc:sldMkLst>
      </pc:sldChg>
      <pc:sldChg chg="del">
        <pc:chgData name="Jim Radogna" userId="7fd67d121dc7a07c" providerId="LiveId" clId="{51E27166-5565-4290-A4C5-4CC89FA1F118}" dt="2024-01-19T17:24:50.829" v="41" actId="47"/>
        <pc:sldMkLst>
          <pc:docMk/>
          <pc:sldMk cId="56871688" sldId="717"/>
        </pc:sldMkLst>
      </pc:sldChg>
      <pc:sldChg chg="del">
        <pc:chgData name="Jim Radogna" userId="7fd67d121dc7a07c" providerId="LiveId" clId="{51E27166-5565-4290-A4C5-4CC89FA1F118}" dt="2024-01-19T17:24:50.019" v="40" actId="47"/>
        <pc:sldMkLst>
          <pc:docMk/>
          <pc:sldMk cId="4115468258" sldId="723"/>
        </pc:sldMkLst>
      </pc:sldChg>
      <pc:sldChg chg="del">
        <pc:chgData name="Jim Radogna" userId="7fd67d121dc7a07c" providerId="LiveId" clId="{51E27166-5565-4290-A4C5-4CC89FA1F118}" dt="2024-01-19T17:24:51.478" v="42" actId="47"/>
        <pc:sldMkLst>
          <pc:docMk/>
          <pc:sldMk cId="3268949212" sldId="724"/>
        </pc:sldMkLst>
      </pc:sldChg>
      <pc:sldChg chg="del">
        <pc:chgData name="Jim Radogna" userId="7fd67d121dc7a07c" providerId="LiveId" clId="{51E27166-5565-4290-A4C5-4CC89FA1F118}" dt="2024-01-19T17:24:58.307" v="47" actId="47"/>
        <pc:sldMkLst>
          <pc:docMk/>
          <pc:sldMk cId="4096229634" sldId="725"/>
        </pc:sldMkLst>
      </pc:sldChg>
      <pc:sldChg chg="del">
        <pc:chgData name="Jim Radogna" userId="7fd67d121dc7a07c" providerId="LiveId" clId="{51E27166-5565-4290-A4C5-4CC89FA1F118}" dt="2024-01-19T17:24:56.903" v="46" actId="47"/>
        <pc:sldMkLst>
          <pc:docMk/>
          <pc:sldMk cId="249758655" sldId="726"/>
        </pc:sldMkLst>
      </pc:sldChg>
      <pc:sldChg chg="del">
        <pc:chgData name="Jim Radogna" userId="7fd67d121dc7a07c" providerId="LiveId" clId="{51E27166-5565-4290-A4C5-4CC89FA1F118}" dt="2024-01-19T17:24:55.101" v="45" actId="47"/>
        <pc:sldMkLst>
          <pc:docMk/>
          <pc:sldMk cId="1717310804" sldId="727"/>
        </pc:sldMkLst>
      </pc:sldChg>
      <pc:sldChg chg="del">
        <pc:chgData name="Jim Radogna" userId="7fd67d121dc7a07c" providerId="LiveId" clId="{51E27166-5565-4290-A4C5-4CC89FA1F118}" dt="2024-01-19T17:25:07.160" v="54" actId="47"/>
        <pc:sldMkLst>
          <pc:docMk/>
          <pc:sldMk cId="3690071655" sldId="728"/>
        </pc:sldMkLst>
      </pc:sldChg>
      <pc:sldChg chg="del">
        <pc:chgData name="Jim Radogna" userId="7fd67d121dc7a07c" providerId="LiveId" clId="{51E27166-5565-4290-A4C5-4CC89FA1F118}" dt="2024-01-19T17:25:04.993" v="51" actId="47"/>
        <pc:sldMkLst>
          <pc:docMk/>
          <pc:sldMk cId="2697663627" sldId="729"/>
        </pc:sldMkLst>
      </pc:sldChg>
      <pc:sldChg chg="del">
        <pc:chgData name="Jim Radogna" userId="7fd67d121dc7a07c" providerId="LiveId" clId="{51E27166-5565-4290-A4C5-4CC89FA1F118}" dt="2024-01-19T17:25:06.536" v="53" actId="47"/>
        <pc:sldMkLst>
          <pc:docMk/>
          <pc:sldMk cId="3517936182" sldId="730"/>
        </pc:sldMkLst>
      </pc:sldChg>
    </pc:docChg>
  </pc:docChgLst>
  <pc:docChgLst>
    <pc:chgData name="Jim Radogna" userId="7fd67d121dc7a07c" providerId="LiveId" clId="{B018C36E-4997-43CE-B6F2-5C90F9DCE2DD}"/>
    <pc:docChg chg="custSel addSld modSld">
      <pc:chgData name="Jim Radogna" userId="7fd67d121dc7a07c" providerId="LiveId" clId="{B018C36E-4997-43CE-B6F2-5C90F9DCE2DD}" dt="2023-03-04T17:15:05.303" v="801" actId="255"/>
      <pc:docMkLst>
        <pc:docMk/>
      </pc:docMkLst>
      <pc:sldChg chg="modSp mod">
        <pc:chgData name="Jim Radogna" userId="7fd67d121dc7a07c" providerId="LiveId" clId="{B018C36E-4997-43CE-B6F2-5C90F9DCE2DD}" dt="2023-02-26T21:51:04.658" v="779" actId="20577"/>
        <pc:sldMkLst>
          <pc:docMk/>
          <pc:sldMk cId="1775023649" sldId="676"/>
        </pc:sldMkLst>
        <pc:spChg chg="mod">
          <ac:chgData name="Jim Radogna" userId="7fd67d121dc7a07c" providerId="LiveId" clId="{B018C36E-4997-43CE-B6F2-5C90F9DCE2DD}" dt="2023-02-26T21:51:04.658" v="779" actId="20577"/>
          <ac:spMkLst>
            <pc:docMk/>
            <pc:sldMk cId="1775023649" sldId="676"/>
            <ac:spMk id="4" creationId="{1364CDD2-9403-44B9-87E1-961063ADF82C}"/>
          </ac:spMkLst>
        </pc:spChg>
      </pc:sldChg>
      <pc:sldChg chg="addSp delSp modSp mod">
        <pc:chgData name="Jim Radogna" userId="7fd67d121dc7a07c" providerId="LiveId" clId="{B018C36E-4997-43CE-B6F2-5C90F9DCE2DD}" dt="2023-02-26T21:53:20.781" v="797" actId="255"/>
        <pc:sldMkLst>
          <pc:docMk/>
          <pc:sldMk cId="249758655" sldId="726"/>
        </pc:sldMkLst>
        <pc:spChg chg="mod">
          <ac:chgData name="Jim Radogna" userId="7fd67d121dc7a07c" providerId="LiveId" clId="{B018C36E-4997-43CE-B6F2-5C90F9DCE2DD}" dt="2023-02-26T21:53:20.781" v="797" actId="255"/>
          <ac:spMkLst>
            <pc:docMk/>
            <pc:sldMk cId="249758655" sldId="726"/>
            <ac:spMk id="3" creationId="{4309D2AB-6832-41D6-9A2F-B4A0CF55D23B}"/>
          </ac:spMkLst>
        </pc:spChg>
        <pc:graphicFrameChg chg="add del mod">
          <ac:chgData name="Jim Radogna" userId="7fd67d121dc7a07c" providerId="LiveId" clId="{B018C36E-4997-43CE-B6F2-5C90F9DCE2DD}" dt="2023-02-26T21:52:31.746" v="787"/>
          <ac:graphicFrameMkLst>
            <pc:docMk/>
            <pc:sldMk cId="249758655" sldId="726"/>
            <ac:graphicFrameMk id="4" creationId="{DAD139BA-E54E-0A29-3261-65D105EB54E0}"/>
          </ac:graphicFrameMkLst>
        </pc:graphicFrameChg>
      </pc:sldChg>
      <pc:sldChg chg="modSp mod">
        <pc:chgData name="Jim Radogna" userId="7fd67d121dc7a07c" providerId="LiveId" clId="{B018C36E-4997-43CE-B6F2-5C90F9DCE2DD}" dt="2023-02-24T17:02:53.118" v="122" actId="255"/>
        <pc:sldMkLst>
          <pc:docMk/>
          <pc:sldMk cId="3690071655" sldId="728"/>
        </pc:sldMkLst>
        <pc:spChg chg="mod">
          <ac:chgData name="Jim Radogna" userId="7fd67d121dc7a07c" providerId="LiveId" clId="{B018C36E-4997-43CE-B6F2-5C90F9DCE2DD}" dt="2023-02-24T17:02:53.118" v="122" actId="255"/>
          <ac:spMkLst>
            <pc:docMk/>
            <pc:sldMk cId="3690071655" sldId="728"/>
            <ac:spMk id="4" creationId="{1364CDD2-9403-44B9-87E1-961063ADF82C}"/>
          </ac:spMkLst>
        </pc:spChg>
      </pc:sldChg>
      <pc:sldChg chg="modSp mod">
        <pc:chgData name="Jim Radogna" userId="7fd67d121dc7a07c" providerId="LiveId" clId="{B018C36E-4997-43CE-B6F2-5C90F9DCE2DD}" dt="2023-02-26T21:47:57.268" v="778" actId="20577"/>
        <pc:sldMkLst>
          <pc:docMk/>
          <pc:sldMk cId="2697663627" sldId="729"/>
        </pc:sldMkLst>
        <pc:spChg chg="mod">
          <ac:chgData name="Jim Radogna" userId="7fd67d121dc7a07c" providerId="LiveId" clId="{B018C36E-4997-43CE-B6F2-5C90F9DCE2DD}" dt="2023-02-26T21:47:57.268" v="778" actId="20577"/>
          <ac:spMkLst>
            <pc:docMk/>
            <pc:sldMk cId="2697663627" sldId="729"/>
            <ac:spMk id="4" creationId="{1364CDD2-9403-44B9-87E1-961063ADF82C}"/>
          </ac:spMkLst>
        </pc:spChg>
      </pc:sldChg>
      <pc:sldChg chg="modSp add mod">
        <pc:chgData name="Jim Radogna" userId="7fd67d121dc7a07c" providerId="LiveId" clId="{B018C36E-4997-43CE-B6F2-5C90F9DCE2DD}" dt="2023-03-04T17:15:05.303" v="801" actId="255"/>
        <pc:sldMkLst>
          <pc:docMk/>
          <pc:sldMk cId="3517936182" sldId="730"/>
        </pc:sldMkLst>
        <pc:spChg chg="mod">
          <ac:chgData name="Jim Radogna" userId="7fd67d121dc7a07c" providerId="LiveId" clId="{B018C36E-4997-43CE-B6F2-5C90F9DCE2DD}" dt="2023-03-04T17:15:05.303" v="801" actId="255"/>
          <ac:spMkLst>
            <pc:docMk/>
            <pc:sldMk cId="3517936182" sldId="730"/>
            <ac:spMk id="4" creationId="{1364CDD2-9403-44B9-87E1-961063ADF8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EA28DA6-C088-4C0C-917C-ACC6926DB66E}" type="datetimeFigureOut">
              <a:rPr lang="en-US" smtClean="0"/>
              <a:pPr/>
              <a:t>2/13/2024</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11</a:t>
            </a:fld>
            <a:endParaRPr lang="en-US" dirty="0"/>
          </a:p>
        </p:txBody>
      </p:sp>
    </p:spTree>
    <p:extLst>
      <p:ext uri="{BB962C8B-B14F-4D97-AF65-F5344CB8AC3E}">
        <p14:creationId xmlns:p14="http://schemas.microsoft.com/office/powerpoint/2010/main" val="39257899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12</a:t>
            </a:fld>
            <a:endParaRPr lang="en-US" dirty="0"/>
          </a:p>
        </p:txBody>
      </p:sp>
    </p:spTree>
    <p:extLst>
      <p:ext uri="{BB962C8B-B14F-4D97-AF65-F5344CB8AC3E}">
        <p14:creationId xmlns:p14="http://schemas.microsoft.com/office/powerpoint/2010/main" val="1343150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13</a:t>
            </a:fld>
            <a:endParaRPr lang="en-US" dirty="0"/>
          </a:p>
        </p:txBody>
      </p:sp>
    </p:spTree>
    <p:extLst>
      <p:ext uri="{BB962C8B-B14F-4D97-AF65-F5344CB8AC3E}">
        <p14:creationId xmlns:p14="http://schemas.microsoft.com/office/powerpoint/2010/main" val="3213110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14</a:t>
            </a:fld>
            <a:endParaRPr lang="en-US" dirty="0"/>
          </a:p>
        </p:txBody>
      </p:sp>
    </p:spTree>
    <p:extLst>
      <p:ext uri="{BB962C8B-B14F-4D97-AF65-F5344CB8AC3E}">
        <p14:creationId xmlns:p14="http://schemas.microsoft.com/office/powerpoint/2010/main" val="3297210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15</a:t>
            </a:fld>
            <a:endParaRPr lang="en-US" dirty="0"/>
          </a:p>
        </p:txBody>
      </p:sp>
    </p:spTree>
    <p:extLst>
      <p:ext uri="{BB962C8B-B14F-4D97-AF65-F5344CB8AC3E}">
        <p14:creationId xmlns:p14="http://schemas.microsoft.com/office/powerpoint/2010/main" val="1352221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16</a:t>
            </a:fld>
            <a:endParaRPr lang="en-US" dirty="0"/>
          </a:p>
        </p:txBody>
      </p:sp>
    </p:spTree>
    <p:extLst>
      <p:ext uri="{BB962C8B-B14F-4D97-AF65-F5344CB8AC3E}">
        <p14:creationId xmlns:p14="http://schemas.microsoft.com/office/powerpoint/2010/main" val="1289254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17</a:t>
            </a:fld>
            <a:endParaRPr lang="en-US" dirty="0"/>
          </a:p>
        </p:txBody>
      </p:sp>
    </p:spTree>
    <p:extLst>
      <p:ext uri="{BB962C8B-B14F-4D97-AF65-F5344CB8AC3E}">
        <p14:creationId xmlns:p14="http://schemas.microsoft.com/office/powerpoint/2010/main" val="2332831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18</a:t>
            </a:fld>
            <a:endParaRPr lang="en-US" dirty="0"/>
          </a:p>
        </p:txBody>
      </p:sp>
    </p:spTree>
    <p:extLst>
      <p:ext uri="{BB962C8B-B14F-4D97-AF65-F5344CB8AC3E}">
        <p14:creationId xmlns:p14="http://schemas.microsoft.com/office/powerpoint/2010/main" val="3600580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19</a:t>
            </a:fld>
            <a:endParaRPr lang="en-US" dirty="0"/>
          </a:p>
        </p:txBody>
      </p:sp>
    </p:spTree>
    <p:extLst>
      <p:ext uri="{BB962C8B-B14F-4D97-AF65-F5344CB8AC3E}">
        <p14:creationId xmlns:p14="http://schemas.microsoft.com/office/powerpoint/2010/main" val="2799471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a:t>
            </a:fld>
            <a:endParaRPr lang="en-US" dirty="0"/>
          </a:p>
        </p:txBody>
      </p:sp>
    </p:spTree>
    <p:extLst>
      <p:ext uri="{BB962C8B-B14F-4D97-AF65-F5344CB8AC3E}">
        <p14:creationId xmlns:p14="http://schemas.microsoft.com/office/powerpoint/2010/main" val="127464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D2F35-928B-6C42-5F67-7C11BE87E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B73F89-6CC6-6E4D-CDAE-0861C78AD1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61ED8A-6B10-C9EB-79F4-90FCD38BFC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5D129D-680D-9F78-5CCB-A3E8596E7AF3}"/>
              </a:ext>
            </a:extLst>
          </p:cNvPr>
          <p:cNvSpPr>
            <a:spLocks noGrp="1"/>
          </p:cNvSpPr>
          <p:nvPr>
            <p:ph type="sldNum" sz="quarter" idx="10"/>
          </p:nvPr>
        </p:nvSpPr>
        <p:spPr/>
        <p:txBody>
          <a:bodyPr/>
          <a:lstStyle/>
          <a:p>
            <a:fld id="{5520544F-824B-4B45-812E-856E95426E2A}" type="slidenum">
              <a:rPr lang="en-US" smtClean="0"/>
              <a:pPr/>
              <a:t>4</a:t>
            </a:fld>
            <a:endParaRPr lang="en-US" dirty="0"/>
          </a:p>
        </p:txBody>
      </p:sp>
    </p:spTree>
    <p:extLst>
      <p:ext uri="{BB962C8B-B14F-4D97-AF65-F5344CB8AC3E}">
        <p14:creationId xmlns:p14="http://schemas.microsoft.com/office/powerpoint/2010/main" val="1482604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19603-55C9-3959-2A8F-CBC735EEE5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F3454-49A9-F191-2981-ADE01B326C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4D5637-97A7-6D09-B513-C3C1F70726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1105E8-5521-8AEC-DD79-D2DFF041DC8C}"/>
              </a:ext>
            </a:extLst>
          </p:cNvPr>
          <p:cNvSpPr>
            <a:spLocks noGrp="1"/>
          </p:cNvSpPr>
          <p:nvPr>
            <p:ph type="sldNum" sz="quarter" idx="10"/>
          </p:nvPr>
        </p:nvSpPr>
        <p:spPr/>
        <p:txBody>
          <a:bodyPr/>
          <a:lstStyle/>
          <a:p>
            <a:fld id="{5520544F-824B-4B45-812E-856E95426E2A}" type="slidenum">
              <a:rPr lang="en-US" smtClean="0"/>
              <a:pPr/>
              <a:t>5</a:t>
            </a:fld>
            <a:endParaRPr lang="en-US" dirty="0"/>
          </a:p>
        </p:txBody>
      </p:sp>
    </p:spTree>
    <p:extLst>
      <p:ext uri="{BB962C8B-B14F-4D97-AF65-F5344CB8AC3E}">
        <p14:creationId xmlns:p14="http://schemas.microsoft.com/office/powerpoint/2010/main" val="1972537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20B15-7CAD-FFD1-FA03-012ACB78F6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17FB8B-CE43-618C-B2DD-A1CA28634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4DC405-7736-77A0-1A48-BE361FE881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88CC8-6953-3EDB-17D5-C778AE37434A}"/>
              </a:ext>
            </a:extLst>
          </p:cNvPr>
          <p:cNvSpPr>
            <a:spLocks noGrp="1"/>
          </p:cNvSpPr>
          <p:nvPr>
            <p:ph type="sldNum" sz="quarter" idx="10"/>
          </p:nvPr>
        </p:nvSpPr>
        <p:spPr/>
        <p:txBody>
          <a:bodyPr/>
          <a:lstStyle/>
          <a:p>
            <a:fld id="{5520544F-824B-4B45-812E-856E95426E2A}" type="slidenum">
              <a:rPr lang="en-US" smtClean="0"/>
              <a:pPr/>
              <a:t>6</a:t>
            </a:fld>
            <a:endParaRPr lang="en-US" dirty="0"/>
          </a:p>
        </p:txBody>
      </p:sp>
    </p:spTree>
    <p:extLst>
      <p:ext uri="{BB962C8B-B14F-4D97-AF65-F5344CB8AC3E}">
        <p14:creationId xmlns:p14="http://schemas.microsoft.com/office/powerpoint/2010/main" val="2564050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2E2EA-733A-8326-8810-DA5E656CE5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6D6D3-3F45-2958-A68F-495A48265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14B067-0240-B0AC-5529-F70613717B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8F4B3E-F946-1BEA-5ABD-6C7D6CB99209}"/>
              </a:ext>
            </a:extLst>
          </p:cNvPr>
          <p:cNvSpPr>
            <a:spLocks noGrp="1"/>
          </p:cNvSpPr>
          <p:nvPr>
            <p:ph type="sldNum" sz="quarter" idx="10"/>
          </p:nvPr>
        </p:nvSpPr>
        <p:spPr/>
        <p:txBody>
          <a:bodyPr/>
          <a:lstStyle/>
          <a:p>
            <a:fld id="{5520544F-824B-4B45-812E-856E95426E2A}" type="slidenum">
              <a:rPr lang="en-US" smtClean="0"/>
              <a:pPr/>
              <a:t>7</a:t>
            </a:fld>
            <a:endParaRPr lang="en-US" dirty="0"/>
          </a:p>
        </p:txBody>
      </p:sp>
    </p:spTree>
    <p:extLst>
      <p:ext uri="{BB962C8B-B14F-4D97-AF65-F5344CB8AC3E}">
        <p14:creationId xmlns:p14="http://schemas.microsoft.com/office/powerpoint/2010/main" val="784224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2BC52-4842-E0FF-1D10-7A3A985AC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7B2712-12A3-A784-5849-42A8C89175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63F01-1D5E-02AD-388D-6C35C99195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177968-1CB1-7AEA-0002-BF26874AD57F}"/>
              </a:ext>
            </a:extLst>
          </p:cNvPr>
          <p:cNvSpPr>
            <a:spLocks noGrp="1"/>
          </p:cNvSpPr>
          <p:nvPr>
            <p:ph type="sldNum" sz="quarter" idx="10"/>
          </p:nvPr>
        </p:nvSpPr>
        <p:spPr/>
        <p:txBody>
          <a:bodyPr/>
          <a:lstStyle/>
          <a:p>
            <a:fld id="{5520544F-824B-4B45-812E-856E95426E2A}" type="slidenum">
              <a:rPr lang="en-US" smtClean="0"/>
              <a:pPr/>
              <a:t>8</a:t>
            </a:fld>
            <a:endParaRPr lang="en-US" dirty="0"/>
          </a:p>
        </p:txBody>
      </p:sp>
    </p:spTree>
    <p:extLst>
      <p:ext uri="{BB962C8B-B14F-4D97-AF65-F5344CB8AC3E}">
        <p14:creationId xmlns:p14="http://schemas.microsoft.com/office/powerpoint/2010/main" val="392194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9</a:t>
            </a:fld>
            <a:endParaRPr lang="en-US" dirty="0"/>
          </a:p>
        </p:txBody>
      </p:sp>
    </p:spTree>
    <p:extLst>
      <p:ext uri="{BB962C8B-B14F-4D97-AF65-F5344CB8AC3E}">
        <p14:creationId xmlns:p14="http://schemas.microsoft.com/office/powerpoint/2010/main" val="121890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10</a:t>
            </a:fld>
            <a:endParaRPr lang="en-US" dirty="0"/>
          </a:p>
        </p:txBody>
      </p:sp>
    </p:spTree>
    <p:extLst>
      <p:ext uri="{BB962C8B-B14F-4D97-AF65-F5344CB8AC3E}">
        <p14:creationId xmlns:p14="http://schemas.microsoft.com/office/powerpoint/2010/main" val="219308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58F26CDB-B4E0-4CD7-984A-3FEA0E4A7849}" type="datetime1">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5DDD82-B537-4F6F-9C76-685B5291998E}" type="datetime1">
              <a:rPr lang="en-US" smtClean="0"/>
              <a:t>2/13/2024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E1D8DA-85DB-4395-8C59-FFB12EFC2A6E}" type="datetime1">
              <a:rPr lang="en-US" smtClean="0"/>
              <a:t>2/13/2024</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1F6BC69-035D-433A-A407-2B0A798AA298}" type="datetime1">
              <a:rPr lang="en-US" smtClean="0"/>
              <a:t>2/13/2024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2B10195-65C6-4101-BE21-15C770B1E479}" type="datetime1">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F32FD6A-CFDE-4256-A23C-12258DFAE31D}" type="datetime1">
              <a:rPr lang="en-US" smtClean="0"/>
              <a:t>2/13/2024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4C879D0-E029-484C-9382-041D8E5F6918}" type="datetime1">
              <a:rPr lang="en-US" smtClean="0"/>
              <a:t>2/13/2024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C5E4550-D3F6-445C-942B-5B463934052D}" type="datetime1">
              <a:rPr lang="en-US" smtClean="0"/>
              <a:t>2/13/2024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9BDC0B-384B-4CDD-A796-E4B7F9B248D4}" type="datetime1">
              <a:rPr lang="en-US" smtClean="0"/>
              <a:t>2/13/2024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6A31E2F-5F4A-4B96-86CC-D9FB862C55D7}" type="datetime1">
              <a:rPr lang="en-US" smtClean="0"/>
              <a:t>2/13/2024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87002FA-04E1-41C9-971A-C4B47301A967}" type="datetime1">
              <a:rPr lang="en-US" smtClean="0"/>
              <a:t>2/13/2024</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C7E5AB8-B810-4C21-B192-E2AFD199EC3C}" type="datetime1">
              <a:rPr lang="en-US" smtClean="0"/>
              <a:t>2/13/2024</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3" y="4038600"/>
            <a:ext cx="7924800" cy="1167283"/>
          </a:xfrm>
        </p:spPr>
        <p:txBody>
          <a:bodyPr>
            <a:noAutofit/>
          </a:bodyPr>
          <a:lstStyle/>
          <a:p>
            <a:pPr algn="ctr"/>
            <a:br>
              <a:rPr lang="en-US" sz="3200" dirty="0"/>
            </a:br>
            <a:r>
              <a:rPr lang="en-US" sz="3200" dirty="0">
                <a:solidFill>
                  <a:schemeClr val="accent1"/>
                </a:solidFill>
              </a:rPr>
              <a:t>Open Forum Q&amp;A</a:t>
            </a:r>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endParaRPr lang="en-US" sz="2200" dirty="0"/>
          </a:p>
          <a:p>
            <a:pPr algn="ctr"/>
            <a:r>
              <a:rPr lang="en-US" sz="2200" b="1" dirty="0"/>
              <a:t>Winter 2023 Professional Training Conference</a:t>
            </a:r>
          </a:p>
          <a:p>
            <a:pPr algn="ctr"/>
            <a:endParaRPr lang="en-US" sz="2200" dirty="0"/>
          </a:p>
          <a:p>
            <a:pPr algn="ctr"/>
            <a:endParaRPr lang="en-US" sz="2200" dirty="0"/>
          </a:p>
          <a:p>
            <a:pPr algn="ctr"/>
            <a:r>
              <a:rPr lang="en-US" sz="2200" b="1"/>
              <a:t>2024 </a:t>
            </a:r>
            <a:r>
              <a:rPr lang="en-US" sz="2200" b="1" dirty="0"/>
              <a:t>Winter Professional Training Conference</a:t>
            </a:r>
          </a:p>
          <a:p>
            <a:pPr algn="ctr"/>
            <a:endParaRPr lang="en-US" sz="2200" dirty="0"/>
          </a:p>
          <a:p>
            <a:pPr algn="ctr"/>
            <a:endParaRPr lang="en-US" sz="2200" dirty="0"/>
          </a:p>
          <a:p>
            <a:pPr algn="ctr"/>
            <a:endParaRPr lang="en-US" sz="2200" dirty="0"/>
          </a:p>
          <a:p>
            <a:pPr algn="ctr"/>
            <a:endParaRPr lang="en-US" sz="3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ITFs and Supplemental Claims</a:t>
            </a:r>
          </a:p>
        </p:txBody>
      </p:sp>
      <p:sp>
        <p:nvSpPr>
          <p:cNvPr id="3" name="Content Placeholder 2"/>
          <p:cNvSpPr>
            <a:spLocks noGrp="1"/>
          </p:cNvSpPr>
          <p:nvPr>
            <p:ph idx="1"/>
          </p:nvPr>
        </p:nvSpPr>
        <p:spPr>
          <a:xfrm>
            <a:off x="0" y="1447800"/>
            <a:ext cx="9144000" cy="5410199"/>
          </a:xfrm>
        </p:spPr>
        <p:txBody>
          <a:bodyPr>
            <a:noAutofit/>
          </a:bodyPr>
          <a:lstStyle/>
          <a:p>
            <a:pPr marL="118872" indent="0" algn="l">
              <a:buNone/>
            </a:pPr>
            <a:r>
              <a:rPr lang="en-US" sz="1800" b="0" i="0" u="none" strike="noStrike" baseline="0" dirty="0">
                <a:solidFill>
                  <a:srgbClr val="000000"/>
                </a:solidFill>
              </a:rPr>
              <a:t>Example:</a:t>
            </a:r>
          </a:p>
          <a:p>
            <a:endParaRPr lang="en-US" sz="1800" b="0" i="0" u="none" strike="noStrike" baseline="0" dirty="0">
              <a:solidFill>
                <a:srgbClr val="000000"/>
              </a:solidFill>
            </a:endParaRPr>
          </a:p>
          <a:p>
            <a:pPr algn="l"/>
            <a:r>
              <a:rPr lang="en-US" sz="1800" b="0" i="0" u="none" strike="noStrike" baseline="0" dirty="0"/>
              <a:t>A new claim for tinnitus is received on February 8, 2022.</a:t>
            </a:r>
          </a:p>
          <a:p>
            <a:pPr algn="l"/>
            <a:r>
              <a:rPr lang="en-US" sz="1800" b="0" i="0" u="none" strike="noStrike" baseline="0" dirty="0"/>
              <a:t>The Veteran fails to report to the exam, and there is no medical evidence of record showing a diagnosis of the claimed condition.</a:t>
            </a:r>
          </a:p>
          <a:p>
            <a:pPr algn="l"/>
            <a:r>
              <a:rPr lang="en-US" sz="1800" b="0" i="0" u="none" strike="noStrike" baseline="0" dirty="0"/>
              <a:t>Rating decision dated June 4, 2022 denies entitlement to service connection for tinnitus due to no diagnosis.</a:t>
            </a:r>
          </a:p>
          <a:p>
            <a:pPr algn="l"/>
            <a:r>
              <a:rPr lang="en-US" sz="1800" b="0" i="0" u="none" strike="noStrike" baseline="0" dirty="0"/>
              <a:t>On September 22, 2022, an intent to file is received.</a:t>
            </a:r>
          </a:p>
          <a:p>
            <a:pPr algn="l"/>
            <a:r>
              <a:rPr lang="en-US" sz="1800" b="0" i="0" u="none" strike="noStrike" baseline="0" dirty="0"/>
              <a:t>On September 19, 2023, supplemental claim for tinnitus is received with medical evidence dated January 12, 2022, which shows a diagnosis of tinnitus.</a:t>
            </a:r>
          </a:p>
          <a:p>
            <a:pPr algn="l"/>
            <a:r>
              <a:rPr lang="en-US" sz="1800" b="0" i="0" u="none" strike="noStrike" baseline="0" dirty="0"/>
              <a:t>Analysis: The VA Form 20-0995 received September 19, 2023, is the next received compensation claim, so the September 22, 2022 ITF attaches. </a:t>
            </a:r>
          </a:p>
          <a:p>
            <a:pPr algn="l"/>
            <a:r>
              <a:rPr lang="en-US" sz="1800" b="0" i="0" u="none" strike="noStrike" baseline="0" dirty="0"/>
              <a:t>A February 8, 2022 effective date for tinnitus is established based on continuous pursuit.</a:t>
            </a:r>
          </a:p>
          <a:p>
            <a:pPr algn="l"/>
            <a:r>
              <a:rPr lang="en-US" sz="1800" dirty="0"/>
              <a:t>So even though the supplemental claim wasn’t filed within one year of the June 2022 denial, the ITF preserved the effective date. This is good news!</a:t>
            </a:r>
          </a:p>
          <a:p>
            <a:pPr algn="l"/>
            <a:r>
              <a:rPr lang="en-US" sz="1800" b="0" i="0" u="none" strike="noStrike" baseline="0" dirty="0"/>
              <a:t>NOTE: </a:t>
            </a:r>
            <a:r>
              <a:rPr lang="en-US" sz="1800" b="0" i="0" u="none" strike="noStrike" baseline="0" dirty="0">
                <a:solidFill>
                  <a:srgbClr val="333333"/>
                </a:solidFill>
              </a:rPr>
              <a:t>ITFs still do </a:t>
            </a:r>
            <a:r>
              <a:rPr lang="en-US" sz="1800" b="1" i="1" u="none" strike="noStrike" baseline="0" dirty="0">
                <a:solidFill>
                  <a:srgbClr val="333333"/>
                </a:solidFill>
              </a:rPr>
              <a:t>not </a:t>
            </a:r>
            <a:r>
              <a:rPr lang="en-US" sz="1800" b="0" i="0" u="none" strike="noStrike" baseline="0" dirty="0">
                <a:solidFill>
                  <a:srgbClr val="333333"/>
                </a:solidFill>
              </a:rPr>
              <a:t>apply to initial dependency claims, an initial claim for an ancillary benefit, requests for higher-level review, appeals to the BVA, or requests for review based on clear and unmistakable error.</a:t>
            </a:r>
            <a:endParaRPr lang="en-US" sz="1800" b="0" i="0" u="none" strike="noStrike" baseline="0" dirty="0"/>
          </a:p>
        </p:txBody>
      </p:sp>
    </p:spTree>
    <p:extLst>
      <p:ext uri="{BB962C8B-B14F-4D97-AF65-F5344CB8AC3E}">
        <p14:creationId xmlns:p14="http://schemas.microsoft.com/office/powerpoint/2010/main" val="1306175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ITFs and Supplemental Claims</a:t>
            </a:r>
          </a:p>
        </p:txBody>
      </p:sp>
      <p:sp>
        <p:nvSpPr>
          <p:cNvPr id="3" name="Content Placeholder 2"/>
          <p:cNvSpPr>
            <a:spLocks noGrp="1"/>
          </p:cNvSpPr>
          <p:nvPr>
            <p:ph idx="1"/>
          </p:nvPr>
        </p:nvSpPr>
        <p:spPr>
          <a:xfrm>
            <a:off x="0" y="1447800"/>
            <a:ext cx="9144000" cy="5410199"/>
          </a:xfrm>
        </p:spPr>
        <p:txBody>
          <a:bodyPr>
            <a:noAutofit/>
          </a:bodyPr>
          <a:lstStyle/>
          <a:p>
            <a:pPr marL="118872" indent="0" algn="l">
              <a:buNone/>
            </a:pPr>
            <a:r>
              <a:rPr lang="en-US" sz="2400" b="0" i="0" u="none" strike="noStrike" baseline="0" dirty="0">
                <a:solidFill>
                  <a:srgbClr val="000000"/>
                </a:solidFill>
              </a:rPr>
              <a:t>But (because there’s often a but when it comes to VA), check out this example:</a:t>
            </a:r>
          </a:p>
          <a:p>
            <a:pPr marL="118872" indent="0">
              <a:buNone/>
            </a:pPr>
            <a:endParaRPr lang="en-US" sz="2400" b="0" i="0" u="none" strike="noStrike" baseline="0" dirty="0">
              <a:solidFill>
                <a:srgbClr val="000000"/>
              </a:solidFill>
            </a:endParaRPr>
          </a:p>
          <a:p>
            <a:pPr algn="l"/>
            <a:r>
              <a:rPr lang="en-US" sz="2400" dirty="0"/>
              <a:t>10/13/2021: Veteran filed ITF.</a:t>
            </a:r>
          </a:p>
          <a:p>
            <a:pPr algn="l"/>
            <a:r>
              <a:rPr lang="en-US" sz="2400" b="0" i="0" u="none" strike="noStrike" baseline="0" dirty="0"/>
              <a:t>12/14/2021: File</a:t>
            </a:r>
            <a:r>
              <a:rPr lang="en-US" sz="2400" dirty="0"/>
              <a:t>d</a:t>
            </a:r>
            <a:r>
              <a:rPr lang="en-US" sz="2400" b="0" i="0" u="none" strike="noStrike" baseline="0" dirty="0"/>
              <a:t> 526EZ for increased rating of his PTSD.</a:t>
            </a:r>
          </a:p>
          <a:p>
            <a:pPr algn="l"/>
            <a:r>
              <a:rPr lang="en-US" sz="2400" dirty="0"/>
              <a:t>9/16/2022: VA continues 50% rating for PTSD.</a:t>
            </a:r>
          </a:p>
          <a:p>
            <a:pPr algn="l"/>
            <a:r>
              <a:rPr lang="en-US" sz="2400" b="0" i="0" u="none" strike="noStrike" baseline="0" dirty="0"/>
              <a:t>7/11/2023: Filed ITF for PACT Act conditions.</a:t>
            </a:r>
          </a:p>
          <a:p>
            <a:pPr algn="l"/>
            <a:r>
              <a:rPr lang="en-US" sz="2400" dirty="0"/>
              <a:t>8/31/2023: Filed supplemental claim with private DBQ  for increased PTSD rating.</a:t>
            </a:r>
          </a:p>
          <a:p>
            <a:pPr algn="l"/>
            <a:r>
              <a:rPr lang="en-US" sz="2400" dirty="0"/>
              <a:t>1/12/2024: Rating Decision increases PTSD to 70% effective 7/11/2023. </a:t>
            </a:r>
          </a:p>
          <a:p>
            <a:pPr algn="l"/>
            <a:r>
              <a:rPr lang="en-US" sz="2400" b="0" i="0" u="none" strike="noStrike" baseline="0" dirty="0"/>
              <a:t>What’s wrong with this picture?</a:t>
            </a:r>
          </a:p>
        </p:txBody>
      </p:sp>
    </p:spTree>
    <p:extLst>
      <p:ext uri="{BB962C8B-B14F-4D97-AF65-F5344CB8AC3E}">
        <p14:creationId xmlns:p14="http://schemas.microsoft.com/office/powerpoint/2010/main" val="888670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PACT Act “Deadline” and Effective Dates</a:t>
            </a:r>
          </a:p>
        </p:txBody>
      </p:sp>
      <p:sp>
        <p:nvSpPr>
          <p:cNvPr id="3" name="Content Placeholder 2"/>
          <p:cNvSpPr>
            <a:spLocks noGrp="1"/>
          </p:cNvSpPr>
          <p:nvPr>
            <p:ph idx="1"/>
          </p:nvPr>
        </p:nvSpPr>
        <p:spPr>
          <a:xfrm>
            <a:off x="0" y="1447800"/>
            <a:ext cx="9144000" cy="5410199"/>
          </a:xfrm>
        </p:spPr>
        <p:txBody>
          <a:bodyPr>
            <a:no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tabLst>
                <a:tab pos="457200" algn="l"/>
              </a:tabLst>
            </a:pPr>
            <a:r>
              <a:rPr lang="en-US" sz="1800" dirty="0"/>
              <a:t>Veterans and survivors now have through 11:59 p.m. Eastern Time on Monday, Aug. 14, to file — or submit an “intent to file” — to be eligible to have their benefits backdated a year to when the bill was signed. After that date, </a:t>
            </a:r>
            <a:r>
              <a:rPr lang="en-US" sz="1800" b="1" dirty="0"/>
              <a:t>applicants will only be eligible to receive payouts back to their date of filing</a:t>
            </a:r>
            <a:r>
              <a:rPr lang="en-US" sz="1800" i="1" dirty="0"/>
              <a:t>. Military Times article August 10, 2023</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tabLst>
                <a:tab pos="457200" algn="l"/>
              </a:tabLst>
            </a:pPr>
            <a:r>
              <a:rPr lang="en-US" sz="1800" dirty="0"/>
              <a:t>“</a:t>
            </a:r>
            <a:r>
              <a:rPr lang="en-US" sz="1800" b="1" dirty="0"/>
              <a:t>You can still file a claim or an intent to file a claim [after], but it will mean that you won't be able to backdate your benefits to a year ago</a:t>
            </a:r>
            <a:r>
              <a:rPr lang="en-US" sz="1800" dirty="0"/>
              <a:t>,” said Rep. Mark Takano, D-Calif., who is the ranking member of the House Committee on Veterans Affairs and is the original sponsor of the PACT Act. “That can amount to thousands of dollars a month, times 12. And so you can see the urgency of why we want veterans to not miss out on the possibility of having backdated benefits.” </a:t>
            </a:r>
            <a:r>
              <a:rPr lang="en-US" sz="1800" i="1" dirty="0"/>
              <a:t>Spectrum News article August 9, 2023</a:t>
            </a:r>
          </a:p>
        </p:txBody>
      </p:sp>
      <p:pic>
        <p:nvPicPr>
          <p:cNvPr id="8" name="Picture 7" descr="Representative Stephen F. Lynch">
            <a:extLst>
              <a:ext uri="{FF2B5EF4-FFF2-40B4-BE49-F238E27FC236}">
                <a16:creationId xmlns:a16="http://schemas.microsoft.com/office/drawing/2014/main" id="{56073BA6-2BAA-2C8D-C520-CBA587456C5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76777" y="1524000"/>
            <a:ext cx="3390446" cy="1905000"/>
          </a:xfrm>
          <a:prstGeom prst="rect">
            <a:avLst/>
          </a:prstGeom>
          <a:noFill/>
          <a:ln>
            <a:noFill/>
          </a:ln>
        </p:spPr>
      </p:pic>
    </p:spTree>
    <p:extLst>
      <p:ext uri="{BB962C8B-B14F-4D97-AF65-F5344CB8AC3E}">
        <p14:creationId xmlns:p14="http://schemas.microsoft.com/office/powerpoint/2010/main" val="3075066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PACT Act “Deadline” and Effective Dates</a:t>
            </a:r>
          </a:p>
        </p:txBody>
      </p:sp>
      <p:sp>
        <p:nvSpPr>
          <p:cNvPr id="3" name="Content Placeholder 2"/>
          <p:cNvSpPr>
            <a:spLocks noGrp="1"/>
          </p:cNvSpPr>
          <p:nvPr>
            <p:ph idx="1"/>
          </p:nvPr>
        </p:nvSpPr>
        <p:spPr>
          <a:xfrm>
            <a:off x="0" y="1447800"/>
            <a:ext cx="9144000" cy="5410199"/>
          </a:xfrm>
        </p:spPr>
        <p:txBody>
          <a:bodyPr>
            <a:noAutofit/>
          </a:bodyPr>
          <a:lstStyle/>
          <a:p>
            <a:pPr marL="118872" indent="0">
              <a:buNone/>
            </a:pPr>
            <a:r>
              <a:rPr lang="en-US" sz="2100" dirty="0">
                <a:ea typeface="Verdana" panose="020B0604030504040204" pitchFamily="34" charset="0"/>
                <a:cs typeface="Times New Roman" panose="02020603050405020304" pitchFamily="18" charset="0"/>
              </a:rPr>
              <a:t>For veterans, the PACT Act is a “liberalizing” law. So generally:</a:t>
            </a:r>
          </a:p>
          <a:p>
            <a:pPr marL="461772" indent="-342900">
              <a:buFont typeface="Wingdings" panose="05000000000000000000" pitchFamily="2" charset="2"/>
              <a:buChar char="§"/>
            </a:pPr>
            <a:r>
              <a:rPr lang="en-US" sz="2100" dirty="0">
                <a:ea typeface="Calibri" panose="020F0502020204030204" pitchFamily="34" charset="0"/>
                <a:cs typeface="Times New Roman" panose="02020603050405020304" pitchFamily="18" charset="0"/>
              </a:rPr>
              <a:t>T</a:t>
            </a:r>
            <a:r>
              <a:rPr lang="en-US" sz="2100" dirty="0">
                <a:effectLst/>
                <a:ea typeface="Calibri" panose="020F0502020204030204" pitchFamily="34" charset="0"/>
                <a:cs typeface="Times New Roman" panose="02020603050405020304" pitchFamily="18" charset="0"/>
              </a:rPr>
              <a:t>he effective date can’t be earlier than the effective date of the liberalizing law (i.e., August 10, 2022 for the PACT Act).</a:t>
            </a:r>
            <a:endParaRPr lang="en-US" sz="2100" dirty="0">
              <a:ea typeface="Verdana" panose="020B0604030504040204" pitchFamily="34" charset="0"/>
              <a:cs typeface="Times New Roman" panose="02020603050405020304" pitchFamily="18" charset="0"/>
            </a:endParaRPr>
          </a:p>
          <a:p>
            <a:pPr marL="461772" indent="-342900">
              <a:buFont typeface="Wingdings" panose="05000000000000000000" pitchFamily="2" charset="2"/>
              <a:buChar char="§"/>
            </a:pPr>
            <a:r>
              <a:rPr lang="en-US" sz="2100" dirty="0">
                <a:ea typeface="Verdana" panose="020B0604030504040204" pitchFamily="34" charset="0"/>
                <a:cs typeface="Times New Roman" panose="02020603050405020304" pitchFamily="18" charset="0"/>
              </a:rPr>
              <a:t>The effective date </a:t>
            </a:r>
            <a:r>
              <a:rPr lang="en-US" sz="2100" b="1" dirty="0">
                <a:ea typeface="Verdana" panose="020B0604030504040204" pitchFamily="34" charset="0"/>
                <a:cs typeface="Times New Roman" panose="02020603050405020304" pitchFamily="18" charset="0"/>
              </a:rPr>
              <a:t>may be </a:t>
            </a:r>
            <a:r>
              <a:rPr lang="en-US" sz="2100" dirty="0">
                <a:ea typeface="Verdana" panose="020B0604030504040204" pitchFamily="34" charset="0"/>
                <a:cs typeface="Times New Roman" panose="02020603050405020304" pitchFamily="18" charset="0"/>
              </a:rPr>
              <a:t>up to </a:t>
            </a:r>
            <a:r>
              <a:rPr lang="en-US" sz="2100" dirty="0">
                <a:effectLst/>
                <a:ea typeface="Calibri" panose="020F0502020204030204" pitchFamily="34" charset="0"/>
                <a:cs typeface="Times New Roman" panose="02020603050405020304" pitchFamily="18" charset="0"/>
              </a:rPr>
              <a:t>one year before the date of filing the application or Intent to File,</a:t>
            </a:r>
            <a:r>
              <a:rPr lang="en-US" sz="2100" dirty="0">
                <a:ea typeface="Calibri" panose="020F0502020204030204" pitchFamily="34" charset="0"/>
                <a:cs typeface="Times New Roman" panose="02020603050405020304" pitchFamily="18" charset="0"/>
              </a:rPr>
              <a:t> </a:t>
            </a:r>
            <a:r>
              <a:rPr lang="en-US" sz="2100" b="1" dirty="0">
                <a:ea typeface="Calibri" panose="020F0502020204030204" pitchFamily="34" charset="0"/>
                <a:cs typeface="Times New Roman" panose="02020603050405020304" pitchFamily="18" charset="0"/>
              </a:rPr>
              <a:t>BUT</a:t>
            </a:r>
            <a:r>
              <a:rPr lang="en-US" sz="2100" dirty="0">
                <a:ea typeface="Calibri" panose="020F0502020204030204" pitchFamily="34" charset="0"/>
                <a:cs typeface="Times New Roman" panose="02020603050405020304" pitchFamily="18" charset="0"/>
              </a:rPr>
              <a:t>…</a:t>
            </a:r>
            <a:endParaRPr lang="en-US" sz="2100" dirty="0">
              <a:effectLst/>
              <a:ea typeface="Calibri" panose="020F0502020204030204" pitchFamily="34" charset="0"/>
              <a:cs typeface="Times New Roman" panose="02020603050405020304" pitchFamily="18" charset="0"/>
            </a:endParaRPr>
          </a:p>
          <a:p>
            <a:pPr marL="461772" indent="-342900">
              <a:buFont typeface="Wingdings" panose="05000000000000000000" pitchFamily="2" charset="2"/>
              <a:buChar char="§"/>
            </a:pPr>
            <a:r>
              <a:rPr lang="en-US" sz="2100" dirty="0">
                <a:effectLst/>
                <a:ea typeface="Verdana" panose="020B0604030504040204" pitchFamily="34" charset="0"/>
                <a:cs typeface="Times New Roman" panose="02020603050405020304" pitchFamily="18" charset="0"/>
              </a:rPr>
              <a:t>T</a:t>
            </a:r>
            <a:r>
              <a:rPr lang="en-US" sz="2100" dirty="0">
                <a:effectLst/>
              </a:rPr>
              <a:t>he ultimate grant of benefits must be </a:t>
            </a:r>
            <a:r>
              <a:rPr lang="en-US" sz="2100" i="1" dirty="0">
                <a:effectLst/>
              </a:rPr>
              <a:t>pursuant to</a:t>
            </a:r>
            <a:r>
              <a:rPr lang="en-US" sz="2100" dirty="0">
                <a:effectLst/>
              </a:rPr>
              <a:t> </a:t>
            </a:r>
            <a:r>
              <a:rPr lang="en-US" sz="2100" dirty="0"/>
              <a:t>the </a:t>
            </a:r>
            <a:r>
              <a:rPr lang="en-US" sz="2100" dirty="0">
                <a:effectLst/>
              </a:rPr>
              <a:t>favorable change in law to qualify for an effective date prior to the date of filing (e.g., a PACT Act presumptive location, presumptive condition or </a:t>
            </a:r>
            <a:r>
              <a:rPr lang="en-US" sz="2100" b="1" dirty="0">
                <a:effectLst/>
              </a:rPr>
              <a:t>TERA</a:t>
            </a:r>
            <a:r>
              <a:rPr lang="en-US" sz="2100" dirty="0">
                <a:effectLst/>
              </a:rPr>
              <a:t>).</a:t>
            </a:r>
          </a:p>
          <a:p>
            <a:pPr marL="461772" indent="-342900">
              <a:buFont typeface="Wingdings" panose="05000000000000000000" pitchFamily="2" charset="2"/>
              <a:buChar char="§"/>
            </a:pPr>
            <a:r>
              <a:rPr lang="en-US" sz="2100" dirty="0">
                <a:ea typeface="Calibri" panose="020F0502020204030204" pitchFamily="34" charset="0"/>
                <a:cs typeface="Times New Roman" panose="02020603050405020304" pitchFamily="18" charset="0"/>
              </a:rPr>
              <a:t>T</a:t>
            </a:r>
            <a:r>
              <a:rPr lang="en-US" sz="2100" dirty="0">
                <a:effectLst/>
                <a:ea typeface="Calibri" panose="020F0502020204030204" pitchFamily="34" charset="0"/>
                <a:cs typeface="Times New Roman" panose="02020603050405020304" pitchFamily="18" charset="0"/>
              </a:rPr>
              <a:t>he evidence must also show that the claimant </a:t>
            </a:r>
            <a:r>
              <a:rPr lang="en-US" sz="2100" b="1" dirty="0">
                <a:effectLst/>
                <a:ea typeface="Calibri" panose="020F0502020204030204" pitchFamily="34" charset="0"/>
                <a:cs typeface="Times New Roman" panose="02020603050405020304" pitchFamily="18" charset="0"/>
              </a:rPr>
              <a:t>continuously met all of the criteria for benefits </a:t>
            </a:r>
            <a:r>
              <a:rPr lang="en-US" sz="2100" dirty="0">
                <a:effectLst/>
                <a:ea typeface="Calibri" panose="020F0502020204030204" pitchFamily="34" charset="0"/>
                <a:cs typeface="Times New Roman" panose="02020603050405020304" pitchFamily="18" charset="0"/>
              </a:rPr>
              <a:t>set forth in the liberalizing change in law during the period beginning on the effective date of the change in law and ending on the date the claim was received by the VA (e.g., the veteran must have had a diagnosis on or before August 10, 2022).</a:t>
            </a:r>
          </a:p>
          <a:p>
            <a:pPr marL="461772" indent="-342900">
              <a:buFont typeface="Wingdings" panose="05000000000000000000" pitchFamily="2" charset="2"/>
              <a:buChar char="§"/>
            </a:pPr>
            <a:r>
              <a:rPr lang="en-US" sz="2100" dirty="0">
                <a:ea typeface="Verdana" panose="020B0604030504040204" pitchFamily="34" charset="0"/>
                <a:cs typeface="Times New Roman" panose="02020603050405020304" pitchFamily="18" charset="0"/>
              </a:rPr>
              <a:t>In the PACT Act these provisions apply to Veterans but there are exceptions for DIC recipients.</a:t>
            </a:r>
          </a:p>
          <a:p>
            <a:pPr marL="342900" marR="0" lvl="0" indent="-342900">
              <a:lnSpc>
                <a:spcPct val="107000"/>
              </a:lnSpc>
              <a:spcBef>
                <a:spcPts val="0"/>
              </a:spcBef>
              <a:spcAft>
                <a:spcPts val="800"/>
              </a:spcAft>
              <a:buFont typeface="Wingdings" panose="05000000000000000000" pitchFamily="2"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5318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PACT Act “Deadline” and Effective Dates</a:t>
            </a:r>
          </a:p>
        </p:txBody>
      </p:sp>
      <p:sp>
        <p:nvSpPr>
          <p:cNvPr id="3" name="Content Placeholder 2"/>
          <p:cNvSpPr>
            <a:spLocks noGrp="1"/>
          </p:cNvSpPr>
          <p:nvPr>
            <p:ph idx="1"/>
          </p:nvPr>
        </p:nvSpPr>
        <p:spPr>
          <a:xfrm>
            <a:off x="0" y="1447800"/>
            <a:ext cx="9144000" cy="5410199"/>
          </a:xfrm>
        </p:spPr>
        <p:txBody>
          <a:bodyPr>
            <a:noAutofit/>
          </a:bodyPr>
          <a:lstStyle/>
          <a:p>
            <a:pPr marL="285750" indent="-285750">
              <a:lnSpc>
                <a:spcPct val="107000"/>
              </a:lnSpc>
              <a:spcAft>
                <a:spcPts val="800"/>
              </a:spcAft>
              <a:tabLst>
                <a:tab pos="457200" algn="l"/>
              </a:tabLst>
            </a:pPr>
            <a:r>
              <a:rPr lang="en-US" sz="2000" kern="100" dirty="0">
                <a:ea typeface="Calibri" panose="020F0502020204030204" pitchFamily="34" charset="0"/>
                <a:cs typeface="Times New Roman" panose="02020603050405020304" pitchFamily="18" charset="0"/>
              </a:rPr>
              <a:t>So, even though August 14, 2023 was the alleged “deadline” for an effective date of August 10, 2022, many veterans that apply later are still entitled to an additional year of retro (i.e., they are NOT limited to the date of claim).</a:t>
            </a:r>
          </a:p>
          <a:p>
            <a:pPr marL="285750" indent="-285750">
              <a:lnSpc>
                <a:spcPct val="107000"/>
              </a:lnSpc>
              <a:spcAft>
                <a:spcPts val="800"/>
              </a:spcAft>
              <a:tabLst>
                <a:tab pos="457200" algn="l"/>
              </a:tabLst>
            </a:pPr>
            <a:r>
              <a:rPr lang="en-US" sz="2000" kern="100" dirty="0">
                <a:ea typeface="Calibri" panose="020F0502020204030204" pitchFamily="34" charset="0"/>
                <a:cs typeface="Times New Roman" panose="02020603050405020304" pitchFamily="18" charset="0"/>
              </a:rPr>
              <a:t>An ITF can extend the retro benefits even longer than a year.</a:t>
            </a:r>
          </a:p>
          <a:p>
            <a:pPr marL="285750" indent="-285750">
              <a:lnSpc>
                <a:spcPct val="107000"/>
              </a:lnSpc>
              <a:spcAft>
                <a:spcPts val="800"/>
              </a:spcAft>
              <a:tabLst>
                <a:tab pos="457200" algn="l"/>
              </a:tabLst>
            </a:pPr>
            <a:r>
              <a:rPr lang="en-US" sz="2000" kern="100" dirty="0">
                <a:effectLst/>
                <a:ea typeface="Calibri" panose="020F0502020204030204" pitchFamily="34" charset="0"/>
                <a:cs typeface="Times New Roman" panose="02020603050405020304" pitchFamily="18" charset="0"/>
              </a:rPr>
              <a:t>An Intent to File can be used as a placeholder for the date of claim. As such, a veteran can receive an effective date up to 2 years prior to the date VA received the claim.</a:t>
            </a:r>
          </a:p>
          <a:p>
            <a:pPr marL="285750" indent="-285750">
              <a:lnSpc>
                <a:spcPct val="107000"/>
              </a:lnSpc>
              <a:spcAft>
                <a:spcPts val="800"/>
              </a:spcAft>
              <a:tabLst>
                <a:tab pos="457200" algn="l"/>
              </a:tabLst>
            </a:pPr>
            <a:r>
              <a:rPr lang="en-US" sz="2000" dirty="0">
                <a:effectLst/>
                <a:ea typeface="Calibri" panose="020F0502020204030204" pitchFamily="34" charset="0"/>
                <a:cs typeface="Times New Roman" panose="02020603050405020304" pitchFamily="18" charset="0"/>
              </a:rPr>
              <a:t>For instance, if an ITF was filed on November 5, 2023 and a claim was filed on November 4, 2024, the effective date will be November 5, 2022, so long as the veteran’s condition was diagnosed on or before August 10, 2022.</a:t>
            </a:r>
          </a:p>
          <a:p>
            <a:pPr marL="285750" indent="-285750">
              <a:lnSpc>
                <a:spcPct val="107000"/>
              </a:lnSpc>
              <a:spcAft>
                <a:spcPts val="800"/>
              </a:spcAft>
              <a:tabLst>
                <a:tab pos="457200" algn="l"/>
              </a:tabLst>
            </a:pPr>
            <a:r>
              <a:rPr lang="en-US" sz="2000" kern="100" dirty="0">
                <a:effectLst/>
                <a:ea typeface="Calibri" panose="020F0502020204030204" pitchFamily="34" charset="0"/>
                <a:cs typeface="Times New Roman" panose="02020603050405020304" pitchFamily="18" charset="0"/>
              </a:rPr>
              <a:t>If VA gets this wrong, we cite to </a:t>
            </a:r>
            <a:r>
              <a:rPr lang="en-US" sz="2000" b="1" kern="100" dirty="0">
                <a:effectLst/>
                <a:ea typeface="Calibri" panose="020F0502020204030204" pitchFamily="34" charset="0"/>
                <a:cs typeface="Times New Roman" panose="02020603050405020304" pitchFamily="18" charset="0"/>
              </a:rPr>
              <a:t>M21-1 II.iii.2.A.1.c: </a:t>
            </a:r>
            <a:r>
              <a:rPr lang="en-US" sz="2000" kern="100" dirty="0">
                <a:effectLst/>
                <a:ea typeface="Calibri" panose="020F0502020204030204" pitchFamily="34" charset="0"/>
                <a:cs typeface="Times New Roman" panose="02020603050405020304" pitchFamily="18" charset="0"/>
              </a:rPr>
              <a:t>"When the complete claim is received within one year of the ITF, the ITF is a DOC placeholder and other applicable effective date rules, such as 38 CFR 3.114 and 38 CFR 3.400, may be applied based on the date of receipt of the ITF."</a:t>
            </a:r>
          </a:p>
          <a:p>
            <a:pPr marL="342900" marR="0" lvl="0" indent="-342900">
              <a:lnSpc>
                <a:spcPct val="107000"/>
              </a:lnSpc>
              <a:spcBef>
                <a:spcPts val="0"/>
              </a:spcBef>
              <a:spcAft>
                <a:spcPts val="800"/>
              </a:spcAft>
              <a:buFont typeface="Wingdings" panose="05000000000000000000" pitchFamily="2"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5221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Regional Office Hearings</a:t>
            </a:r>
          </a:p>
        </p:txBody>
      </p:sp>
      <p:sp>
        <p:nvSpPr>
          <p:cNvPr id="3" name="Content Placeholder 2"/>
          <p:cNvSpPr>
            <a:spLocks noGrp="1"/>
          </p:cNvSpPr>
          <p:nvPr>
            <p:ph idx="1"/>
          </p:nvPr>
        </p:nvSpPr>
        <p:spPr>
          <a:xfrm>
            <a:off x="0" y="1447800"/>
            <a:ext cx="9144000" cy="5410199"/>
          </a:xfrm>
        </p:spPr>
        <p:txBody>
          <a:bodyPr>
            <a:noAutofit/>
          </a:bodyPr>
          <a:lstStyle/>
          <a:p>
            <a:pPr marL="285750" indent="-285750">
              <a:lnSpc>
                <a:spcPct val="107000"/>
              </a:lnSpc>
              <a:spcAft>
                <a:spcPts val="800"/>
              </a:spcAft>
              <a:tabLst>
                <a:tab pos="457200" algn="l"/>
              </a:tabLst>
            </a:pPr>
            <a:r>
              <a:rPr lang="en-US" sz="2000" dirty="0">
                <a:effectLst/>
              </a:rPr>
              <a:t>A claimant is entitled to a hearing on any issue involved in a claim before the Department of Veterans Affairs (VA) issues notice of a decision on an initial or supplemental claim; this includes a hearing in connection with proposed adverse actions.  </a:t>
            </a:r>
          </a:p>
          <a:p>
            <a:pPr marL="285750" indent="-285750">
              <a:lnSpc>
                <a:spcPct val="107000"/>
              </a:lnSpc>
              <a:spcAft>
                <a:spcPts val="800"/>
              </a:spcAft>
              <a:tabLst>
                <a:tab pos="457200" algn="l"/>
              </a:tabLst>
            </a:pPr>
            <a:r>
              <a:rPr lang="en-US" sz="2000" dirty="0">
                <a:effectLst/>
              </a:rPr>
              <a:t>A hearing is not available in connection with a request for higher-level review.</a:t>
            </a:r>
          </a:p>
          <a:p>
            <a:pPr marL="285750" indent="-285750">
              <a:lnSpc>
                <a:spcPct val="107000"/>
              </a:lnSpc>
              <a:spcAft>
                <a:spcPts val="800"/>
              </a:spcAft>
              <a:tabLst>
                <a:tab pos="457200" algn="l"/>
              </a:tabLst>
            </a:pPr>
            <a:r>
              <a:rPr lang="en-US" sz="2000" dirty="0">
                <a:effectLst/>
              </a:rPr>
              <a:t>VA regional office (RO) hearings can be pre-determination or post-determination.</a:t>
            </a:r>
            <a:endParaRPr lang="en-US" sz="2000" dirty="0"/>
          </a:p>
          <a:p>
            <a:pPr lvl="1"/>
            <a:r>
              <a:rPr lang="en-US" sz="2000" dirty="0">
                <a:effectLst/>
              </a:rPr>
              <a:t>Pre-determination or pre-decisional RO hearings are on matters related to an adjudicative issue that is pending an initial or supplemental claim decision.</a:t>
            </a:r>
            <a:endParaRPr lang="en-US" sz="2000" dirty="0"/>
          </a:p>
          <a:p>
            <a:pPr lvl="1"/>
            <a:r>
              <a:rPr lang="en-US" sz="2000" dirty="0">
                <a:effectLst/>
              </a:rPr>
              <a:t>Post-determination or post-decisional RO hearings are on matters related to an adjudicated issue such as a</a:t>
            </a:r>
            <a:endParaRPr lang="en-US" sz="2000" dirty="0"/>
          </a:p>
          <a:p>
            <a:pPr marL="1065276" lvl="2" indent="-342900"/>
            <a:r>
              <a:rPr lang="en-US" sz="2000" dirty="0">
                <a:effectLst/>
              </a:rPr>
              <a:t>legacy appeal, or</a:t>
            </a:r>
            <a:endParaRPr lang="en-US" sz="2000" dirty="0"/>
          </a:p>
          <a:p>
            <a:pPr marL="1065276" lvl="2" indent="-342900"/>
            <a:r>
              <a:rPr lang="en-US" sz="2000" dirty="0">
                <a:effectLst/>
              </a:rPr>
              <a:t>proposed reduction or termination when the claimant or beneficiary requested a pre-decisional hearing, but the hearing request was not timely.</a:t>
            </a:r>
          </a:p>
          <a:p>
            <a:pPr marL="742950" lvl="1" indent="-285750">
              <a:buFont typeface="Arial" panose="020B0604020202020204" pitchFamily="34" charset="0"/>
              <a:buChar char="•"/>
            </a:pPr>
            <a:endParaRPr lang="en-US" sz="1600" dirty="0"/>
          </a:p>
          <a:p>
            <a:pPr marL="0" indent="0">
              <a:lnSpc>
                <a:spcPct val="107000"/>
              </a:lnSpc>
              <a:spcAft>
                <a:spcPts val="800"/>
              </a:spcAft>
              <a:buNone/>
              <a:tabLst>
                <a:tab pos="457200" algn="l"/>
              </a:tabLst>
            </a:pPr>
            <a:r>
              <a:rPr lang="en-US" sz="2000" b="1" dirty="0"/>
              <a:t>38 CFR § 3.103(d)</a:t>
            </a:r>
          </a:p>
          <a:p>
            <a:pPr marL="0" indent="0">
              <a:lnSpc>
                <a:spcPct val="107000"/>
              </a:lnSpc>
              <a:spcAft>
                <a:spcPts val="800"/>
              </a:spcAft>
              <a:buNone/>
              <a:tabLst>
                <a:tab pos="457200" algn="l"/>
              </a:tabLst>
            </a:pPr>
            <a:endParaRPr lang="en-US" sz="16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8769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Regional Office Hearings</a:t>
            </a:r>
          </a:p>
        </p:txBody>
      </p:sp>
      <p:sp>
        <p:nvSpPr>
          <p:cNvPr id="3" name="Content Placeholder 2"/>
          <p:cNvSpPr>
            <a:spLocks noGrp="1"/>
          </p:cNvSpPr>
          <p:nvPr>
            <p:ph idx="1"/>
          </p:nvPr>
        </p:nvSpPr>
        <p:spPr>
          <a:xfrm>
            <a:off x="0" y="1447800"/>
            <a:ext cx="9144000" cy="5410199"/>
          </a:xfrm>
        </p:spPr>
        <p:txBody>
          <a:bodyPr>
            <a:noAutofit/>
          </a:bodyPr>
          <a:lstStyle/>
          <a:p>
            <a:r>
              <a:rPr lang="en-US" sz="2400" dirty="0"/>
              <a:t>In </a:t>
            </a:r>
            <a:r>
              <a:rPr lang="en-US" sz="2400" dirty="0">
                <a:effectLst/>
              </a:rPr>
              <a:t>an RO hearing, a claimant or beneficiary may provide:</a:t>
            </a:r>
            <a:endParaRPr lang="en-US" sz="2400" dirty="0"/>
          </a:p>
          <a:p>
            <a:pPr lvl="1"/>
            <a:r>
              <a:rPr lang="en-US" sz="2400" dirty="0"/>
              <a:t>T</a:t>
            </a:r>
            <a:r>
              <a:rPr lang="en-US" sz="2400" dirty="0">
                <a:effectLst/>
              </a:rPr>
              <a:t>heir own testimony</a:t>
            </a:r>
            <a:endParaRPr lang="en-US" sz="2400" dirty="0"/>
          </a:p>
          <a:p>
            <a:pPr lvl="1"/>
            <a:r>
              <a:rPr lang="en-US" sz="2400" dirty="0"/>
              <a:t>T</a:t>
            </a:r>
            <a:r>
              <a:rPr lang="en-US" sz="2400" dirty="0">
                <a:effectLst/>
              </a:rPr>
              <a:t>estimony of witnesses, and/or</a:t>
            </a:r>
            <a:endParaRPr lang="en-US" sz="2400" dirty="0"/>
          </a:p>
          <a:p>
            <a:pPr lvl="1"/>
            <a:r>
              <a:rPr lang="en-US" sz="2400" dirty="0"/>
              <a:t>O</a:t>
            </a:r>
            <a:r>
              <a:rPr lang="en-US" sz="2400" dirty="0">
                <a:effectLst/>
              </a:rPr>
              <a:t>ther evidence (exhibits)</a:t>
            </a:r>
            <a:endParaRPr lang="en-US" sz="2400" dirty="0"/>
          </a:p>
          <a:p>
            <a:r>
              <a:rPr lang="en-US" sz="2400" dirty="0">
                <a:effectLst/>
              </a:rPr>
              <a:t>The claimant or beneficiary (and/or representative) may also present argument on the hearing issue</a:t>
            </a:r>
          </a:p>
          <a:p>
            <a:r>
              <a:rPr lang="en-US" sz="2400" dirty="0">
                <a:effectLst/>
              </a:rPr>
              <a:t>VA personnel are instructed to</a:t>
            </a:r>
            <a:r>
              <a:rPr lang="en-US" sz="2400" dirty="0"/>
              <a:t> </a:t>
            </a:r>
            <a:r>
              <a:rPr lang="en-US" sz="2400" dirty="0">
                <a:effectLst/>
              </a:rPr>
              <a:t>not schedule a hearing solely for a representative to offer arguments, absent a witness to offer testimony.  Arguments can be presented in writing or in an informal conference. </a:t>
            </a:r>
            <a:endParaRPr lang="en-US" sz="2400" dirty="0"/>
          </a:p>
          <a:p>
            <a:pPr marL="742950" lvl="1" indent="-285750">
              <a:buFont typeface="Arial" panose="020B0604020202020204" pitchFamily="34" charset="0"/>
              <a:buChar char="•"/>
            </a:pPr>
            <a:endParaRPr lang="en-US" sz="2000" dirty="0"/>
          </a:p>
          <a:p>
            <a:pPr marL="285750" indent="-285750">
              <a:lnSpc>
                <a:spcPct val="107000"/>
              </a:lnSpc>
              <a:spcAft>
                <a:spcPts val="800"/>
              </a:spcAft>
              <a:tabLst>
                <a:tab pos="457200" algn="l"/>
              </a:tabLst>
            </a:pPr>
            <a:endParaRPr lang="en-US" sz="2000" kern="100" dirty="0">
              <a:effectLst/>
              <a:ea typeface="Calibri" panose="020F0502020204030204" pitchFamily="34" charset="0"/>
              <a:cs typeface="Times New Roman" panose="02020603050405020304" pitchFamily="18" charset="0"/>
            </a:endParaRPr>
          </a:p>
        </p:txBody>
      </p:sp>
      <p:sp>
        <p:nvSpPr>
          <p:cNvPr id="4" name="Rectangle 1">
            <a:extLst>
              <a:ext uri="{FF2B5EF4-FFF2-40B4-BE49-F238E27FC236}">
                <a16:creationId xmlns:a16="http://schemas.microsoft.com/office/drawing/2014/main" id="{32446ADF-817D-986A-0695-E000DDE2CD54}"/>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to provide a claimant or beneficiary (and/or representative) an opportunity to present argument on the hearing issue(s), or </a:t>
            </a:r>
            <a:endParaRPr kumimoji="0" lang="en-US" altLang="en-US" sz="3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to emphasize the credibility of testimonial evidence through the personal presentation of testimony before the decision maker.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6734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Regional Office Hearings</a:t>
            </a:r>
          </a:p>
        </p:txBody>
      </p:sp>
      <p:sp>
        <p:nvSpPr>
          <p:cNvPr id="3" name="Content Placeholder 2"/>
          <p:cNvSpPr>
            <a:spLocks noGrp="1"/>
          </p:cNvSpPr>
          <p:nvPr>
            <p:ph idx="1"/>
          </p:nvPr>
        </p:nvSpPr>
        <p:spPr>
          <a:xfrm>
            <a:off x="0" y="1447800"/>
            <a:ext cx="9144000" cy="5410199"/>
          </a:xfrm>
        </p:spPr>
        <p:txBody>
          <a:bodyPr>
            <a:noAutofit/>
          </a:bodyPr>
          <a:lstStyle/>
          <a:p>
            <a:r>
              <a:rPr lang="en-US" sz="2000" dirty="0">
                <a:effectLst/>
              </a:rPr>
              <a:t>RO hearings held at the regional office or virtually are considered “in person”. </a:t>
            </a:r>
            <a:endParaRPr lang="en-US" sz="2000" dirty="0"/>
          </a:p>
          <a:p>
            <a:r>
              <a:rPr lang="en-US" sz="2000" dirty="0"/>
              <a:t>For virtual hearings, the participants must be visible on camera. </a:t>
            </a:r>
          </a:p>
          <a:p>
            <a:r>
              <a:rPr lang="en-US" sz="2000" dirty="0">
                <a:effectLst/>
              </a:rPr>
              <a:t>In cases where any other participant cannot or will not appear on camera they cannot participate in the videoconference.  They may submit their testimony in a signed written statement.  Hearing attendees who are not submitting evidence or argument (for example a family member present only for support) do not need to be on camera. </a:t>
            </a:r>
          </a:p>
          <a:p>
            <a:r>
              <a:rPr lang="en-US" sz="2000" dirty="0"/>
              <a:t>VA may offer an “informal hearing” over the telephone but in these cases a transcript will not be produced (he said/she said?).</a:t>
            </a:r>
          </a:p>
          <a:p>
            <a:r>
              <a:rPr lang="en-US" sz="2000" dirty="0">
                <a:effectLst/>
              </a:rPr>
              <a:t>Hearings held in connection with proposed adverse actions can only be conducted by employees who did not participate in the proposed action.</a:t>
            </a:r>
            <a:endParaRPr lang="en-US" sz="2000" dirty="0"/>
          </a:p>
          <a:p>
            <a:r>
              <a:rPr lang="en-US" sz="2000" dirty="0">
                <a:effectLst/>
              </a:rPr>
              <a:t>The hearing official must issue the subsequent decision based on the hearing testimony (this is different from an AMA BVA hearing).</a:t>
            </a:r>
          </a:p>
          <a:p>
            <a:r>
              <a:rPr lang="en-US" sz="2000" dirty="0"/>
              <a:t>If the hearing official cannot make the subsequent decision the claimant can choose to </a:t>
            </a:r>
            <a:r>
              <a:rPr lang="en-US" sz="2000" dirty="0">
                <a:effectLst/>
              </a:rPr>
              <a:t>appear at another hearing before a new hearing official</a:t>
            </a:r>
            <a:r>
              <a:rPr lang="en-US" sz="2000" dirty="0"/>
              <a:t> </a:t>
            </a:r>
            <a:r>
              <a:rPr lang="en-US" sz="2000" dirty="0">
                <a:effectLst/>
              </a:rPr>
              <a:t>or</a:t>
            </a:r>
            <a:r>
              <a:rPr lang="en-US" sz="2000" dirty="0"/>
              <a:t> </a:t>
            </a:r>
            <a:r>
              <a:rPr lang="en-US" sz="2000" dirty="0">
                <a:effectLst/>
              </a:rPr>
              <a:t>proceed without a new hearing; the decision maker will review the prior hearing transcript in rendering the decision.</a:t>
            </a:r>
            <a:endParaRPr lang="en-US" sz="2000" dirty="0"/>
          </a:p>
          <a:p>
            <a:endParaRPr lang="en-US" sz="2200" dirty="0"/>
          </a:p>
          <a:p>
            <a:pPr marL="285750" indent="-285750">
              <a:lnSpc>
                <a:spcPct val="107000"/>
              </a:lnSpc>
              <a:spcAft>
                <a:spcPts val="800"/>
              </a:spcAft>
              <a:tabLst>
                <a:tab pos="457200" algn="l"/>
              </a:tabLst>
            </a:pPr>
            <a:endParaRPr lang="en-US" sz="2000" kern="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53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Regional Office Hearings</a:t>
            </a:r>
          </a:p>
        </p:txBody>
      </p:sp>
      <p:sp>
        <p:nvSpPr>
          <p:cNvPr id="3" name="Content Placeholder 2"/>
          <p:cNvSpPr>
            <a:spLocks noGrp="1"/>
          </p:cNvSpPr>
          <p:nvPr>
            <p:ph idx="1"/>
          </p:nvPr>
        </p:nvSpPr>
        <p:spPr>
          <a:xfrm>
            <a:off x="0" y="1447800"/>
            <a:ext cx="9144000" cy="5410199"/>
          </a:xfrm>
        </p:spPr>
        <p:txBody>
          <a:bodyPr>
            <a:noAutofit/>
          </a:bodyPr>
          <a:lstStyle/>
          <a:p>
            <a:r>
              <a:rPr lang="en-US" sz="2200" dirty="0">
                <a:effectLst/>
              </a:rPr>
              <a:t>The hearing official may question witnesses, but the hearing official must avoid an inappropriate cross-examining style of questioning.</a:t>
            </a:r>
          </a:p>
          <a:p>
            <a:r>
              <a:rPr lang="en-US" sz="2200" dirty="0"/>
              <a:t>“Questions which are directed to the claimant and to witnesses are to be framed to explore fully the basis for claimed entitlement rather than with an intent to refute evidence or to discredit testimony”. </a:t>
            </a:r>
            <a:r>
              <a:rPr lang="en-US" sz="2200" i="1" dirty="0"/>
              <a:t>38 CFR § 3.103(d)(2)</a:t>
            </a:r>
            <a:endParaRPr lang="en-US" sz="2200" dirty="0">
              <a:effectLst/>
            </a:endParaRPr>
          </a:p>
          <a:p>
            <a:r>
              <a:rPr lang="en-US" sz="2200" dirty="0"/>
              <a:t>T</a:t>
            </a:r>
            <a:r>
              <a:rPr lang="en-US" sz="2200" dirty="0">
                <a:effectLst/>
              </a:rPr>
              <a:t>he Federal Rules of Evidence do not apply, and leading questions are permissible.</a:t>
            </a:r>
          </a:p>
          <a:p>
            <a:r>
              <a:rPr lang="en-US" sz="2200" dirty="0"/>
              <a:t>T</a:t>
            </a:r>
            <a:r>
              <a:rPr lang="en-US" sz="2200" dirty="0">
                <a:effectLst/>
              </a:rPr>
              <a:t>he hearing official should suggest submission of evidence that</a:t>
            </a:r>
            <a:r>
              <a:rPr lang="en-US" sz="2200" dirty="0"/>
              <a:t> </a:t>
            </a:r>
            <a:r>
              <a:rPr lang="en-US" sz="2200" dirty="0">
                <a:effectLst/>
              </a:rPr>
              <a:t>the claimant may have overlooked</a:t>
            </a:r>
            <a:r>
              <a:rPr lang="en-US" sz="2200" dirty="0"/>
              <a:t> </a:t>
            </a:r>
            <a:r>
              <a:rPr lang="en-US" sz="2200" dirty="0">
                <a:effectLst/>
              </a:rPr>
              <a:t>and</a:t>
            </a:r>
            <a:r>
              <a:rPr lang="en-US" sz="2200" dirty="0"/>
              <a:t> </a:t>
            </a:r>
            <a:r>
              <a:rPr lang="en-US" sz="2200" dirty="0">
                <a:effectLst/>
              </a:rPr>
              <a:t>would be advantageous to their position.</a:t>
            </a:r>
            <a:endParaRPr lang="en-US" sz="2200" dirty="0"/>
          </a:p>
          <a:p>
            <a:r>
              <a:rPr lang="en-US" sz="2200" dirty="0">
                <a:effectLst/>
              </a:rPr>
              <a:t>The hearing official must not communicate a planned, anticipated, or expected decision or imply that a decision has been reached during the hearing.</a:t>
            </a:r>
            <a:endParaRPr lang="en-US" sz="2200" dirty="0"/>
          </a:p>
          <a:p>
            <a:endParaRPr lang="en-US" sz="2000" dirty="0"/>
          </a:p>
          <a:p>
            <a:pPr marL="285750" indent="-285750">
              <a:lnSpc>
                <a:spcPct val="107000"/>
              </a:lnSpc>
              <a:spcAft>
                <a:spcPts val="800"/>
              </a:spcAft>
              <a:tabLst>
                <a:tab pos="457200" algn="l"/>
              </a:tabLst>
            </a:pPr>
            <a:endParaRPr lang="en-US" sz="2000" kern="100" dirty="0">
              <a:effectLst/>
              <a:ea typeface="Calibri" panose="020F0502020204030204" pitchFamily="34" charset="0"/>
              <a:cs typeface="Times New Roman" panose="02020603050405020304" pitchFamily="18" charset="0"/>
            </a:endParaRPr>
          </a:p>
        </p:txBody>
      </p:sp>
      <p:sp>
        <p:nvSpPr>
          <p:cNvPr id="5" name="Rectangle 1">
            <a:extLst>
              <a:ext uri="{FF2B5EF4-FFF2-40B4-BE49-F238E27FC236}">
                <a16:creationId xmlns:a16="http://schemas.microsoft.com/office/drawing/2014/main" id="{544FDAA7-2CAC-38D4-6960-B46CA185F2A8}"/>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the Federal Rules of Evidence do not apply</a:t>
            </a:r>
            <a:endParaRPr kumimoji="0" lang="en-US" altLang="en-US" sz="3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leading questions are permissible,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22C4A8E7-B66B-6E09-B47B-E95CE6003B1A}"/>
              </a:ext>
            </a:extLst>
          </p:cNvPr>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the Federal Rules of Evidence do not apply</a:t>
            </a:r>
            <a:endParaRPr kumimoji="0" lang="en-US" altLang="en-US" sz="3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leading questions are permissible,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4028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Regional Office Hearings</a:t>
            </a:r>
          </a:p>
        </p:txBody>
      </p:sp>
      <p:sp>
        <p:nvSpPr>
          <p:cNvPr id="3" name="Content Placeholder 2"/>
          <p:cNvSpPr>
            <a:spLocks noGrp="1"/>
          </p:cNvSpPr>
          <p:nvPr>
            <p:ph idx="1"/>
          </p:nvPr>
        </p:nvSpPr>
        <p:spPr>
          <a:xfrm>
            <a:off x="0" y="1447800"/>
            <a:ext cx="9144000" cy="5410199"/>
          </a:xfrm>
        </p:spPr>
        <p:txBody>
          <a:bodyPr>
            <a:noAutofit/>
          </a:bodyPr>
          <a:lstStyle/>
          <a:p>
            <a:r>
              <a:rPr lang="en-US" sz="2000" dirty="0">
                <a:effectLst/>
              </a:rPr>
              <a:t>A hearing request can be made in writing, by e-mail, or by telephone.  </a:t>
            </a:r>
          </a:p>
          <a:p>
            <a:r>
              <a:rPr lang="en-US" sz="2000" dirty="0">
                <a:effectLst/>
              </a:rPr>
              <a:t>A claimant may also submit a verbal hearing request at the RO.  Verbal hearing requests must be documented on a </a:t>
            </a:r>
            <a:r>
              <a:rPr lang="en-US" sz="2000" i="1" dirty="0">
                <a:effectLst/>
              </a:rPr>
              <a:t>VA Form 27-0820</a:t>
            </a:r>
            <a:r>
              <a:rPr lang="en-US" sz="2000" dirty="0">
                <a:effectLst/>
              </a:rPr>
              <a:t>.</a:t>
            </a:r>
          </a:p>
          <a:p>
            <a:r>
              <a:rPr lang="en-US" sz="2000" dirty="0">
                <a:effectLst/>
              </a:rPr>
              <a:t>A request to cancel a hearing, or to reschedule a hearing for a different date can be made in writing, by e-mail, or by telephone. </a:t>
            </a:r>
          </a:p>
          <a:p>
            <a:r>
              <a:rPr lang="en-US" sz="2000" dirty="0"/>
              <a:t>G</a:t>
            </a:r>
            <a:r>
              <a:rPr lang="en-US" sz="2000" dirty="0">
                <a:effectLst/>
              </a:rPr>
              <a:t>ood cause is required for failure to report for a scheduled hearing, a hearing may be </a:t>
            </a:r>
            <a:r>
              <a:rPr lang="en-US" sz="2000" i="1" dirty="0">
                <a:effectLst/>
              </a:rPr>
              <a:t>rescheduled</a:t>
            </a:r>
            <a:r>
              <a:rPr lang="en-US" sz="2000" dirty="0">
                <a:effectLst/>
              </a:rPr>
              <a:t> up until the date and time of the hearing.  </a:t>
            </a:r>
          </a:p>
          <a:p>
            <a:r>
              <a:rPr lang="en-US" sz="2000" dirty="0">
                <a:effectLst/>
              </a:rPr>
              <a:t>A claimant may also request to change the type of hearing from a personal appearance at the RO to a videoconference hearing (or vice versa), or to choose an informal conference instead of a formal hearing. </a:t>
            </a:r>
          </a:p>
          <a:p>
            <a:r>
              <a:rPr lang="en-US" sz="2000" dirty="0">
                <a:effectLst/>
              </a:rPr>
              <a:t>If the claimant identified sources of information or evidence while testifying that corroborates the claim, the hearing official should</a:t>
            </a:r>
            <a:r>
              <a:rPr lang="en-US" sz="2000" dirty="0"/>
              <a:t> </a:t>
            </a:r>
            <a:r>
              <a:rPr lang="en-US" sz="2000" dirty="0">
                <a:effectLst/>
              </a:rPr>
              <a:t>attempt to obtain the additional evidence, and not issue a decision on the claim until development has been completed.</a:t>
            </a:r>
          </a:p>
          <a:p>
            <a:r>
              <a:rPr lang="en-US" sz="2000" b="1" i="1" dirty="0">
                <a:effectLst/>
              </a:rPr>
              <a:t>Example</a:t>
            </a:r>
            <a:r>
              <a:rPr lang="en-US" sz="2000" dirty="0">
                <a:effectLst/>
              </a:rPr>
              <a:t>:  The claimant states that they were treated by Dr. John Smith, and Dr. Smith’s report is not in the claims folder.  Reasonable efforts must be made to obtain that report before issuing a decision.</a:t>
            </a:r>
          </a:p>
          <a:p>
            <a:endParaRPr lang="en-US" sz="1500" dirty="0">
              <a:effectLst/>
            </a:endParaRPr>
          </a:p>
          <a:p>
            <a:pPr marL="118872" indent="0">
              <a:buNone/>
            </a:pPr>
            <a:endParaRPr lang="en-US" sz="1500" dirty="0"/>
          </a:p>
          <a:p>
            <a:pPr marL="285750" indent="-285750">
              <a:lnSpc>
                <a:spcPct val="107000"/>
              </a:lnSpc>
              <a:spcAft>
                <a:spcPts val="800"/>
              </a:spcAft>
              <a:tabLst>
                <a:tab pos="457200" algn="l"/>
              </a:tabLst>
            </a:pPr>
            <a:endParaRPr lang="en-US" sz="2000" kern="100" dirty="0">
              <a:effectLst/>
              <a:ea typeface="Calibri" panose="020F0502020204030204" pitchFamily="34" charset="0"/>
              <a:cs typeface="Times New Roman" panose="02020603050405020304" pitchFamily="18" charset="0"/>
            </a:endParaRPr>
          </a:p>
        </p:txBody>
      </p:sp>
      <p:sp>
        <p:nvSpPr>
          <p:cNvPr id="4" name="Rectangle 1">
            <a:extLst>
              <a:ext uri="{FF2B5EF4-FFF2-40B4-BE49-F238E27FC236}">
                <a16:creationId xmlns:a16="http://schemas.microsoft.com/office/drawing/2014/main" id="{32446ADF-817D-986A-0695-E000DDE2CD54}"/>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to provide a claimant or beneficiary (and/or representative) an opportunity to present argument on the hearing issue(s), or </a:t>
            </a:r>
            <a:endParaRPr kumimoji="0" lang="en-US" altLang="en-US" sz="3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a:ln>
                  <a:noFill/>
                </a:ln>
                <a:solidFill>
                  <a:schemeClr val="tx1"/>
                </a:solidFill>
                <a:effectLst/>
                <a:latin typeface="Arial" panose="020B0604020202020204" pitchFamily="34" charset="0"/>
                <a:cs typeface="Arial" panose="020B0604020202020204" pitchFamily="34" charset="0"/>
              </a:rPr>
              <a:t>to emphasize the credibility of testimonial evidence through the personal presentation of testimony before the decision maker.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93215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marR="0" lvl="0" algn="ctr">
              <a:lnSpc>
                <a:spcPct val="107000"/>
              </a:lnSpc>
              <a:spcBef>
                <a:spcPts val="0"/>
              </a:spcBef>
              <a:spcAft>
                <a:spcPts val="800"/>
              </a:spcAft>
            </a:pPr>
            <a:r>
              <a:rPr lang="en-US" sz="3800" b="1" dirty="0">
                <a:solidFill>
                  <a:schemeClr val="accent1"/>
                </a:solidFill>
                <a:effectLst/>
                <a:ea typeface="Calibri" panose="020F0502020204030204" pitchFamily="34" charset="0"/>
                <a:cs typeface="Calibri" panose="020F0502020204030204" pitchFamily="34" charset="0"/>
              </a:rPr>
              <a:t>Topics </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285750" indent="-285750"/>
            <a:r>
              <a:rPr lang="en-US" sz="3600" dirty="0">
                <a:effectLst/>
                <a:ea typeface="Calibri" panose="020F0502020204030204" pitchFamily="34" charset="0"/>
              </a:rPr>
              <a:t>New Agent Orange Presumptive Locations</a:t>
            </a:r>
          </a:p>
          <a:p>
            <a:pPr marL="285750" indent="-285750"/>
            <a:r>
              <a:rPr lang="en-US" sz="3600" dirty="0">
                <a:effectLst/>
                <a:ea typeface="Calibri" panose="020F0502020204030204" pitchFamily="34" charset="0"/>
              </a:rPr>
              <a:t>ITF and Supplemental Claims</a:t>
            </a:r>
          </a:p>
          <a:p>
            <a:pPr marL="285750" indent="-285750"/>
            <a:r>
              <a:rPr lang="en-US" sz="3600" dirty="0">
                <a:ea typeface="Calibri" panose="020F0502020204030204" pitchFamily="34" charset="0"/>
              </a:rPr>
              <a:t>PACT ACT Deadline and Effective Dates</a:t>
            </a:r>
          </a:p>
          <a:p>
            <a:pPr marL="285750" indent="-285750"/>
            <a:r>
              <a:rPr lang="en-US" sz="3600" dirty="0">
                <a:effectLst/>
                <a:ea typeface="Calibri" panose="020F0502020204030204" pitchFamily="34" charset="0"/>
              </a:rPr>
              <a:t>RO </a:t>
            </a:r>
            <a:r>
              <a:rPr lang="en-US" sz="3600" dirty="0">
                <a:ea typeface="Calibri" panose="020F0502020204030204" pitchFamily="34" charset="0"/>
              </a:rPr>
              <a:t>H</a:t>
            </a:r>
            <a:r>
              <a:rPr lang="en-US" sz="3600" dirty="0">
                <a:effectLst/>
                <a:ea typeface="Calibri" panose="020F0502020204030204" pitchFamily="34" charset="0"/>
              </a:rPr>
              <a:t>earings</a:t>
            </a:r>
          </a:p>
          <a:p>
            <a:pPr marL="285750" indent="-285750"/>
            <a:r>
              <a:rPr lang="en-US" sz="3600" dirty="0">
                <a:ea typeface="Calibri" panose="020F0502020204030204" pitchFamily="34" charset="0"/>
              </a:rPr>
              <a:t>Coaching</a:t>
            </a:r>
            <a:endParaRPr lang="en-US" sz="3600" dirty="0">
              <a:effectLst/>
              <a:ea typeface="Calibri" panose="020F0502020204030204" pitchFamily="34" charset="0"/>
            </a:endParaRPr>
          </a:p>
          <a:p>
            <a:pPr marL="285750" indent="-285750"/>
            <a:endParaRPr lang="en-US" sz="2800" dirty="0">
              <a:effectLst/>
              <a:ea typeface="Calibri" panose="020F0502020204030204" pitchFamily="34" charset="0"/>
            </a:endParaRPr>
          </a:p>
          <a:p>
            <a:pPr marL="0" indent="0">
              <a:buNone/>
            </a:pPr>
            <a:endParaRPr lang="en-US" sz="28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102E283E-7D3F-4011-9AC1-110D5001D5A4}"/>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Tree>
    <p:extLst>
      <p:ext uri="{BB962C8B-B14F-4D97-AF65-F5344CB8AC3E}">
        <p14:creationId xmlns:p14="http://schemas.microsoft.com/office/powerpoint/2010/main" val="385774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lstStyle/>
          <a:p>
            <a:r>
              <a:rPr lang="en-US"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BC80CCA9-C587-418A-90A1-BD4299638024}"/>
              </a:ext>
            </a:extLst>
          </p:cNvPr>
          <p:cNvSpPr>
            <a:spLocks noGrp="1"/>
          </p:cNvSpPr>
          <p:nvPr>
            <p:ph type="sldNum" sz="quarter" idx="12"/>
          </p:nvPr>
        </p:nvSpPr>
        <p:spPr/>
        <p:txBody>
          <a:bodyPr/>
          <a:lstStyle/>
          <a:p>
            <a:fld id="{1B5C5464-0A0C-4F4F-8948-B8BFCC70FC15}" type="slidenum">
              <a:rPr lang="en-US" smtClean="0"/>
              <a:pPr/>
              <a:t>20</a:t>
            </a:fld>
            <a:endParaRPr lang="en-US" dirty="0"/>
          </a:p>
        </p:txBody>
      </p:sp>
    </p:spTree>
    <p:extLst>
      <p:ext uri="{BB962C8B-B14F-4D97-AF65-F5344CB8AC3E}">
        <p14:creationId xmlns:p14="http://schemas.microsoft.com/office/powerpoint/2010/main" val="2252688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More Questions? </a:t>
            </a:r>
          </a:p>
        </p:txBody>
      </p:sp>
      <p:sp>
        <p:nvSpPr>
          <p:cNvPr id="3" name="Content Placeholder 2"/>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DD7BEFD8-F200-4705-AA28-97BAF9793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C5E31012-0361-4ABF-8211-AEA4E578934E}"/>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146721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L="285750" indent="-285750" algn="ctr"/>
            <a:r>
              <a:rPr lang="en-US" sz="3600" dirty="0">
                <a:effectLst/>
                <a:ea typeface="Calibri" panose="020F0502020204030204" pitchFamily="34" charset="0"/>
              </a:rPr>
              <a:t>New Agent Orange Presumptive Locations</a:t>
            </a:r>
          </a:p>
        </p:txBody>
      </p:sp>
      <p:sp>
        <p:nvSpPr>
          <p:cNvPr id="3" name="Content Placeholder 2"/>
          <p:cNvSpPr>
            <a:spLocks noGrp="1"/>
          </p:cNvSpPr>
          <p:nvPr>
            <p:ph idx="1"/>
          </p:nvPr>
        </p:nvSpPr>
        <p:spPr>
          <a:xfrm>
            <a:off x="0" y="1447800"/>
            <a:ext cx="9144000" cy="5410199"/>
          </a:xfrm>
        </p:spPr>
        <p:txBody>
          <a:bodyPr>
            <a:noAutofit/>
          </a:bodyPr>
          <a:lstStyle/>
          <a:p>
            <a:pPr marL="118872" indent="0" algn="l">
              <a:buNone/>
            </a:pPr>
            <a:r>
              <a:rPr lang="en-US" sz="1900" b="0" i="0" u="none" strike="noStrike" baseline="0" dirty="0"/>
              <a:t>VA Press Release on 2/9/2024:</a:t>
            </a:r>
          </a:p>
          <a:p>
            <a:pPr marL="118872" indent="0">
              <a:buNone/>
            </a:pPr>
            <a:r>
              <a:rPr lang="en-US" sz="1900" b="1" dirty="0">
                <a:effectLst/>
                <a:ea typeface="Times New Roman" panose="02020603050405020304" pitchFamily="18" charset="0"/>
                <a:cs typeface="Arial" panose="020B0604020202020204" pitchFamily="34" charset="0"/>
              </a:rPr>
              <a:t>VA proposes rule to extend presumed areas of exposure to Agent Orange and other herbicides, making it easier for exposed Veterans to receive their earned benefits </a:t>
            </a:r>
            <a:endParaRPr lang="en-US" sz="1900" dirty="0">
              <a:effectLst/>
              <a:ea typeface="Times New Roman" panose="02020603050405020304" pitchFamily="18" charset="0"/>
              <a:cs typeface="Times New Roman" panose="02020603050405020304" pitchFamily="18" charset="0"/>
            </a:endParaRPr>
          </a:p>
          <a:p>
            <a:pPr marL="118872" indent="0" algn="l">
              <a:buNone/>
            </a:pPr>
            <a:endParaRPr lang="en-US" sz="1900" dirty="0"/>
          </a:p>
          <a:p>
            <a:pPr marL="118872" indent="0" algn="l">
              <a:buNone/>
            </a:pPr>
            <a:r>
              <a:rPr lang="en-US" sz="1900" b="0" i="0" u="none" strike="noStrike" baseline="0" dirty="0"/>
              <a:t>Key points:</a:t>
            </a:r>
          </a:p>
          <a:p>
            <a:r>
              <a:rPr lang="en-US" sz="1900" dirty="0">
                <a:ea typeface="Times New Roman" panose="02020603050405020304" pitchFamily="18" charset="0"/>
                <a:cs typeface="Times New Roman" panose="02020603050405020304" pitchFamily="18" charset="0"/>
              </a:rPr>
              <a:t>P</a:t>
            </a:r>
            <a:r>
              <a:rPr lang="en-US" sz="1900" dirty="0">
                <a:effectLst/>
                <a:ea typeface="Times New Roman" panose="02020603050405020304" pitchFamily="18" charset="0"/>
                <a:cs typeface="Times New Roman" panose="02020603050405020304" pitchFamily="18" charset="0"/>
              </a:rPr>
              <a:t>roposed rule would add locations in the United States, Canada and India.</a:t>
            </a:r>
          </a:p>
          <a:p>
            <a:r>
              <a:rPr lang="en-US" sz="1900" b="1" dirty="0"/>
              <a:t>Location</a:t>
            </a:r>
            <a:r>
              <a:rPr lang="en-US" sz="1900" dirty="0"/>
              <a:t>: Canadian Forces Base Gagetown, New Brunswick</a:t>
            </a:r>
            <a:br>
              <a:rPr lang="en-US" sz="1900" dirty="0"/>
            </a:br>
            <a:r>
              <a:rPr lang="en-US" sz="1900" b="1" dirty="0"/>
              <a:t>Date: </a:t>
            </a:r>
            <a:r>
              <a:rPr lang="en-US" sz="1900" dirty="0"/>
              <a:t>June 14-17, 1966</a:t>
            </a:r>
            <a:br>
              <a:rPr lang="en-US" sz="1900" dirty="0"/>
            </a:br>
            <a:r>
              <a:rPr lang="en-US" sz="1900" b="1" dirty="0"/>
              <a:t>Site:</a:t>
            </a:r>
            <a:r>
              <a:rPr lang="en-US" sz="1900" dirty="0"/>
              <a:t> Western portion of Base Gagetown between Broad Road and </a:t>
            </a:r>
            <a:r>
              <a:rPr lang="en-US" sz="1900" dirty="0" err="1"/>
              <a:t>Blissville</a:t>
            </a:r>
            <a:r>
              <a:rPr lang="en-US" sz="1900" dirty="0"/>
              <a:t> Road. Test site was ~ 4 miles long by 1,200 feet wide. 116 plots, each 200 X 600 feet wide. Applied by helicopter.</a:t>
            </a:r>
            <a:br>
              <a:rPr lang="en-US" sz="1900" dirty="0"/>
            </a:br>
            <a:br>
              <a:rPr lang="en-US" sz="1900" dirty="0"/>
            </a:br>
            <a:r>
              <a:rPr lang="en-US" sz="1900" b="1" dirty="0"/>
              <a:t>Location</a:t>
            </a:r>
            <a:r>
              <a:rPr lang="en-US" sz="1900" dirty="0"/>
              <a:t>: Canadian Forces Base Gagetown, New Brunswick</a:t>
            </a:r>
            <a:br>
              <a:rPr lang="en-US" sz="1900" dirty="0"/>
            </a:br>
            <a:r>
              <a:rPr lang="en-US" sz="1900" b="1" dirty="0"/>
              <a:t>Date: </a:t>
            </a:r>
            <a:r>
              <a:rPr lang="en-US" sz="1900" dirty="0"/>
              <a:t>June 21-24, 1967</a:t>
            </a:r>
            <a:br>
              <a:rPr lang="en-US" sz="1900" dirty="0"/>
            </a:br>
            <a:r>
              <a:rPr lang="en-US" sz="1900" b="1" dirty="0"/>
              <a:t>Site:</a:t>
            </a:r>
            <a:r>
              <a:rPr lang="en-US" sz="1900" dirty="0"/>
              <a:t> Test area was located approximately 10 miles from nearest boarder on Rippon Road east of Broad Road. Fifty plots, each 200 x 660 feet with a 200 ft buffer zone between adjacent plots. Applied by helicopter.</a:t>
            </a:r>
            <a:br>
              <a:rPr lang="en-US" sz="1900" dirty="0">
                <a:effectLst/>
              </a:rPr>
            </a:br>
            <a:br>
              <a:rPr lang="en-US" sz="1400" dirty="0">
                <a:effectLst/>
              </a:rPr>
            </a:br>
            <a:endParaRPr lang="en-US" sz="2400" b="0" i="0" u="none" strike="noStrike" baseline="0" dirty="0"/>
          </a:p>
        </p:txBody>
      </p:sp>
    </p:spTree>
    <p:extLst>
      <p:ext uri="{BB962C8B-B14F-4D97-AF65-F5344CB8AC3E}">
        <p14:creationId xmlns:p14="http://schemas.microsoft.com/office/powerpoint/2010/main" val="3275767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250C3-3727-3235-D7D9-36F0BE927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24D30-3C35-6269-8E9D-E959DB58C0AE}"/>
              </a:ext>
            </a:extLst>
          </p:cNvPr>
          <p:cNvSpPr>
            <a:spLocks noGrp="1"/>
          </p:cNvSpPr>
          <p:nvPr>
            <p:ph type="title"/>
          </p:nvPr>
        </p:nvSpPr>
        <p:spPr>
          <a:xfrm>
            <a:off x="0" y="155448"/>
            <a:ext cx="9144000" cy="1139952"/>
          </a:xfrm>
        </p:spPr>
        <p:txBody>
          <a:bodyPr>
            <a:noAutofit/>
          </a:bodyPr>
          <a:lstStyle/>
          <a:p>
            <a:pPr marL="285750" indent="-285750" algn="ctr"/>
            <a:r>
              <a:rPr lang="en-US" sz="3600" dirty="0">
                <a:effectLst/>
                <a:ea typeface="Calibri" panose="020F0502020204030204" pitchFamily="34" charset="0"/>
              </a:rPr>
              <a:t>New Agent Orange Presumptive Locations</a:t>
            </a:r>
          </a:p>
        </p:txBody>
      </p:sp>
      <p:sp>
        <p:nvSpPr>
          <p:cNvPr id="3" name="Content Placeholder 2">
            <a:extLst>
              <a:ext uri="{FF2B5EF4-FFF2-40B4-BE49-F238E27FC236}">
                <a16:creationId xmlns:a16="http://schemas.microsoft.com/office/drawing/2014/main" id="{3895377D-D899-1786-16F2-77848EA80D0D}"/>
              </a:ext>
            </a:extLst>
          </p:cNvPr>
          <p:cNvSpPr>
            <a:spLocks noGrp="1"/>
          </p:cNvSpPr>
          <p:nvPr>
            <p:ph idx="1"/>
          </p:nvPr>
        </p:nvSpPr>
        <p:spPr>
          <a:xfrm>
            <a:off x="0" y="1447800"/>
            <a:ext cx="9144000" cy="5410199"/>
          </a:xfrm>
        </p:spPr>
        <p:txBody>
          <a:bodyPr>
            <a:noAutofit/>
          </a:bodyPr>
          <a:lstStyle/>
          <a:p>
            <a:pPr algn="l"/>
            <a:endParaRPr lang="en-US" sz="2400" b="0" i="0" u="none" strike="noStrike" baseline="0" dirty="0"/>
          </a:p>
          <a:p>
            <a:r>
              <a:rPr lang="en-US" sz="2700" b="1" dirty="0"/>
              <a:t>India Location</a:t>
            </a:r>
            <a:r>
              <a:rPr lang="en-US" sz="2700" dirty="0"/>
              <a:t>: </a:t>
            </a:r>
            <a:r>
              <a:rPr lang="en-US" sz="2700" dirty="0" err="1"/>
              <a:t>Kumbla</a:t>
            </a:r>
            <a:br>
              <a:rPr lang="en-US" sz="2700" dirty="0"/>
            </a:br>
            <a:r>
              <a:rPr lang="en-US" sz="2700" b="1" dirty="0"/>
              <a:t>Date: </a:t>
            </a:r>
            <a:r>
              <a:rPr lang="en-US" sz="2700" dirty="0"/>
              <a:t>May 1945- February 1946</a:t>
            </a:r>
            <a:br>
              <a:rPr lang="en-US" sz="2700" dirty="0"/>
            </a:br>
            <a:r>
              <a:rPr lang="en-US" sz="2700" b="1" dirty="0"/>
              <a:t>Site:</a:t>
            </a:r>
            <a:r>
              <a:rPr lang="en-US" sz="2700" dirty="0"/>
              <a:t> </a:t>
            </a:r>
            <a:r>
              <a:rPr lang="en-US" sz="2700" dirty="0" err="1"/>
              <a:t>Kumbla</a:t>
            </a:r>
            <a:r>
              <a:rPr lang="en-US" sz="2700" dirty="0"/>
              <a:t>. Testing on five major tropical crops/plants grown in field plots.</a:t>
            </a:r>
          </a:p>
          <a:p>
            <a:endParaRPr lang="en-US" sz="2700" dirty="0">
              <a:effectLst/>
            </a:endParaRPr>
          </a:p>
          <a:p>
            <a:r>
              <a:rPr lang="en-US" sz="2700" dirty="0"/>
              <a:t>U.S. l</a:t>
            </a:r>
            <a:r>
              <a:rPr lang="en-US" sz="2700" dirty="0">
                <a:effectLst/>
              </a:rPr>
              <a:t>ocations are in Alabama, Arkansas, Florida, Georgia, Indiana, Maryland, Mississippi, Montana, New York, Tennessee, Texas and Utah.</a:t>
            </a:r>
          </a:p>
          <a:p>
            <a:pPr marL="118872" indent="0">
              <a:buNone/>
            </a:pPr>
            <a:endParaRPr lang="en-US" sz="2000" dirty="0">
              <a:effectLst/>
            </a:endParaRPr>
          </a:p>
          <a:p>
            <a:pPr marL="118872" indent="0">
              <a:buNone/>
            </a:pPr>
            <a:br>
              <a:rPr lang="en-US" sz="1400" dirty="0">
                <a:effectLst/>
              </a:rPr>
            </a:br>
            <a:endParaRPr lang="en-US" sz="2400" b="0" i="0" u="none" strike="noStrike" baseline="0" dirty="0"/>
          </a:p>
        </p:txBody>
      </p:sp>
    </p:spTree>
    <p:extLst>
      <p:ext uri="{BB962C8B-B14F-4D97-AF65-F5344CB8AC3E}">
        <p14:creationId xmlns:p14="http://schemas.microsoft.com/office/powerpoint/2010/main" val="2045723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F0A37-DB44-7E06-65D6-AA4B0ED08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4559C-4742-D7C0-B595-FDE7CC1E9C82}"/>
              </a:ext>
            </a:extLst>
          </p:cNvPr>
          <p:cNvSpPr>
            <a:spLocks noGrp="1"/>
          </p:cNvSpPr>
          <p:nvPr>
            <p:ph type="title"/>
          </p:nvPr>
        </p:nvSpPr>
        <p:spPr>
          <a:xfrm>
            <a:off x="0" y="155448"/>
            <a:ext cx="9144000" cy="1139952"/>
          </a:xfrm>
        </p:spPr>
        <p:txBody>
          <a:bodyPr>
            <a:noAutofit/>
          </a:bodyPr>
          <a:lstStyle/>
          <a:p>
            <a:pPr marL="285750" indent="-285750" algn="ctr"/>
            <a:r>
              <a:rPr lang="en-US" sz="3600" dirty="0">
                <a:effectLst/>
                <a:ea typeface="Calibri" panose="020F0502020204030204" pitchFamily="34" charset="0"/>
              </a:rPr>
              <a:t>New Agent Orange Presumptive Locations</a:t>
            </a:r>
          </a:p>
        </p:txBody>
      </p:sp>
      <p:sp>
        <p:nvSpPr>
          <p:cNvPr id="3" name="Content Placeholder 2">
            <a:extLst>
              <a:ext uri="{FF2B5EF4-FFF2-40B4-BE49-F238E27FC236}">
                <a16:creationId xmlns:a16="http://schemas.microsoft.com/office/drawing/2014/main" id="{941CFBC3-0966-DAC2-7FBF-4597C6F0BA81}"/>
              </a:ext>
            </a:extLst>
          </p:cNvPr>
          <p:cNvSpPr>
            <a:spLocks noGrp="1"/>
          </p:cNvSpPr>
          <p:nvPr>
            <p:ph idx="1"/>
          </p:nvPr>
        </p:nvSpPr>
        <p:spPr>
          <a:xfrm>
            <a:off x="0" y="1447800"/>
            <a:ext cx="9144000" cy="5410199"/>
          </a:xfrm>
        </p:spPr>
        <p:txBody>
          <a:bodyPr>
            <a:noAutofit/>
          </a:bodyPr>
          <a:lstStyle/>
          <a:p>
            <a:pPr marL="118872" indent="0">
              <a:buNone/>
            </a:pPr>
            <a:r>
              <a:rPr lang="en-US" sz="1900" dirty="0"/>
              <a:t>U.S. Base Examples:</a:t>
            </a:r>
          </a:p>
          <a:p>
            <a:pPr marL="118872" indent="0">
              <a:buNone/>
            </a:pPr>
            <a:r>
              <a:rPr lang="en-US" sz="1900" b="1" dirty="0"/>
              <a:t>Location</a:t>
            </a:r>
            <a:r>
              <a:rPr lang="en-US" sz="1900" dirty="0"/>
              <a:t>: US Army Gulf Outport, Port of Mobile, Alabama </a:t>
            </a:r>
            <a:br>
              <a:rPr lang="en-US" sz="1900" dirty="0"/>
            </a:br>
            <a:r>
              <a:rPr lang="en-US" sz="1900" b="1" dirty="0"/>
              <a:t>Dates</a:t>
            </a:r>
            <a:r>
              <a:rPr lang="en-US" sz="1900" dirty="0"/>
              <a:t>: Aug 1965 – Dec 1968</a:t>
            </a:r>
            <a:br>
              <a:rPr lang="en-US" sz="1900" dirty="0"/>
            </a:br>
            <a:r>
              <a:rPr lang="en-US" sz="1900" b="1" dirty="0"/>
              <a:t>Site</a:t>
            </a:r>
            <a:r>
              <a:rPr lang="en-US" sz="1900" dirty="0"/>
              <a:t>: Tactical herbicides were marshalled in a warehouse used as a transit shed on the pier leased by the Mobile Detachment, and stored for a short term in a fenced outside storage area located across the street from a warehouse adjacent to Pier No. 5 about one-half mile from the dock warehouse.</a:t>
            </a:r>
          </a:p>
          <a:p>
            <a:pPr marL="118872" indent="0">
              <a:buNone/>
            </a:pPr>
            <a:endParaRPr lang="en-US" sz="1900" dirty="0"/>
          </a:p>
          <a:p>
            <a:pPr marL="118872" indent="0">
              <a:buNone/>
            </a:pPr>
            <a:r>
              <a:rPr lang="en-US" sz="1900" b="1" dirty="0"/>
              <a:t>Location</a:t>
            </a:r>
            <a:r>
              <a:rPr lang="en-US" sz="1900" dirty="0"/>
              <a:t>: Fort Chaffee, Arkansas</a:t>
            </a:r>
            <a:br>
              <a:rPr lang="en-US" sz="1900" dirty="0"/>
            </a:br>
            <a:r>
              <a:rPr lang="en-US" sz="1900" b="1" dirty="0"/>
              <a:t>Dates</a:t>
            </a:r>
            <a:r>
              <a:rPr lang="en-US" sz="1900" dirty="0"/>
              <a:t>: May 16-18, July 22-23, August 23-25, 1967</a:t>
            </a:r>
            <a:br>
              <a:rPr lang="en-US" sz="1900" dirty="0"/>
            </a:br>
            <a:r>
              <a:rPr lang="en-US" sz="1900" b="1" dirty="0"/>
              <a:t>Site</a:t>
            </a:r>
            <a:r>
              <a:rPr lang="en-US" sz="1900" dirty="0"/>
              <a:t>: Identified only as "FTCH-041". Applications from a Bell G-2 helicopter or cherry picker.</a:t>
            </a:r>
          </a:p>
          <a:p>
            <a:pPr marL="118872" indent="0">
              <a:buNone/>
            </a:pPr>
            <a:endParaRPr lang="en-US" sz="1900" dirty="0"/>
          </a:p>
          <a:p>
            <a:pPr marL="118872" indent="0">
              <a:buNone/>
            </a:pPr>
            <a:r>
              <a:rPr lang="en-US" sz="1900" b="1" dirty="0"/>
              <a:t>Location</a:t>
            </a:r>
            <a:r>
              <a:rPr lang="en-US" sz="1900" dirty="0"/>
              <a:t>: Avon Park Air Force Range, Florida</a:t>
            </a:r>
            <a:br>
              <a:rPr lang="en-US" sz="1900" dirty="0"/>
            </a:br>
            <a:r>
              <a:rPr lang="en-US" sz="1900" b="1" dirty="0"/>
              <a:t>Date: </a:t>
            </a:r>
            <a:r>
              <a:rPr lang="en-US" sz="1900" dirty="0"/>
              <a:t>February – March 1951 (Phase I)</a:t>
            </a:r>
            <a:br>
              <a:rPr lang="en-US" sz="1900" dirty="0"/>
            </a:br>
            <a:r>
              <a:rPr lang="en-US" sz="1900" b="1" dirty="0"/>
              <a:t>Site: </a:t>
            </a:r>
            <a:r>
              <a:rPr lang="en-US" sz="1900" dirty="0"/>
              <a:t>Low volume </a:t>
            </a:r>
            <a:r>
              <a:rPr lang="en-US" sz="1900" dirty="0" err="1"/>
              <a:t>anticrop</a:t>
            </a:r>
            <a:r>
              <a:rPr lang="en-US" sz="1900" dirty="0"/>
              <a:t> aerial spray trials.</a:t>
            </a:r>
          </a:p>
          <a:p>
            <a:pPr marL="118872" indent="0">
              <a:buNone/>
            </a:pPr>
            <a:endParaRPr lang="en-US" sz="1900" dirty="0"/>
          </a:p>
          <a:p>
            <a:pPr marL="118872" indent="0">
              <a:buNone/>
            </a:pPr>
            <a:r>
              <a:rPr lang="en-US" sz="1900" b="1" dirty="0"/>
              <a:t>NOTE: These locations have been on the va.gov website for years.</a:t>
            </a:r>
            <a:br>
              <a:rPr lang="en-US" sz="1900" dirty="0"/>
            </a:br>
            <a:br>
              <a:rPr lang="en-US" sz="1400" dirty="0"/>
            </a:br>
            <a:endParaRPr lang="en-US" sz="2000" dirty="0">
              <a:effectLst/>
            </a:endParaRPr>
          </a:p>
          <a:p>
            <a:pPr marL="118872" indent="0">
              <a:buNone/>
            </a:pPr>
            <a:endParaRPr lang="en-US" sz="2000" dirty="0">
              <a:effectLst/>
            </a:endParaRPr>
          </a:p>
          <a:p>
            <a:pPr marL="118872" indent="0">
              <a:buNone/>
            </a:pPr>
            <a:br>
              <a:rPr lang="en-US" sz="1400" dirty="0">
                <a:effectLst/>
              </a:rPr>
            </a:br>
            <a:endParaRPr lang="en-US" sz="2400" b="0" i="0" u="none" strike="noStrike" baseline="0" dirty="0"/>
          </a:p>
        </p:txBody>
      </p:sp>
    </p:spTree>
    <p:extLst>
      <p:ext uri="{BB962C8B-B14F-4D97-AF65-F5344CB8AC3E}">
        <p14:creationId xmlns:p14="http://schemas.microsoft.com/office/powerpoint/2010/main" val="1719133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49D7A-6C90-03D4-CDFD-3B24DC8C55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00111-C64F-A425-AE13-A80CBB8FE0ED}"/>
              </a:ext>
            </a:extLst>
          </p:cNvPr>
          <p:cNvSpPr>
            <a:spLocks noGrp="1"/>
          </p:cNvSpPr>
          <p:nvPr>
            <p:ph type="title"/>
          </p:nvPr>
        </p:nvSpPr>
        <p:spPr>
          <a:xfrm>
            <a:off x="0" y="155448"/>
            <a:ext cx="9144000" cy="1139952"/>
          </a:xfrm>
        </p:spPr>
        <p:txBody>
          <a:bodyPr>
            <a:noAutofit/>
          </a:bodyPr>
          <a:lstStyle/>
          <a:p>
            <a:pPr marL="285750" indent="-285750" algn="ctr"/>
            <a:r>
              <a:rPr lang="en-US" sz="3600" dirty="0">
                <a:effectLst/>
                <a:ea typeface="Calibri" panose="020F0502020204030204" pitchFamily="34" charset="0"/>
              </a:rPr>
              <a:t>New Agent Orange Presumptive Locations</a:t>
            </a:r>
          </a:p>
        </p:txBody>
      </p:sp>
      <p:sp>
        <p:nvSpPr>
          <p:cNvPr id="3" name="Content Placeholder 2">
            <a:extLst>
              <a:ext uri="{FF2B5EF4-FFF2-40B4-BE49-F238E27FC236}">
                <a16:creationId xmlns:a16="http://schemas.microsoft.com/office/drawing/2014/main" id="{FFA77511-DE2C-1CE2-7DC2-5094AC76E5AE}"/>
              </a:ext>
            </a:extLst>
          </p:cNvPr>
          <p:cNvSpPr>
            <a:spLocks noGrp="1"/>
          </p:cNvSpPr>
          <p:nvPr>
            <p:ph idx="1"/>
          </p:nvPr>
        </p:nvSpPr>
        <p:spPr>
          <a:xfrm>
            <a:off x="0" y="1447800"/>
            <a:ext cx="9144000" cy="5410199"/>
          </a:xfrm>
        </p:spPr>
        <p:txBody>
          <a:bodyPr>
            <a:noAutofit/>
          </a:bodyPr>
          <a:lstStyle/>
          <a:p>
            <a:pPr marL="118872" indent="0">
              <a:buNone/>
            </a:pPr>
            <a:r>
              <a:rPr lang="en-US" sz="2250" dirty="0"/>
              <a:t>That’s the official information from VA. Now let’s look at the information in the media (i.e., the stuff your clients are reading)…</a:t>
            </a:r>
          </a:p>
          <a:p>
            <a:pPr marL="118872" indent="0">
              <a:buNone/>
            </a:pPr>
            <a:endParaRPr lang="en-US" sz="2250" dirty="0"/>
          </a:p>
          <a:p>
            <a:pPr marL="118872" indent="0">
              <a:buNone/>
            </a:pPr>
            <a:r>
              <a:rPr lang="en-US" sz="2250" dirty="0"/>
              <a:t>Military Times:</a:t>
            </a:r>
          </a:p>
          <a:p>
            <a:pPr marL="118872" indent="0">
              <a:buNone/>
            </a:pPr>
            <a:r>
              <a:rPr lang="en-US" sz="2250" i="1" kern="0" dirty="0">
                <a:effectLst/>
                <a:ea typeface="Times New Roman" panose="02020603050405020304" pitchFamily="18" charset="0"/>
              </a:rPr>
              <a:t>“The rule would also cover troops stationed at Canadian Forces Base Gagetown in New Brunswick, Canada, in June 1966 and June 1967; individuals stationed in </a:t>
            </a:r>
            <a:r>
              <a:rPr lang="en-US" sz="2250" i="1" kern="0" dirty="0" err="1">
                <a:effectLst/>
                <a:ea typeface="Times New Roman" panose="02020603050405020304" pitchFamily="18" charset="0"/>
              </a:rPr>
              <a:t>Kumbla</a:t>
            </a:r>
            <a:r>
              <a:rPr lang="en-US" sz="2250" i="1" kern="0" dirty="0">
                <a:effectLst/>
                <a:ea typeface="Times New Roman" panose="02020603050405020304" pitchFamily="18" charset="0"/>
              </a:rPr>
              <a:t>, India, in 1945 and 1946; </a:t>
            </a:r>
            <a:r>
              <a:rPr lang="en-US" sz="2250" b="1" i="1" kern="0" dirty="0">
                <a:effectLst/>
                <a:ea typeface="Times New Roman" panose="02020603050405020304" pitchFamily="18" charset="0"/>
              </a:rPr>
              <a:t>and expanded timelines for troops who served in Cambodia, the Johnston Atoll, Guam, American Samoa, Korea, Laos, and Thailand </a:t>
            </a:r>
            <a:r>
              <a:rPr lang="en-US" sz="2250" i="1" kern="0" dirty="0">
                <a:effectLst/>
                <a:ea typeface="Times New Roman" panose="02020603050405020304" pitchFamily="18" charset="0"/>
              </a:rPr>
              <a:t>during the 1960s and 1970s.”</a:t>
            </a:r>
          </a:p>
          <a:p>
            <a:pPr marL="118872" indent="0">
              <a:buNone/>
            </a:pPr>
            <a:endParaRPr lang="en-US" sz="2250" kern="0" dirty="0">
              <a:ea typeface="Times New Roman" panose="02020603050405020304" pitchFamily="18" charset="0"/>
            </a:endParaRPr>
          </a:p>
          <a:p>
            <a:pPr marL="118872" indent="0">
              <a:buNone/>
            </a:pPr>
            <a:r>
              <a:rPr lang="en-US" sz="2250" kern="0" dirty="0">
                <a:effectLst/>
                <a:ea typeface="Times New Roman" panose="02020603050405020304" pitchFamily="18" charset="0"/>
              </a:rPr>
              <a:t>Stars and Stripes:</a:t>
            </a:r>
          </a:p>
          <a:p>
            <a:pPr marL="118872" indent="0">
              <a:buNone/>
            </a:pPr>
            <a:r>
              <a:rPr lang="en-US" sz="2250" i="1" dirty="0">
                <a:effectLst/>
              </a:rPr>
              <a:t>“It also will </a:t>
            </a:r>
            <a:r>
              <a:rPr lang="en-US" sz="2250" b="1" i="1" dirty="0">
                <a:effectLst/>
              </a:rPr>
              <a:t>expand the timeline </a:t>
            </a:r>
            <a:r>
              <a:rPr lang="en-US" sz="2250" i="1" dirty="0">
                <a:effectLst/>
              </a:rPr>
              <a:t>of military service for troops who were exposed to herbicides during service in </a:t>
            </a:r>
            <a:r>
              <a:rPr lang="en-US" sz="2250" b="1" i="1" dirty="0">
                <a:effectLst/>
              </a:rPr>
              <a:t>American Samoa, Cambodia, Guam, the Johnson Atolls, Korea, Laos and Thailand </a:t>
            </a:r>
            <a:r>
              <a:rPr lang="en-US" sz="2250" i="1" dirty="0">
                <a:effectLst/>
              </a:rPr>
              <a:t>in the 1960s and 1970s.” </a:t>
            </a:r>
            <a:br>
              <a:rPr lang="en-US" sz="2250" dirty="0">
                <a:effectLst/>
              </a:rPr>
            </a:br>
            <a:br>
              <a:rPr lang="en-US" sz="1100" dirty="0">
                <a:effectLst/>
              </a:rPr>
            </a:br>
            <a:endParaRPr lang="en-US" sz="1100" dirty="0">
              <a:effectLst/>
            </a:endParaRPr>
          </a:p>
          <a:p>
            <a:pPr marL="118872" indent="0">
              <a:buNone/>
            </a:pPr>
            <a:br>
              <a:rPr lang="en-US" sz="1800" kern="0" dirty="0">
                <a:effectLst/>
                <a:latin typeface="Times New Roman" panose="02020603050405020304" pitchFamily="18" charset="0"/>
                <a:ea typeface="Times New Roman" panose="02020603050405020304" pitchFamily="18" charset="0"/>
              </a:rPr>
            </a:br>
            <a:br>
              <a:rPr lang="en-US" sz="1900" dirty="0"/>
            </a:br>
            <a:br>
              <a:rPr lang="en-US" sz="1400" dirty="0"/>
            </a:br>
            <a:endParaRPr lang="en-US" sz="2000" dirty="0">
              <a:effectLst/>
            </a:endParaRPr>
          </a:p>
          <a:p>
            <a:pPr marL="118872" indent="0">
              <a:buNone/>
            </a:pPr>
            <a:endParaRPr lang="en-US" sz="2000" dirty="0">
              <a:effectLst/>
            </a:endParaRPr>
          </a:p>
          <a:p>
            <a:pPr marL="118872" indent="0">
              <a:buNone/>
            </a:pPr>
            <a:br>
              <a:rPr lang="en-US" sz="1400" dirty="0">
                <a:effectLst/>
              </a:rPr>
            </a:br>
            <a:endParaRPr lang="en-US" sz="2400" b="0" i="0" u="none" strike="noStrike" baseline="0" dirty="0"/>
          </a:p>
        </p:txBody>
      </p:sp>
    </p:spTree>
    <p:extLst>
      <p:ext uri="{BB962C8B-B14F-4D97-AF65-F5344CB8AC3E}">
        <p14:creationId xmlns:p14="http://schemas.microsoft.com/office/powerpoint/2010/main" val="2050210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8FAC-88C7-CAF5-6DC0-FEF27CDDE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2D24-9121-FA4B-191F-9FBCA4255018}"/>
              </a:ext>
            </a:extLst>
          </p:cNvPr>
          <p:cNvSpPr>
            <a:spLocks noGrp="1"/>
          </p:cNvSpPr>
          <p:nvPr>
            <p:ph type="title"/>
          </p:nvPr>
        </p:nvSpPr>
        <p:spPr>
          <a:xfrm>
            <a:off x="0" y="155448"/>
            <a:ext cx="9144000" cy="1139952"/>
          </a:xfrm>
        </p:spPr>
        <p:txBody>
          <a:bodyPr>
            <a:noAutofit/>
          </a:bodyPr>
          <a:lstStyle/>
          <a:p>
            <a:pPr marL="285750" indent="-285750" algn="ctr"/>
            <a:r>
              <a:rPr lang="en-US" sz="3600" dirty="0">
                <a:effectLst/>
                <a:ea typeface="Calibri" panose="020F0502020204030204" pitchFamily="34" charset="0"/>
              </a:rPr>
              <a:t>New Agent Orange Presumptive Locations</a:t>
            </a:r>
          </a:p>
        </p:txBody>
      </p:sp>
      <p:sp>
        <p:nvSpPr>
          <p:cNvPr id="3" name="Content Placeholder 2">
            <a:extLst>
              <a:ext uri="{FF2B5EF4-FFF2-40B4-BE49-F238E27FC236}">
                <a16:creationId xmlns:a16="http://schemas.microsoft.com/office/drawing/2014/main" id="{76587EDD-8FD5-BB97-E7DE-3CE34FE47DDE}"/>
              </a:ext>
            </a:extLst>
          </p:cNvPr>
          <p:cNvSpPr>
            <a:spLocks noGrp="1"/>
          </p:cNvSpPr>
          <p:nvPr>
            <p:ph idx="1"/>
          </p:nvPr>
        </p:nvSpPr>
        <p:spPr>
          <a:xfrm>
            <a:off x="0" y="1447800"/>
            <a:ext cx="9144000" cy="5410199"/>
          </a:xfrm>
        </p:spPr>
        <p:txBody>
          <a:bodyPr>
            <a:noAutofit/>
          </a:bodyPr>
          <a:lstStyle/>
          <a:p>
            <a:pPr marL="118872" indent="0">
              <a:buNone/>
            </a:pPr>
            <a:r>
              <a:rPr lang="en-US" sz="2050" dirty="0"/>
              <a:t>The FACTS:</a:t>
            </a:r>
            <a:endParaRPr lang="en-US" sz="2050" dirty="0">
              <a:effectLst/>
            </a:endParaRPr>
          </a:p>
          <a:p>
            <a:r>
              <a:rPr lang="en-US" sz="2050" kern="0" dirty="0">
                <a:effectLst/>
                <a:ea typeface="Times New Roman" panose="02020603050405020304" pitchFamily="18" charset="0"/>
              </a:rPr>
              <a:t>This proposed rule </a:t>
            </a:r>
            <a:r>
              <a:rPr lang="en-US" sz="2050" b="1" kern="0" dirty="0">
                <a:effectLst/>
                <a:ea typeface="Times New Roman" panose="02020603050405020304" pitchFamily="18" charset="0"/>
              </a:rPr>
              <a:t>DOES NOT </a:t>
            </a:r>
            <a:r>
              <a:rPr lang="en-US" sz="2050" kern="0" dirty="0">
                <a:effectLst/>
                <a:ea typeface="Times New Roman" panose="02020603050405020304" pitchFamily="18" charset="0"/>
              </a:rPr>
              <a:t>expand timelines for troops who served in Cambodia, the Johnston Atoll, Guam, American Samoa, Laos, and Thailand – these are the timelines added by the PACT Act on August 10, 2022!</a:t>
            </a:r>
          </a:p>
          <a:p>
            <a:r>
              <a:rPr lang="en-US" sz="2050" kern="0" dirty="0">
                <a:effectLst/>
                <a:ea typeface="Times New Roman" panose="02020603050405020304" pitchFamily="18" charset="0"/>
              </a:rPr>
              <a:t>This proposed rule </a:t>
            </a:r>
            <a:r>
              <a:rPr lang="en-US" sz="2050" b="1" kern="0" dirty="0">
                <a:effectLst/>
                <a:ea typeface="Times New Roman" panose="02020603050405020304" pitchFamily="18" charset="0"/>
              </a:rPr>
              <a:t>DOES NOT </a:t>
            </a:r>
            <a:r>
              <a:rPr lang="en-US" sz="2050" kern="0" dirty="0">
                <a:effectLst/>
                <a:ea typeface="Times New Roman" panose="02020603050405020304" pitchFamily="18" charset="0"/>
              </a:rPr>
              <a:t>expand timelines for troops who served in Korea – this is the timeline added by the Blue Water Navy Act on June 25, 2019!</a:t>
            </a:r>
          </a:p>
          <a:p>
            <a:r>
              <a:rPr lang="en-US" sz="2050" kern="0" dirty="0">
                <a:effectLst/>
                <a:ea typeface="Times New Roman" panose="02020603050405020304" pitchFamily="18" charset="0"/>
              </a:rPr>
              <a:t>In the Federal Register, VA commented that “</a:t>
            </a:r>
            <a:r>
              <a:rPr lang="en-US" sz="2050" dirty="0"/>
              <a:t>There have also been requests to extend a presumption of exposure to certain herbicide agents to Veterans who served at additional locations outside Vietnam, such as </a:t>
            </a:r>
            <a:r>
              <a:rPr lang="en-US" sz="2050" b="1" i="1" dirty="0"/>
              <a:t>Panama and Okinawa</a:t>
            </a:r>
            <a:r>
              <a:rPr lang="en-US" sz="2050" dirty="0"/>
              <a:t>… Ultimately, VA believes that linking its presumption with DoD's current herbicide agent list (which, as noted above, is a living document and therefore may evolve, upon the review of additional submitted evidence, to include locations like Panama and Okinawa) is the best course of action, but VA nevertheless welcomes all comments on this approach, or comments on Panama and Okinawa specifically, during the comment period for this rulemaking.”</a:t>
            </a:r>
            <a:br>
              <a:rPr lang="en-US" sz="2050" kern="0" dirty="0">
                <a:effectLst/>
                <a:ea typeface="Times New Roman" panose="02020603050405020304" pitchFamily="18" charset="0"/>
              </a:rPr>
            </a:br>
            <a:br>
              <a:rPr lang="en-US" sz="1800" kern="0" dirty="0">
                <a:effectLst/>
                <a:latin typeface="Times New Roman" panose="02020603050405020304" pitchFamily="18" charset="0"/>
                <a:ea typeface="Times New Roman" panose="02020603050405020304" pitchFamily="18" charset="0"/>
              </a:rPr>
            </a:br>
            <a:br>
              <a:rPr lang="en-US" sz="1900" dirty="0"/>
            </a:br>
            <a:br>
              <a:rPr lang="en-US" sz="1400" dirty="0"/>
            </a:br>
            <a:endParaRPr lang="en-US" sz="2000" dirty="0">
              <a:effectLst/>
            </a:endParaRPr>
          </a:p>
          <a:p>
            <a:pPr marL="118872" indent="0">
              <a:buNone/>
            </a:pPr>
            <a:endParaRPr lang="en-US" sz="2000" dirty="0">
              <a:effectLst/>
            </a:endParaRPr>
          </a:p>
          <a:p>
            <a:pPr marL="118872" indent="0">
              <a:buNone/>
            </a:pPr>
            <a:br>
              <a:rPr lang="en-US" sz="1400" dirty="0">
                <a:effectLst/>
              </a:rPr>
            </a:br>
            <a:endParaRPr lang="en-US" sz="2400" b="0" i="0" u="none" strike="noStrike" baseline="0" dirty="0"/>
          </a:p>
        </p:txBody>
      </p:sp>
    </p:spTree>
    <p:extLst>
      <p:ext uri="{BB962C8B-B14F-4D97-AF65-F5344CB8AC3E}">
        <p14:creationId xmlns:p14="http://schemas.microsoft.com/office/powerpoint/2010/main" val="1488757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E495-4900-2DDB-D8BE-819EF877B8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D6CE05-7E69-440F-018D-16336464DAD9}"/>
              </a:ext>
            </a:extLst>
          </p:cNvPr>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ITFs and Supplemental Claims</a:t>
            </a:r>
          </a:p>
        </p:txBody>
      </p:sp>
      <p:sp>
        <p:nvSpPr>
          <p:cNvPr id="3" name="Content Placeholder 2">
            <a:extLst>
              <a:ext uri="{FF2B5EF4-FFF2-40B4-BE49-F238E27FC236}">
                <a16:creationId xmlns:a16="http://schemas.microsoft.com/office/drawing/2014/main" id="{F0E1D69B-07F8-A079-D2AF-53D319BB1050}"/>
              </a:ext>
            </a:extLst>
          </p:cNvPr>
          <p:cNvSpPr>
            <a:spLocks noGrp="1"/>
          </p:cNvSpPr>
          <p:nvPr>
            <p:ph idx="1"/>
          </p:nvPr>
        </p:nvSpPr>
        <p:spPr>
          <a:xfrm>
            <a:off x="0" y="1447800"/>
            <a:ext cx="9144000" cy="5410199"/>
          </a:xfrm>
        </p:spPr>
        <p:txBody>
          <a:bodyPr>
            <a:noAutofit/>
          </a:bodyPr>
          <a:lstStyle/>
          <a:p>
            <a:pPr algn="l"/>
            <a:endParaRPr lang="en-US" sz="2400" b="0" i="0" u="none" strike="noStrike" baseline="0" dirty="0"/>
          </a:p>
          <a:p>
            <a:pPr marL="118872" indent="0" algn="l">
              <a:buNone/>
            </a:pPr>
            <a:r>
              <a:rPr lang="en-US" sz="2400" b="0" i="0" u="none" strike="noStrike" baseline="0" dirty="0"/>
              <a:t>On July 30, 2021, the Federal Circuit issued a decision in </a:t>
            </a:r>
            <a:r>
              <a:rPr lang="en-US" sz="2400" b="1" i="1" u="none" strike="noStrike" baseline="0" dirty="0"/>
              <a:t>Military-Veterans Advocacy v. Secretary of Veterans Affairs, </a:t>
            </a:r>
            <a:r>
              <a:rPr lang="en-US" sz="2400" b="0" i="0" u="none" strike="noStrike" baseline="0" dirty="0"/>
              <a:t>addressing the regulations VA issued to implement AMA. </a:t>
            </a:r>
            <a:r>
              <a:rPr lang="en-US" sz="2400" dirty="0"/>
              <a:t>T</a:t>
            </a:r>
            <a:r>
              <a:rPr lang="en-US" sz="2400" b="0" i="0" u="none" strike="noStrike" baseline="0" dirty="0"/>
              <a:t>hree regulations issued by VA that were invalidated as inconsistent with the text of AMA were the following:</a:t>
            </a:r>
          </a:p>
          <a:p>
            <a:pPr algn="l"/>
            <a:r>
              <a:rPr lang="en-US" sz="2400" b="1" i="0" u="none" strike="noStrike" baseline="0" dirty="0"/>
              <a:t>38 C.F.R. § 3.155</a:t>
            </a:r>
            <a:r>
              <a:rPr lang="en-US" sz="2400" b="0" i="0" u="none" strike="noStrike" baseline="0" dirty="0"/>
              <a:t>, which excluded supplemental claims from the intent to file (ITF) framework,</a:t>
            </a:r>
          </a:p>
          <a:p>
            <a:pPr algn="l"/>
            <a:r>
              <a:rPr lang="en-US" sz="2400" b="1" i="0" u="none" strike="noStrike" baseline="0" dirty="0"/>
              <a:t>38 C.F.R. § 3.2500(b)</a:t>
            </a:r>
            <a:r>
              <a:rPr lang="en-US" sz="2400" b="0" i="0" u="none" strike="noStrike" baseline="0" dirty="0"/>
              <a:t>, which barred the filing of a supplemental claim when adjudication of the same claim is pending before a federal court, and</a:t>
            </a:r>
          </a:p>
          <a:p>
            <a:pPr algn="l"/>
            <a:r>
              <a:rPr lang="en-US" sz="2400" b="1" i="0" u="none" strike="noStrike" baseline="0" dirty="0"/>
              <a:t>38 C.F.R. § 14.636(c)(1)(</a:t>
            </a:r>
            <a:r>
              <a:rPr lang="en-US" sz="2400" b="1" i="0" u="none" strike="noStrike" baseline="0" dirty="0" err="1"/>
              <a:t>i</a:t>
            </a:r>
            <a:r>
              <a:rPr lang="en-US" sz="2400" b="1" i="0" u="none" strike="noStrike" baseline="0" dirty="0"/>
              <a:t>)</a:t>
            </a:r>
            <a:r>
              <a:rPr lang="en-US" sz="2400" b="0" i="0" u="none" strike="noStrike" baseline="0" dirty="0"/>
              <a:t>, which limited when a claimant’s representative may charge fees for work on supplemental claims.</a:t>
            </a:r>
          </a:p>
        </p:txBody>
      </p:sp>
    </p:spTree>
    <p:extLst>
      <p:ext uri="{BB962C8B-B14F-4D97-AF65-F5344CB8AC3E}">
        <p14:creationId xmlns:p14="http://schemas.microsoft.com/office/powerpoint/2010/main" val="3919833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Autofit/>
          </a:bodyPr>
          <a:lstStyle/>
          <a:p>
            <a:pPr marR="0" lvl="0" algn="ctr">
              <a:lnSpc>
                <a:spcPct val="107000"/>
              </a:lnSpc>
              <a:spcBef>
                <a:spcPts val="0"/>
              </a:spcBef>
              <a:spcAft>
                <a:spcPts val="800"/>
              </a:spcAft>
            </a:pPr>
            <a:r>
              <a:rPr lang="en-US" sz="4000" b="1" dirty="0">
                <a:solidFill>
                  <a:schemeClr val="accent1"/>
                </a:solidFill>
                <a:effectLst/>
                <a:latin typeface="+mn-lt"/>
                <a:ea typeface="Calibri" panose="020F0502020204030204" pitchFamily="34" charset="0"/>
                <a:cs typeface="Calibri" panose="020F0502020204030204" pitchFamily="34" charset="0"/>
              </a:rPr>
              <a:t>ITFs and Supplemental Claims</a:t>
            </a:r>
          </a:p>
        </p:txBody>
      </p:sp>
      <p:sp>
        <p:nvSpPr>
          <p:cNvPr id="3" name="Content Placeholder 2"/>
          <p:cNvSpPr>
            <a:spLocks noGrp="1"/>
          </p:cNvSpPr>
          <p:nvPr>
            <p:ph idx="1"/>
          </p:nvPr>
        </p:nvSpPr>
        <p:spPr>
          <a:xfrm>
            <a:off x="0" y="1447800"/>
            <a:ext cx="9144000" cy="5410199"/>
          </a:xfrm>
        </p:spPr>
        <p:txBody>
          <a:bodyPr>
            <a:noAutofit/>
          </a:bodyPr>
          <a:lstStyle/>
          <a:p>
            <a:pPr algn="l"/>
            <a:endParaRPr lang="en-US" sz="1800" b="0" i="0" u="none" strike="noStrike" baseline="0" dirty="0">
              <a:solidFill>
                <a:srgbClr val="000000"/>
              </a:solidFill>
              <a:latin typeface="Times New Roman" panose="02020603050405020304" pitchFamily="18" charset="0"/>
            </a:endParaRPr>
          </a:p>
          <a:p>
            <a:r>
              <a:rPr lang="en-US" sz="2400" b="0" i="0" u="none" strike="noStrike" baseline="0" dirty="0">
                <a:solidFill>
                  <a:srgbClr val="000000"/>
                </a:solidFill>
              </a:rPr>
              <a:t>M21-1 </a:t>
            </a:r>
            <a:r>
              <a:rPr lang="en-US" sz="2400" b="1" i="0" u="none" strike="noStrike" baseline="0" dirty="0">
                <a:solidFill>
                  <a:srgbClr val="000000"/>
                </a:solidFill>
              </a:rPr>
              <a:t>X.ii.2.A.2.c – 3.31.23 – Revision Based on Specific Types of Submissions, Including Supplemental Claims; Considering Supplemental Claims; ITFs and Continuous Pursuit in Supplemental Claims </a:t>
            </a:r>
            <a:endParaRPr lang="en-US" sz="2400" b="0" i="0" u="none" strike="noStrike" baseline="0" dirty="0">
              <a:solidFill>
                <a:srgbClr val="000000"/>
              </a:solidFill>
            </a:endParaRPr>
          </a:p>
          <a:p>
            <a:endParaRPr lang="en-US" sz="2400" b="0" i="0" u="none" strike="noStrike" baseline="0" dirty="0">
              <a:solidFill>
                <a:srgbClr val="000000"/>
              </a:solidFill>
            </a:endParaRPr>
          </a:p>
          <a:p>
            <a:pPr marL="118872" indent="0">
              <a:buNone/>
            </a:pPr>
            <a:r>
              <a:rPr lang="en-US" sz="2400" b="0" i="0" u="none" strike="noStrike" baseline="0" dirty="0">
                <a:solidFill>
                  <a:srgbClr val="000000"/>
                </a:solidFill>
              </a:rPr>
              <a:t>Effective July 30, 2021, an ITF filed within one year of notification of a VA decision may operate to maintain continuous pursuit if the ITF is followed by a complete supplemental claim, even if the supplemental claim is filed after the one-year period following notice of a decision.</a:t>
            </a:r>
          </a:p>
          <a:p>
            <a:pPr marL="118872" indent="0">
              <a:buNone/>
            </a:pPr>
            <a:r>
              <a:rPr lang="en-US" sz="2400" b="0" i="0" u="none" strike="noStrike" baseline="0" dirty="0">
                <a:solidFill>
                  <a:srgbClr val="000000"/>
                </a:solidFill>
              </a:rPr>
              <a:t> </a:t>
            </a:r>
          </a:p>
          <a:p>
            <a:r>
              <a:rPr lang="en-US" sz="2400" b="0" i="0" u="none" strike="noStrike" baseline="0" dirty="0"/>
              <a:t>This means an ITF may now be applied to all supplemental claims, </a:t>
            </a:r>
            <a:r>
              <a:rPr lang="en-US" sz="2400" b="1" i="0" u="none" strike="noStrike" baseline="0" dirty="0"/>
              <a:t>whether filed within one year of a decision or after the continuous pursuit period has ended.</a:t>
            </a:r>
          </a:p>
          <a:p>
            <a:pPr marL="118872" indent="0">
              <a:buNone/>
            </a:pPr>
            <a:endParaRPr lang="en-US" sz="1800" b="0" i="0" u="none" strike="noStrike" baseline="0" dirty="0"/>
          </a:p>
        </p:txBody>
      </p:sp>
    </p:spTree>
    <p:extLst>
      <p:ext uri="{BB962C8B-B14F-4D97-AF65-F5344CB8AC3E}">
        <p14:creationId xmlns:p14="http://schemas.microsoft.com/office/powerpoint/2010/main" val="959091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80927</TotalTime>
  <Words>2997</Words>
  <Application>Microsoft Office PowerPoint</Application>
  <PresentationFormat>On-screen Show (4:3)</PresentationFormat>
  <Paragraphs>212</Paragraphs>
  <Slides>21</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Corbel</vt:lpstr>
      <vt:lpstr>Times New Roman</vt:lpstr>
      <vt:lpstr>Verdana</vt:lpstr>
      <vt:lpstr>Wingdings</vt:lpstr>
      <vt:lpstr>Wingdings 2</vt:lpstr>
      <vt:lpstr>Wingdings 3</vt:lpstr>
      <vt:lpstr>Module</vt:lpstr>
      <vt:lpstr> Open Forum Q&amp;A</vt:lpstr>
      <vt:lpstr>Topics </vt:lpstr>
      <vt:lpstr>New Agent Orange Presumptive Locations</vt:lpstr>
      <vt:lpstr>New Agent Orange Presumptive Locations</vt:lpstr>
      <vt:lpstr>New Agent Orange Presumptive Locations</vt:lpstr>
      <vt:lpstr>New Agent Orange Presumptive Locations</vt:lpstr>
      <vt:lpstr>New Agent Orange Presumptive Locations</vt:lpstr>
      <vt:lpstr>ITFs and Supplemental Claims</vt:lpstr>
      <vt:lpstr>ITFs and Supplemental Claims</vt:lpstr>
      <vt:lpstr>ITFs and Supplemental Claims</vt:lpstr>
      <vt:lpstr>ITFs and Supplemental Claims</vt:lpstr>
      <vt:lpstr>PACT Act “Deadline” and Effective Dates</vt:lpstr>
      <vt:lpstr>PACT Act “Deadline” and Effective Dates</vt:lpstr>
      <vt:lpstr>PACT Act “Deadline” and Effective Dates</vt:lpstr>
      <vt:lpstr>Regional Office Hearings</vt:lpstr>
      <vt:lpstr>Regional Office Hearings</vt:lpstr>
      <vt:lpstr>Regional Office Hearings</vt:lpstr>
      <vt:lpstr>Regional Office Hearings</vt:lpstr>
      <vt:lpstr>Regional Office Hearings</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1212</cp:revision>
  <cp:lastPrinted>2023-01-24T16:50:53Z</cp:lastPrinted>
  <dcterms:created xsi:type="dcterms:W3CDTF">2011-03-11T21:47:51Z</dcterms:created>
  <dcterms:modified xsi:type="dcterms:W3CDTF">2024-02-14T01:34:47Z</dcterms:modified>
</cp:coreProperties>
</file>