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3" r:id="rId6"/>
    <p:sldId id="283" r:id="rId7"/>
    <p:sldId id="274" r:id="rId8"/>
    <p:sldId id="285" r:id="rId9"/>
    <p:sldId id="286" r:id="rId10"/>
    <p:sldId id="284" r:id="rId11"/>
    <p:sldId id="287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7F1E2-0E80-8FB2-E9C3-9DB88EEBDC41}" v="60" dt="2023-05-01T15:48:28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70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EEA06-7460-3646-8F46-27528A294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31B9D-C735-514F-96BF-6F71BB75C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8C0CE-A3CC-264C-951B-72E0B90C2F9C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1168-04A3-314B-9F48-B01EDFBB0C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6AB3-C27F-A84B-8B6C-00179B4E6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10D81-8AB5-324B-9673-7BB4E4AA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0F05-7A2B-D743-8ED8-9B387668E36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52B4-B5DF-B445-9363-1F18C798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6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6A543B-ACB4-6042-9A65-AC4F8CB49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4B9E-F80A-8D4A-B6FB-23AE5434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9289"/>
            <a:ext cx="9144000" cy="16094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38758-4649-1647-9E1F-1866260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8711"/>
            <a:ext cx="9144000" cy="14515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ECC371-2A06-144E-BC76-64A0E7141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6149" y="979226"/>
            <a:ext cx="2679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83E-C2E8-CC49-948E-E3FD18EC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B373-B838-BB45-9F8C-D189801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627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78-BD4D-DB4B-AD84-FE7BBD1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1726"/>
            <a:ext cx="10515600" cy="20481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C11B-C8EC-E04C-8029-6B6399CA11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25678"/>
            <a:ext cx="10515600" cy="11581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8D42-39D7-2B47-AAFC-AB4D7E76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73787"/>
            <a:ext cx="27432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9062-5366-2048-9C47-2200E00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4F86-75BC-EE49-B2C5-A7C1693E9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FB96-F523-794E-B78A-3AF5168A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1174-26B1-BF40-8FE4-86733EE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6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8B1F-97F1-6747-8F81-261200B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BC9D-3A25-C640-A866-89CEE564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019"/>
            <a:ext cx="5157787" cy="551469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E235-D8E4-8D4B-95E7-19AB1CCB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A58D1-EFD4-D148-973E-3614F51C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019"/>
            <a:ext cx="5183188" cy="55146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25D04-0C7E-4147-9419-E57C7302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4BFCB-B4BB-904C-905B-06777CF8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3B0-99F3-5D47-9F71-D63A909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165-8359-E54B-BAA2-A253F3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2AC9-FC91-5D4D-891A-2DDBB7D6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948D-150D-564F-B8C6-EFFAC39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E85-01F9-134C-8B3E-571364E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5D68A-0040-7F4F-B7F3-8673704A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2D51-C50C-A043-9529-641BADE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C90055-8452-454D-AD91-FEC60D3B1B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8F5D-8D49-C54F-8A88-38BC47A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2864-383B-514B-BA5F-B90D3B63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7539F-FF75-1646-AAA0-804F89758E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55822" y="6295949"/>
            <a:ext cx="1168273" cy="4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6E11-F03F-E943-9775-604077572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4922"/>
            <a:ext cx="9144000" cy="1602872"/>
          </a:xfrm>
        </p:spPr>
        <p:txBody>
          <a:bodyPr>
            <a:normAutofit/>
          </a:bodyPr>
          <a:lstStyle/>
          <a:p>
            <a:r>
              <a:rPr lang="en-US" dirty="0"/>
              <a:t>County Veterans Service Office Audit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F232B-4872-4241-8BE2-B842D3018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597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February 12, 2024</a:t>
            </a:r>
          </a:p>
        </p:txBody>
      </p:sp>
    </p:spTree>
    <p:extLst>
      <p:ext uri="{BB962C8B-B14F-4D97-AF65-F5344CB8AC3E}">
        <p14:creationId xmlns:p14="http://schemas.microsoft.com/office/powerpoint/2010/main" val="40428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County Veterans Service Office 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B3277598-25B9-4EA0-AC95-EEDF7702C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542" y="1825625"/>
            <a:ext cx="8958943" cy="4351338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5A88CB28-504B-4A51-AD7F-96FB6BF26480}"/>
              </a:ext>
            </a:extLst>
          </p:cNvPr>
          <p:cNvSpPr/>
          <p:nvPr/>
        </p:nvSpPr>
        <p:spPr>
          <a:xfrm>
            <a:off x="8447314" y="5213122"/>
            <a:ext cx="1088572" cy="555172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7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98AF-0991-4D3B-8013-BA984740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County Veterans Service Office Audit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73632-AAC5-4E0F-9AF7-81D362A89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4C86DA-834A-427A-A5EC-C402D0365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372" y="1825625"/>
            <a:ext cx="10074728" cy="435133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E34EE8E-2875-402D-B350-06211A3A5716}"/>
              </a:ext>
            </a:extLst>
          </p:cNvPr>
          <p:cNvSpPr/>
          <p:nvPr/>
        </p:nvSpPr>
        <p:spPr>
          <a:xfrm>
            <a:off x="1568548" y="4199206"/>
            <a:ext cx="1111347" cy="63304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478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2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County Veterans Service Office Audit – Fiscal Year (July 01, 2023 – June 30, 2024)</a:t>
            </a:r>
            <a:endParaRPr lang="en-US" sz="30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C39CB81-995A-4B6D-9F93-0E87735636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9738" y="1825625"/>
            <a:ext cx="3458524" cy="4351338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A583C73C-0326-4050-9696-F74752A98D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8320" y="1825625"/>
            <a:ext cx="3369359" cy="435133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7B08810-BE9A-4477-BBE9-915AD8646B0C}"/>
              </a:ext>
            </a:extLst>
          </p:cNvPr>
          <p:cNvSpPr/>
          <p:nvPr/>
        </p:nvSpPr>
        <p:spPr>
          <a:xfrm>
            <a:off x="1179233" y="3495822"/>
            <a:ext cx="1041009" cy="61897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3600A9F-37EC-4170-B425-B38E705AED14}"/>
              </a:ext>
            </a:extLst>
          </p:cNvPr>
          <p:cNvSpPr/>
          <p:nvPr/>
        </p:nvSpPr>
        <p:spPr>
          <a:xfrm>
            <a:off x="6603535" y="3371765"/>
            <a:ext cx="949569" cy="62952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9BF6-790D-44E7-AC9C-84BA7A01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County Veterans Service Office Audit     (Audit Sample Size)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4AA8DF7-6AA6-4865-926D-3EAD886B5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7573" y="1825625"/>
            <a:ext cx="3402854" cy="4351338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401B0FF0-09F7-40DB-8AB8-A68332EEBC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51774" y="1825625"/>
            <a:ext cx="34224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4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D773-400F-4EA4-9EED-D8FE924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Audit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FF8CB-8CFD-4115-9079-DC1146BD3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85BF550-E76F-40A3-B190-2E4B25014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852" y="1825625"/>
            <a:ext cx="90384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9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FA24-CAE3-467E-992A-4EC75C8D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Audit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8B1D9-A06E-40D2-B2D1-E1BDFA22F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EFF541A-262A-4197-8E83-5657DFADB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392" y="1825625"/>
            <a:ext cx="70146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5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96BD-C0E0-4657-AC98-9B506877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F5B31-0864-4546-9B97-BB154F879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Jesus Lopez</a:t>
            </a:r>
          </a:p>
          <a:p>
            <a:pPr marL="0" indent="0" algn="ctr">
              <a:buNone/>
            </a:pPr>
            <a:r>
              <a:rPr lang="en-US" dirty="0"/>
              <a:t>County Veterans Service Office Auditor</a:t>
            </a:r>
          </a:p>
          <a:p>
            <a:pPr marL="0" indent="0" algn="ctr">
              <a:buNone/>
            </a:pPr>
            <a:r>
              <a:rPr lang="en-US" dirty="0"/>
              <a:t>(916) 503 – 8002</a:t>
            </a:r>
          </a:p>
          <a:p>
            <a:pPr marL="0" indent="0" algn="ctr">
              <a:buNone/>
            </a:pPr>
            <a:r>
              <a:rPr lang="en-US" dirty="0"/>
              <a:t>Jesus.Lopez@calvet.ca.gov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7F05F-6CBE-45CE-AEDB-881BAE37B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07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tra Document" ma:contentTypeID="0x010100CF4B0DAC8E3699418255BAA92A09091C00E15688F92A45E642BB6DC6FF87306C84" ma:contentTypeVersion="66" ma:contentTypeDescription="" ma:contentTypeScope="" ma:versionID="9fffd745372e7e7bc49897cf643930bf">
  <xsd:schema xmlns:xsd="http://www.w3.org/2001/XMLSchema" xmlns:xs="http://www.w3.org/2001/XMLSchema" xmlns:p="http://schemas.microsoft.com/office/2006/metadata/properties" xmlns:ns2="5f63e703-7e0e-44c4-898d-908942703ff7" xmlns:ns3="d191bf29-9b1d-43ea-bf87-c4293e91be95" targetNamespace="http://schemas.microsoft.com/office/2006/metadata/properties" ma:root="true" ma:fieldsID="ec2911f1bbec96b81b3bae11c0149f91" ns2:_="" ns3:_="">
    <xsd:import namespace="5f63e703-7e0e-44c4-898d-908942703ff7"/>
    <xsd:import namespace="d191bf29-9b1d-43ea-bf87-c4293e91be95"/>
    <xsd:element name="properties">
      <xsd:complexType>
        <xsd:sequence>
          <xsd:element name="documentManagement">
            <xsd:complexType>
              <xsd:all>
                <xsd:element ref="ns2:FormNo" minOccurs="0"/>
                <xsd:element ref="ns2:DocumentType" minOccurs="0"/>
                <xsd:element ref="ns2:DocumentProgram" minOccurs="0"/>
                <xsd:element ref="ns2:DocumentKeyword" minOccurs="0"/>
                <xsd:element ref="ns2:DocumentDescription" minOccurs="0"/>
                <xsd:element ref="ns3:MediaServiceMetadata" minOccurs="0"/>
                <xsd:element ref="ns3:MediaServiceFastMetadata" minOccurs="0"/>
                <xsd:element ref="ns2:TaxCatchAllLabel" minOccurs="0"/>
                <xsd:element ref="ns2:d8bfcb89da9449c1b8a57ab713643b6f" minOccurs="0"/>
                <xsd:element ref="ns2:TaxCatchAll" minOccurs="0"/>
                <xsd:element ref="ns2:b3a3448fad0642bfa664d030db61acd1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3e703-7e0e-44c4-898d-908942703ff7" elementFormDefault="qualified">
    <xsd:import namespace="http://schemas.microsoft.com/office/2006/documentManagement/types"/>
    <xsd:import namespace="http://schemas.microsoft.com/office/infopath/2007/PartnerControls"/>
    <xsd:element name="FormNo" ma:index="2" nillable="true" ma:displayName="Form No." ma:description="See the iCalVet Document Field Manual for more information." ma:indexed="true" ma:internalName="FormNo">
      <xsd:simpleType>
        <xsd:restriction base="dms:Text">
          <xsd:maxLength value="25"/>
        </xsd:restriction>
      </xsd:simpleType>
    </xsd:element>
    <xsd:element name="DocumentType" ma:index="3" nillable="true" ma:displayName="Document Type" ma:description="See the iCalVet Document Field Manual for more information.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ouncement"/>
                    <xsd:enumeration value="Contract"/>
                    <xsd:enumeration value="Directory"/>
                    <xsd:enumeration value="Flowchart"/>
                    <xsd:enumeration value="Form"/>
                    <xsd:enumeration value="Instructions"/>
                    <xsd:enumeration value="List"/>
                    <xsd:enumeration value="Policy"/>
                    <xsd:enumeration value="Presentation"/>
                    <xsd:enumeration value="Publication"/>
                    <xsd:enumeration value="Sample"/>
                    <xsd:enumeration value="Schedule"/>
                    <xsd:enumeration value="Timesheet"/>
                    <xsd:enumeration value="Video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DocumentProgram" ma:index="4" nillable="true" ma:displayName="Document Program" ma:description="If you see a program that should be here, let ADS know." ma:internalName="Document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"/>
                    <xsd:enumeration value="CBO - Central Business Office"/>
                    <xsd:enumeration value="Communications"/>
                    <xsd:enumeration value="Compliance and Ethics"/>
                    <xsd:enumeration value="DAC - Disability Advisory Committee"/>
                    <xsd:enumeration value="EAP - Employee Assistance Program"/>
                    <xsd:enumeration value="EEO and Civil Rights"/>
                    <xsd:enumeration value="F&amp;H - Farm and Home"/>
                    <xsd:enumeration value="Finance"/>
                    <xsd:enumeration value="Healthier-U"/>
                    <xsd:enumeration value="HIPAA and Privacy"/>
                    <xsd:enumeration value="HQ Facilities"/>
                    <xsd:enumeration value="HR - Human Resources"/>
                    <xsd:enumeration value="HR - Training"/>
                    <xsd:enumeration value="ISD - Information Services"/>
                    <xsd:enumeration value="ISD - PMO"/>
                    <xsd:enumeration value="Legal"/>
                    <xsd:enumeration value="Minority Vets"/>
                    <xsd:enumeration value="OAE - Office of Audits and Evaluations"/>
                    <xsd:enumeration value="RA - Reasonable Accommodation"/>
                    <xsd:enumeration value="Records Management"/>
                    <xsd:enumeration value="VHC"/>
                    <xsd:enumeration value="Women Vets"/>
                    <xsd:enumeration value="Workers Compensation"/>
                    <xsd:enumeration value="Other Program"/>
                  </xsd:restriction>
                </xsd:simpleType>
              </xsd:element>
            </xsd:sequence>
          </xsd:extension>
        </xsd:complexContent>
      </xsd:complexType>
    </xsd:element>
    <xsd:element name="DocumentKeyword" ma:index="5" nillable="true" ma:displayName="Document Keyword" ma:description="If a keyword is not available, please submit your suggestion to ADS via a ServiceNow ticket." ma:internalName="DocumentKeywor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A"/>
                    <xsd:enumeration value="Admin Manual"/>
                    <xsd:enumeration value="Authorization"/>
                    <xsd:enumeration value="Branding"/>
                    <xsd:enumeration value="Compliance - LTC Survey Pathways"/>
                    <xsd:enumeration value="COVID-19"/>
                    <xsd:enumeration value="Department"/>
                    <xsd:enumeration value="Disclosure"/>
                    <xsd:enumeration value="DVBE - Disabled Veteran Business Enterprise"/>
                    <xsd:enumeration value="EAP Flyer"/>
                    <xsd:enumeration value="Employee Benefits &amp; Human Resources"/>
                    <xsd:enumeration value="Event"/>
                    <xsd:enumeration value="Examinations"/>
                    <xsd:enumeration value="External"/>
                    <xsd:enumeration value="Feedback"/>
                    <xsd:enumeration value="Fleet"/>
                    <xsd:enumeration value="FI$Cal"/>
                    <xsd:enumeration value="Governance"/>
                    <xsd:enumeration value="Hardware/Software"/>
                    <xsd:enumeration value="Headquarters (HQ)"/>
                    <xsd:enumeration value="Health and Safety"/>
                    <xsd:enumeration value="HR - Announcement"/>
                    <xsd:enumeration value="HR - Directives"/>
                    <xsd:enumeration value="HR - Email Templates"/>
                    <xsd:enumeration value="HR - Family Medical and Leave Act"/>
                    <xsd:enumeration value="HR - Informational Emails"/>
                    <xsd:enumeration value="HR - Managers and Supervisors Toolbox"/>
                    <xsd:enumeration value="HR - Memo"/>
                    <xsd:enumeration value="HR - Timesheet"/>
                    <xsd:enumeration value="Information Technology"/>
                    <xsd:enumeration value="NEO (New Employee Orientation)"/>
                    <xsd:enumeration value="Onboarding/Training"/>
                    <xsd:enumeration value="Privacy/Security"/>
                    <xsd:enumeration value="Procurement"/>
                    <xsd:enumeration value="Recognition"/>
                    <xsd:enumeration value="SB - Small Business"/>
                    <xsd:enumeration value="Supervisor/Manager"/>
                    <xsd:enumeration value="Telework"/>
                    <xsd:enumeration value="Travel"/>
                    <xsd:enumeration value="Workplace Rights"/>
                  </xsd:restriction>
                </xsd:simpleType>
              </xsd:element>
            </xsd:sequence>
          </xsd:extension>
        </xsd:complexContent>
      </xsd:complexType>
    </xsd:element>
    <xsd:element name="DocumentDescription" ma:index="6" nillable="true" ma:displayName="Document Description" ma:description="See the iCalVet Document Field Manual for more information." ma:internalName="DocumentDescription">
      <xsd:simpleType>
        <xsd:restriction base="dms:Text">
          <xsd:maxLength value="255"/>
        </xsd:restriction>
      </xsd:simpleType>
    </xsd:element>
    <xsd:element name="TaxCatchAllLabel" ma:index="13" nillable="true" ma:displayName="Taxonomy Catch All Column1" ma:hidden="true" ma:list="{0efec7d5-054a-4b28-a033-2e9949c7b345}" ma:internalName="TaxCatchAllLabel" ma:readOnly="true" ma:showField="CatchAllDataLabel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8bfcb89da9449c1b8a57ab713643b6f" ma:index="16" nillable="true" ma:taxonomy="true" ma:internalName="d8bfcb89da9449c1b8a57ab713643b6f" ma:taxonomyFieldName="GroupingCategory" ma:displayName="Grouping Category" ma:readOnly="false" ma:default="" ma:fieldId="{d8bfcb89-da94-49c1-b8a5-7ab713643b6f}" ma:sspId="81a0c189-d1a0-4fd9-8bc8-011ffc414a8e" ma:termSetId="26f1401a-a801-4bf7-8c36-9c5add37b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0efec7d5-054a-4b28-a033-2e9949c7b345}" ma:internalName="TaxCatchAll" ma:readOnly="false" ma:showField="CatchAllData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3a3448fad0642bfa664d030db61acd1" ma:index="20" nillable="true" ma:taxonomy="true" ma:internalName="b3a3448fad0642bfa664d030db61acd1" ma:taxonomyFieldName="CDVADocumentType" ma:displayName="CDVA Document Type" ma:readOnly="false" ma:default="1;#Other Document|eb9b3622-9309-4b78-a246-cc0e7e22aef0" ma:fieldId="{b3a3448f-ad06-42bf-a664-d030db61acd1}" ma:sspId="81a0c189-d1a0-4fd9-8bc8-011ffc414a8e" ma:termSetId="91d90b74-4515-41ec-85fc-91e6bdec30d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1bf29-9b1d-43ea-bf87-c4293e91b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5f63e703-7e0e-44c4-898d-908942703ff7">
      <Value>Instructions</Value>
      <Value>Sample</Value>
    </DocumentType>
    <FormNo xmlns="5f63e703-7e0e-44c4-898d-908942703ff7" xsi:nil="true"/>
    <DocumentDescription xmlns="5f63e703-7e0e-44c4-898d-908942703ff7">Standardized PowerPoint template for use by all CalVet divisions.</DocumentDescription>
    <b3a3448fad0642bfa664d030db61acd1 xmlns="5f63e703-7e0e-44c4-898d-908942703f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 Document</TermName>
          <TermId xmlns="http://schemas.microsoft.com/office/infopath/2007/PartnerControls">eb9b3622-9309-4b78-a246-cc0e7e22aef0</TermId>
        </TermInfo>
      </Terms>
    </b3a3448fad0642bfa664d030db61acd1>
    <DocumentProgram xmlns="5f63e703-7e0e-44c4-898d-908942703ff7">
      <Value>Communications</Value>
    </DocumentProgram>
    <DocumentKeyword xmlns="5f63e703-7e0e-44c4-898d-908942703ff7">
      <Value>Branding</Value>
      <Value>Onboarding/Training</Value>
    </DocumentKeyword>
    <d8bfcb89da9449c1b8a57ab713643b6f xmlns="5f63e703-7e0e-44c4-898d-908942703f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</TermName>
          <TermId xmlns="http://schemas.microsoft.com/office/infopath/2007/PartnerControls">e081aab3-ebde-4797-91ab-e5e81dd3e920</TermId>
        </TermInfo>
      </Terms>
    </d8bfcb89da9449c1b8a57ab713643b6f>
    <TaxCatchAll xmlns="5f63e703-7e0e-44c4-898d-908942703ff7">
      <Value>1</Value>
      <Value>15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6A2BE3-3517-4051-879A-6C9DD2B86F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3e703-7e0e-44c4-898d-908942703ff7"/>
    <ds:schemaRef ds:uri="d191bf29-9b1d-43ea-bf87-c4293e91be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0BCAE-7ADC-4024-A3BB-AAD68D88F97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d191bf29-9b1d-43ea-bf87-c4293e91be95"/>
    <ds:schemaRef ds:uri="5f63e703-7e0e-44c4-898d-908942703ff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EF2A6F3-11E6-4F0C-B406-E6F7ECEFA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82</Words>
  <Application>Microsoft Office PowerPoint</Application>
  <PresentationFormat>Widescreen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County Veterans Service Office Audit</vt:lpstr>
      <vt:lpstr>County Veterans Service Office Audit</vt:lpstr>
      <vt:lpstr>County Veterans Service Office Audit</vt:lpstr>
      <vt:lpstr>County Veterans Service Office Audit – Fiscal Year (July 01, 2023 – June 30, 2024)</vt:lpstr>
      <vt:lpstr>County Veterans Service Office Audit     (Audit Sample Size)</vt:lpstr>
      <vt:lpstr>Audit Findings</vt:lpstr>
      <vt:lpstr>Audit Findings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Light Background</dc:title>
  <dc:creator>Dr. No</dc:creator>
  <cp:lastModifiedBy>Bender, Tammy</cp:lastModifiedBy>
  <cp:revision>118</cp:revision>
  <cp:lastPrinted>2024-02-09T20:56:52Z</cp:lastPrinted>
  <dcterms:created xsi:type="dcterms:W3CDTF">2020-04-14T18:28:35Z</dcterms:created>
  <dcterms:modified xsi:type="dcterms:W3CDTF">2024-02-09T20:56:56Z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Order">
    <vt:r8>40400</vt:r8>
  </property>
  <property fmtid="{D5CDD505-2E9C-101B-9397-08002B2CF9AE}" pid="4" name="URL">
    <vt:lpwstr/>
  </property>
  <property fmtid="{D5CDD505-2E9C-101B-9397-08002B2CF9AE}" pid="5" name="OpenNewWindow">
    <vt:bool>false</vt:bool>
  </property>
  <property fmtid="{D5CDD505-2E9C-101B-9397-08002B2CF9AE}" pid="6" name="ContentTypeId">
    <vt:lpwstr>0x010100CF4B0DAC8E3699418255BAA92A09091C00E15688F92A45E642BB6DC6FF87306C84</vt:lpwstr>
  </property>
  <property fmtid="{D5CDD505-2E9C-101B-9397-08002B2CF9AE}" pid="7" name="IsRolledUp">
    <vt:bool>false</vt:bool>
  </property>
  <property fmtid="{D5CDD505-2E9C-101B-9397-08002B2CF9AE}" pid="8" name="CDVADocumentType">
    <vt:lpwstr>1;#Other Document|eb9b3622-9309-4b78-a246-cc0e7e22aef0</vt:lpwstr>
  </property>
  <property fmtid="{D5CDD505-2E9C-101B-9397-08002B2CF9AE}" pid="9" name="GroupingCategory">
    <vt:lpwstr>15;#Department|e081aab3-ebde-4797-91ab-e5e81dd3e920</vt:lpwstr>
  </property>
  <property fmtid="{D5CDD505-2E9C-101B-9397-08002B2CF9AE}" pid="10" name="DocumentLastModifed">
    <vt:filetime>2020-05-05T07:00:00Z</vt:filetime>
  </property>
</Properties>
</file>