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4"/>
    <p:sldMasterId id="2147483666" r:id="rId5"/>
    <p:sldMasterId id="2147483648" r:id="rId6"/>
    <p:sldMasterId id="2147483710" r:id="rId7"/>
  </p:sldMasterIdLst>
  <p:notesMasterIdLst>
    <p:notesMasterId r:id="rId17"/>
  </p:notesMasterIdLst>
  <p:sldIdLst>
    <p:sldId id="411" r:id="rId8"/>
    <p:sldId id="412" r:id="rId9"/>
    <p:sldId id="414" r:id="rId10"/>
    <p:sldId id="413" r:id="rId11"/>
    <p:sldId id="415" r:id="rId12"/>
    <p:sldId id="416" r:id="rId13"/>
    <p:sldId id="424" r:id="rId14"/>
    <p:sldId id="417" r:id="rId15"/>
    <p:sldId id="41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9966FF"/>
    <a:srgbClr val="FFFF00"/>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05"/>
    <p:restoredTop sz="91091"/>
  </p:normalViewPr>
  <p:slideViewPr>
    <p:cSldViewPr snapToGrid="0" snapToObjects="1">
      <p:cViewPr varScale="1">
        <p:scale>
          <a:sx n="104" d="100"/>
          <a:sy n="104" d="100"/>
        </p:scale>
        <p:origin x="1152" y="96"/>
      </p:cViewPr>
      <p:guideLst/>
    </p:cSldViewPr>
  </p:slideViewPr>
  <p:notesTextViewPr>
    <p:cViewPr>
      <p:scale>
        <a:sx n="70" d="100"/>
        <a:sy n="70" d="100"/>
      </p:scale>
      <p:origin x="0" y="0"/>
    </p:cViewPr>
  </p:notesTextViewPr>
  <p:notesViewPr>
    <p:cSldViewPr snapToGrid="0" snapToObjects="1">
      <p:cViewPr varScale="1">
        <p:scale>
          <a:sx n="87" d="100"/>
          <a:sy n="87" d="100"/>
        </p:scale>
        <p:origin x="390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F7D68-1502-564D-A9A7-FF3A4676C116}"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72E98-250F-7742-8E98-DD4A9C71F075}" type="slidenum">
              <a:rPr lang="en-US" smtClean="0"/>
              <a:t>‹#›</a:t>
            </a:fld>
            <a:endParaRPr lang="en-US"/>
          </a:p>
        </p:txBody>
      </p:sp>
    </p:spTree>
    <p:extLst>
      <p:ext uri="{BB962C8B-B14F-4D97-AF65-F5344CB8AC3E}">
        <p14:creationId xmlns:p14="http://schemas.microsoft.com/office/powerpoint/2010/main" val="1336422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372E98-250F-7742-8E98-DD4A9C71F075}" type="slidenum">
              <a:rPr lang="en-US" smtClean="0"/>
              <a:t>2</a:t>
            </a:fld>
            <a:endParaRPr lang="en-US"/>
          </a:p>
        </p:txBody>
      </p:sp>
    </p:spTree>
    <p:extLst>
      <p:ext uri="{BB962C8B-B14F-4D97-AF65-F5344CB8AC3E}">
        <p14:creationId xmlns:p14="http://schemas.microsoft.com/office/powerpoint/2010/main" val="106977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372E98-250F-7742-8E98-DD4A9C71F075}" type="slidenum">
              <a:rPr lang="en-US" smtClean="0"/>
              <a:t>8</a:t>
            </a:fld>
            <a:endParaRPr lang="en-US"/>
          </a:p>
        </p:txBody>
      </p:sp>
    </p:spTree>
    <p:extLst>
      <p:ext uri="{BB962C8B-B14F-4D97-AF65-F5344CB8AC3E}">
        <p14:creationId xmlns:p14="http://schemas.microsoft.com/office/powerpoint/2010/main" val="112580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82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198C16-5AAA-4C4F-964A-13B6861CA2A3}"/>
              </a:ext>
            </a:extLst>
          </p:cNvPr>
          <p:cNvSpPr>
            <a:spLocks noGrp="1"/>
          </p:cNvSpPr>
          <p:nvPr>
            <p:ph type="title" hasCustomPrompt="1"/>
          </p:nvPr>
        </p:nvSpPr>
        <p:spPr>
          <a:xfrm>
            <a:off x="838200" y="694701"/>
            <a:ext cx="10515600" cy="905377"/>
          </a:xfrm>
          <a:prstGeom prst="rect">
            <a:avLst/>
          </a:prstGeom>
        </p:spPr>
        <p:txBody>
          <a:bodyPr/>
          <a:lstStyle>
            <a:lvl1pPr algn="ctr">
              <a:defRPr b="1" i="0">
                <a:solidFill>
                  <a:schemeClr val="bg1"/>
                </a:solidFill>
                <a:latin typeface="Helvetica" pitchFamily="2" charset="0"/>
              </a:defRPr>
            </a:lvl1pPr>
          </a:lstStyle>
          <a:p>
            <a:r>
              <a:rPr lang="en-US" dirty="0"/>
              <a:t>CLICK TO EDIT MASTER TITLE STYLE</a:t>
            </a:r>
          </a:p>
        </p:txBody>
      </p:sp>
      <p:sp>
        <p:nvSpPr>
          <p:cNvPr id="6" name="Content Placeholder 5">
            <a:extLst>
              <a:ext uri="{FF2B5EF4-FFF2-40B4-BE49-F238E27FC236}">
                <a16:creationId xmlns:a16="http://schemas.microsoft.com/office/drawing/2014/main" id="{ECCC23A1-5A4D-3A4F-AF55-A7CD7794FF92}"/>
              </a:ext>
            </a:extLst>
          </p:cNvPr>
          <p:cNvSpPr>
            <a:spLocks noGrp="1"/>
          </p:cNvSpPr>
          <p:nvPr>
            <p:ph sz="quarter" idx="10"/>
          </p:nvPr>
        </p:nvSpPr>
        <p:spPr>
          <a:xfrm>
            <a:off x="886321" y="2459037"/>
            <a:ext cx="10515600" cy="496417"/>
          </a:xfrm>
          <a:prstGeom prst="rect">
            <a:avLst/>
          </a:prstGeom>
        </p:spPr>
        <p:txBody>
          <a:bodyPr/>
          <a:lstStyle>
            <a:lvl1pPr>
              <a:buNone/>
              <a:defRPr b="1" i="0">
                <a:solidFill>
                  <a:schemeClr val="bg1"/>
                </a:solidFill>
                <a:latin typeface="Helvetica" pitchFamily="2" charset="0"/>
              </a:defRPr>
            </a:lvl1pPr>
            <a:lvl2pPr>
              <a:lnSpc>
                <a:spcPct val="150000"/>
              </a:lnSpc>
              <a:buFont typeface="Arial" panose="020B0604020202020204" pitchFamily="34" charset="0"/>
              <a:buChar char="•"/>
              <a:defRPr b="0" i="0">
                <a:solidFill>
                  <a:schemeClr val="bg1"/>
                </a:solidFill>
                <a:latin typeface="Helvetica" pitchFamily="2" charset="0"/>
              </a:defRPr>
            </a:lvl2pPr>
            <a:lvl3pPr>
              <a:defRPr b="0" i="0">
                <a:latin typeface="Helvetica" pitchFamily="2" charset="0"/>
              </a:defRPr>
            </a:lvl3pPr>
            <a:lvl4pPr>
              <a:defRPr b="0" i="0">
                <a:latin typeface="Helvetica" pitchFamily="2" charset="0"/>
              </a:defRPr>
            </a:lvl4pPr>
            <a:lvl5pPr>
              <a:defRPr b="0" i="0">
                <a:latin typeface="Helvetica" pitchFamily="2" charset="0"/>
              </a:defRPr>
            </a:lvl5pPr>
          </a:lstStyle>
          <a:p>
            <a:pPr lvl="0"/>
            <a:r>
              <a:rPr lang="en-US" dirty="0"/>
              <a:t>Click to edit Master text styles</a:t>
            </a:r>
          </a:p>
        </p:txBody>
      </p:sp>
      <p:sp>
        <p:nvSpPr>
          <p:cNvPr id="7" name="Text Placeholder 7">
            <a:extLst>
              <a:ext uri="{FF2B5EF4-FFF2-40B4-BE49-F238E27FC236}">
                <a16:creationId xmlns:a16="http://schemas.microsoft.com/office/drawing/2014/main" id="{FD8650DB-B285-4145-8FDC-BEF13C8C6BF4}"/>
              </a:ext>
            </a:extLst>
          </p:cNvPr>
          <p:cNvSpPr>
            <a:spLocks noGrp="1"/>
          </p:cNvSpPr>
          <p:nvPr>
            <p:ph type="body" sz="quarter" idx="12" hasCustomPrompt="1"/>
          </p:nvPr>
        </p:nvSpPr>
        <p:spPr>
          <a:xfrm>
            <a:off x="1057135" y="3027643"/>
            <a:ext cx="10344785" cy="2649373"/>
          </a:xfrm>
          <a:prstGeom prst="rect">
            <a:avLst/>
          </a:prstGeom>
        </p:spPr>
        <p:txBody>
          <a:bodyPr/>
          <a:lstStyle>
            <a:lvl1pPr>
              <a:lnSpc>
                <a:spcPct val="150000"/>
              </a:lnSpc>
              <a:buFont typeface="Arial" panose="020B0604020202020204" pitchFamily="34" charset="0"/>
              <a:buChar char="•"/>
              <a:defRPr sz="2400" b="0" i="0">
                <a:solidFill>
                  <a:schemeClr val="bg1"/>
                </a:solidFill>
                <a:latin typeface="Helvetica" pitchFamily="2" charset="0"/>
              </a:defRPr>
            </a:lvl1pPr>
            <a:lvl2pPr>
              <a:buNone/>
              <a:defRPr b="0" i="0">
                <a:latin typeface="Helvetica" pitchFamily="2" charset="0"/>
              </a:defRPr>
            </a:lvl2pPr>
            <a:lvl3pPr>
              <a:buNone/>
              <a:defRPr b="0" i="0">
                <a:latin typeface="Helvetica" pitchFamily="2" charset="0"/>
              </a:defRPr>
            </a:lvl3pPr>
            <a:lvl4pPr>
              <a:buNone/>
              <a:defRPr b="0" i="0">
                <a:latin typeface="Helvetica" pitchFamily="2" charset="0"/>
              </a:defRPr>
            </a:lvl4pPr>
            <a:lvl5pPr>
              <a:buNone/>
              <a:defRPr b="0" i="0">
                <a:latin typeface="Helvetica" pitchFamily="2" charset="0"/>
              </a:defRPr>
            </a:lvl5pPr>
          </a:lstStyle>
          <a:p>
            <a:pPr lvl="0"/>
            <a:r>
              <a:rPr lang="en-US" dirty="0"/>
              <a:t>Bullet</a:t>
            </a:r>
          </a:p>
          <a:p>
            <a:pPr lvl="0"/>
            <a:r>
              <a:rPr lang="en-US" dirty="0"/>
              <a:t>Bullet</a:t>
            </a:r>
          </a:p>
          <a:p>
            <a:pPr lvl="0"/>
            <a:r>
              <a:rPr lang="en-US" dirty="0"/>
              <a:t>Bullet</a:t>
            </a:r>
          </a:p>
          <a:p>
            <a:pPr lvl="0"/>
            <a:r>
              <a:rPr lang="en-US" dirty="0"/>
              <a:t>Bullet</a:t>
            </a:r>
          </a:p>
        </p:txBody>
      </p:sp>
    </p:spTree>
    <p:extLst>
      <p:ext uri="{BB962C8B-B14F-4D97-AF65-F5344CB8AC3E}">
        <p14:creationId xmlns:p14="http://schemas.microsoft.com/office/powerpoint/2010/main" val="136300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B84830A8-8391-6342-8AD8-A059CD1DEF72}"/>
              </a:ext>
            </a:extLst>
          </p:cNvPr>
          <p:cNvSpPr>
            <a:spLocks noGrp="1"/>
          </p:cNvSpPr>
          <p:nvPr>
            <p:ph type="pic" sz="quarter" idx="10"/>
          </p:nvPr>
        </p:nvSpPr>
        <p:spPr>
          <a:xfrm>
            <a:off x="319087" y="2174875"/>
            <a:ext cx="11553825" cy="4414838"/>
          </a:xfrm>
          <a:prstGeom prst="rect">
            <a:avLst/>
          </a:prstGeom>
        </p:spPr>
        <p:txBody>
          <a:bodyPr/>
          <a:lstStyle/>
          <a:p>
            <a:endParaRPr lang="en-US"/>
          </a:p>
        </p:txBody>
      </p:sp>
      <p:sp>
        <p:nvSpPr>
          <p:cNvPr id="3" name="Title 10">
            <a:extLst>
              <a:ext uri="{FF2B5EF4-FFF2-40B4-BE49-F238E27FC236}">
                <a16:creationId xmlns:a16="http://schemas.microsoft.com/office/drawing/2014/main" id="{4828DC54-BFFB-E54D-AF96-28C35D39E779}"/>
              </a:ext>
            </a:extLst>
          </p:cNvPr>
          <p:cNvSpPr>
            <a:spLocks noGrp="1"/>
          </p:cNvSpPr>
          <p:nvPr>
            <p:ph type="title"/>
          </p:nvPr>
        </p:nvSpPr>
        <p:spPr>
          <a:xfrm>
            <a:off x="319087" y="1481674"/>
            <a:ext cx="11553825" cy="693202"/>
          </a:xfrm>
          <a:prstGeom prst="rect">
            <a:avLst/>
          </a:prstGeom>
        </p:spPr>
        <p:txBody>
          <a:bodyPr/>
          <a:lstStyle>
            <a:lvl1pPr algn="ctr">
              <a:defRPr lang="en-US" sz="4000" b="1" kern="1200" dirty="0">
                <a:solidFill>
                  <a:schemeClr val="bg1"/>
                </a:solidFill>
                <a:latin typeface="Helvetica" pitchFamily="2"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889393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0AFFBFE8-8F2D-0F40-8611-B5C96F616FD1}"/>
              </a:ext>
            </a:extLst>
          </p:cNvPr>
          <p:cNvSpPr>
            <a:spLocks noGrp="1"/>
          </p:cNvSpPr>
          <p:nvPr>
            <p:ph type="title"/>
          </p:nvPr>
        </p:nvSpPr>
        <p:spPr>
          <a:xfrm>
            <a:off x="838200" y="768350"/>
            <a:ext cx="10515600" cy="1325563"/>
          </a:xfrm>
          <a:prstGeom prst="rect">
            <a:avLst/>
          </a:prstGeom>
        </p:spPr>
        <p:txBody>
          <a:bodyPr>
            <a:normAutofit/>
          </a:bodyPr>
          <a:lstStyle/>
          <a:p>
            <a:pPr algn="ctr"/>
            <a:r>
              <a:rPr lang="en-US" sz="3600" b="1" dirty="0">
                <a:solidFill>
                  <a:schemeClr val="bg1"/>
                </a:solidFill>
                <a:latin typeface="Helvetica" pitchFamily="2" charset="0"/>
              </a:rPr>
              <a:t>Long Title</a:t>
            </a:r>
          </a:p>
        </p:txBody>
      </p:sp>
      <p:sp>
        <p:nvSpPr>
          <p:cNvPr id="3" name="Content Placeholder 9">
            <a:extLst>
              <a:ext uri="{FF2B5EF4-FFF2-40B4-BE49-F238E27FC236}">
                <a16:creationId xmlns:a16="http://schemas.microsoft.com/office/drawing/2014/main" id="{B194A8D3-DCF0-084D-AA12-8BD3763D387C}"/>
              </a:ext>
            </a:extLst>
          </p:cNvPr>
          <p:cNvSpPr>
            <a:spLocks noGrp="1"/>
          </p:cNvSpPr>
          <p:nvPr>
            <p:ph idx="4294967295"/>
          </p:nvPr>
        </p:nvSpPr>
        <p:spPr>
          <a:xfrm>
            <a:off x="838201" y="2333625"/>
            <a:ext cx="10515599" cy="4111625"/>
          </a:xfrm>
          <a:prstGeom prst="rect">
            <a:avLst/>
          </a:prstGeom>
        </p:spPr>
        <p:txBody>
          <a:bodyPr>
            <a:normAutofit/>
          </a:bodyPr>
          <a:lstStyle/>
          <a:p>
            <a:pPr marL="0" lvl="0" indent="0" algn="ctr">
              <a:buNone/>
            </a:pPr>
            <a:r>
              <a:rPr lang="en-US" sz="2200" b="1" u="sng" dirty="0">
                <a:solidFill>
                  <a:schemeClr val="bg1"/>
                </a:solidFill>
                <a:latin typeface="Helvetica" pitchFamily="2" charset="0"/>
              </a:rPr>
              <a:t>Title</a:t>
            </a:r>
          </a:p>
          <a:p>
            <a:pPr marL="0" lvl="0" indent="0" algn="ctr">
              <a:lnSpc>
                <a:spcPct val="110000"/>
              </a:lnSpc>
              <a:buNone/>
            </a:pPr>
            <a:r>
              <a:rPr lang="en-US" sz="2000" dirty="0">
                <a:solidFill>
                  <a:schemeClr val="bg1"/>
                </a:solidFill>
                <a:latin typeface="Helvetica" pitchFamily="2" charset="0"/>
              </a:rPr>
              <a:t>Description Description Description</a:t>
            </a:r>
            <a:br>
              <a:rPr lang="en-US" sz="2000" dirty="0">
                <a:solidFill>
                  <a:schemeClr val="bg1"/>
                </a:solidFill>
                <a:latin typeface="Helvetica" pitchFamily="2" charset="0"/>
              </a:rPr>
            </a:br>
            <a:r>
              <a:rPr lang="en-US" sz="2000" dirty="0">
                <a:solidFill>
                  <a:schemeClr val="bg1"/>
                </a:solidFill>
                <a:latin typeface="Helvetica" pitchFamily="2" charset="0"/>
              </a:rPr>
              <a:t>Description Description</a:t>
            </a:r>
          </a:p>
        </p:txBody>
      </p:sp>
    </p:spTree>
    <p:extLst>
      <p:ext uri="{BB962C8B-B14F-4D97-AF65-F5344CB8AC3E}">
        <p14:creationId xmlns:p14="http://schemas.microsoft.com/office/powerpoint/2010/main" val="1555648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F4DE802-A9E5-BA43-A179-A7CF031E91A0}"/>
              </a:ext>
            </a:extLst>
          </p:cNvPr>
          <p:cNvSpPr>
            <a:spLocks noGrp="1"/>
          </p:cNvSpPr>
          <p:nvPr>
            <p:ph type="pic" sz="quarter" idx="10"/>
          </p:nvPr>
        </p:nvSpPr>
        <p:spPr>
          <a:xfrm>
            <a:off x="319087" y="2174875"/>
            <a:ext cx="11553825" cy="4414838"/>
          </a:xfrm>
          <a:prstGeom prst="rect">
            <a:avLst/>
          </a:prstGeom>
        </p:spPr>
        <p:txBody>
          <a:bodyPr/>
          <a:lstStyle/>
          <a:p>
            <a:endParaRPr lang="en-US"/>
          </a:p>
        </p:txBody>
      </p:sp>
      <p:sp>
        <p:nvSpPr>
          <p:cNvPr id="11" name="Title 10">
            <a:extLst>
              <a:ext uri="{FF2B5EF4-FFF2-40B4-BE49-F238E27FC236}">
                <a16:creationId xmlns:a16="http://schemas.microsoft.com/office/drawing/2014/main" id="{A4753B70-4D68-904B-BA6E-86BF24DB8792}"/>
              </a:ext>
            </a:extLst>
          </p:cNvPr>
          <p:cNvSpPr>
            <a:spLocks noGrp="1"/>
          </p:cNvSpPr>
          <p:nvPr>
            <p:ph type="title"/>
          </p:nvPr>
        </p:nvSpPr>
        <p:spPr>
          <a:xfrm>
            <a:off x="319087" y="1481674"/>
            <a:ext cx="11553825" cy="693202"/>
          </a:xfrm>
          <a:prstGeom prst="rect">
            <a:avLst/>
          </a:prstGeom>
        </p:spPr>
        <p:txBody>
          <a:bodyPr/>
          <a:lstStyle>
            <a:lvl1pPr algn="ctr">
              <a:defRPr lang="en-US" sz="4000" b="1" kern="1200" dirty="0">
                <a:solidFill>
                  <a:schemeClr val="bg1"/>
                </a:solidFill>
                <a:latin typeface="Helvetica" pitchFamily="2"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175609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4753B70-4D68-904B-BA6E-86BF24DB8792}"/>
              </a:ext>
            </a:extLst>
          </p:cNvPr>
          <p:cNvSpPr>
            <a:spLocks noGrp="1"/>
          </p:cNvSpPr>
          <p:nvPr>
            <p:ph type="title"/>
          </p:nvPr>
        </p:nvSpPr>
        <p:spPr>
          <a:xfrm>
            <a:off x="319087" y="1612301"/>
            <a:ext cx="11553825" cy="693202"/>
          </a:xfrm>
          <a:prstGeom prst="rect">
            <a:avLst/>
          </a:prstGeom>
        </p:spPr>
        <p:txBody>
          <a:bodyPr/>
          <a:lstStyle>
            <a:lvl1pPr algn="ctr">
              <a:defRPr lang="en-US" sz="4000" b="1" kern="1200" dirty="0">
                <a:solidFill>
                  <a:schemeClr val="bg1"/>
                </a:solidFill>
                <a:latin typeface="Helvetica" pitchFamily="2" charset="0"/>
                <a:ea typeface="+mj-ea"/>
                <a:cs typeface="+mj-cs"/>
              </a:defRPr>
            </a:lvl1pPr>
          </a:lstStyle>
          <a:p>
            <a:r>
              <a:rPr lang="en-US" dirty="0"/>
              <a:t>Click to edit Master title style</a:t>
            </a:r>
          </a:p>
        </p:txBody>
      </p:sp>
      <p:sp>
        <p:nvSpPr>
          <p:cNvPr id="4" name="Text Placeholder 8">
            <a:extLst>
              <a:ext uri="{FF2B5EF4-FFF2-40B4-BE49-F238E27FC236}">
                <a16:creationId xmlns:a16="http://schemas.microsoft.com/office/drawing/2014/main" id="{F3310108-5D9D-274B-B4C2-44286C73429E}"/>
              </a:ext>
            </a:extLst>
          </p:cNvPr>
          <p:cNvSpPr>
            <a:spLocks noGrp="1"/>
          </p:cNvSpPr>
          <p:nvPr>
            <p:ph type="body" sz="quarter" idx="10"/>
          </p:nvPr>
        </p:nvSpPr>
        <p:spPr>
          <a:xfrm>
            <a:off x="319087" y="2648722"/>
            <a:ext cx="11553824" cy="3386317"/>
          </a:xfrm>
          <a:prstGeom prst="rect">
            <a:avLst/>
          </a:prstGeom>
        </p:spPr>
        <p:txBody>
          <a:bodyPr/>
          <a:lstStyle>
            <a:lvl1pPr>
              <a:lnSpc>
                <a:spcPct val="150000"/>
              </a:lnSpc>
              <a:buFont typeface="Arial" panose="020B0604020202020204" pitchFamily="34" charset="0"/>
              <a:buChar char="•"/>
              <a:defRPr lang="en-US" sz="2400" kern="1200" dirty="0" smtClean="0">
                <a:solidFill>
                  <a:schemeClr val="bg1"/>
                </a:solidFill>
                <a:latin typeface="Helvetica" pitchFamily="2" charset="0"/>
                <a:ea typeface="+mn-ea"/>
                <a:cs typeface="+mn-cs"/>
              </a:defRPr>
            </a:lvl1pPr>
            <a:lvl2pPr marL="411480">
              <a:lnSpc>
                <a:spcPct val="150000"/>
              </a:lnSpc>
              <a:buFont typeface="Arial" panose="020B0604020202020204" pitchFamily="34" charset="0"/>
              <a:buChar char="•"/>
              <a:defRPr lang="en-US" sz="2400" kern="1200" dirty="0" smtClean="0">
                <a:solidFill>
                  <a:schemeClr val="bg1"/>
                </a:solidFill>
                <a:latin typeface="Helvetica" pitchFamily="2" charset="0"/>
                <a:ea typeface="+mn-ea"/>
                <a:cs typeface="+mn-cs"/>
              </a:defRPr>
            </a:lvl2pPr>
            <a:lvl3pPr>
              <a:defRPr lang="en-US" sz="2000" kern="1200" dirty="0" smtClean="0">
                <a:solidFill>
                  <a:schemeClr val="bg1"/>
                </a:solidFill>
                <a:latin typeface="Helvetica" pitchFamily="2" charset="0"/>
                <a:ea typeface="+mn-ea"/>
                <a:cs typeface="+mn-cs"/>
              </a:defRPr>
            </a:lvl3pPr>
            <a:lvl4pPr>
              <a:defRPr lang="en-US" sz="2000" kern="1200" dirty="0" smtClean="0">
                <a:solidFill>
                  <a:schemeClr val="bg1"/>
                </a:solidFill>
                <a:latin typeface="Helvetica" pitchFamily="2" charset="0"/>
                <a:ea typeface="+mn-ea"/>
                <a:cs typeface="+mn-cs"/>
              </a:defRPr>
            </a:lvl4pPr>
            <a:lvl5pPr>
              <a:defRPr lang="en-US" sz="2000" kern="1200" dirty="0">
                <a:solidFill>
                  <a:schemeClr val="bg1"/>
                </a:solidFill>
                <a:latin typeface="Helvetica" pitchFamily="2" charset="0"/>
                <a:ea typeface="+mn-ea"/>
                <a:cs typeface="+mn-cs"/>
              </a:defRPr>
            </a:lvl5pPr>
          </a:lstStyle>
          <a:p>
            <a:pPr lvl="0"/>
            <a:r>
              <a:rPr lang="en-US" dirty="0"/>
              <a:t>Click to edit Master text styles</a:t>
            </a:r>
          </a:p>
          <a:p>
            <a:pPr marL="228600" lvl="0" indent="-228600" algn="l" defTabSz="914400" rtl="0" eaLnBrk="1" latinLnBrk="0" hangingPunct="1">
              <a:lnSpc>
                <a:spcPct val="150000"/>
              </a:lnSpc>
              <a:spcBef>
                <a:spcPts val="1000"/>
              </a:spcBef>
              <a:buFont typeface="Arial" panose="020B0604020202020204" pitchFamily="34" charset="0"/>
              <a:buChar char="•"/>
            </a:pPr>
            <a:r>
              <a:rPr lang="en-US" dirty="0"/>
              <a:t>Bullet</a:t>
            </a:r>
          </a:p>
          <a:p>
            <a:pPr marL="228600" lvl="0" indent="-228600" algn="l" defTabSz="914400" rtl="0" eaLnBrk="1" latinLnBrk="0" hangingPunct="1">
              <a:lnSpc>
                <a:spcPct val="150000"/>
              </a:lnSpc>
              <a:spcBef>
                <a:spcPts val="1000"/>
              </a:spcBef>
              <a:buFont typeface="Arial" panose="020B0604020202020204" pitchFamily="34" charset="0"/>
              <a:buChar char="•"/>
            </a:pPr>
            <a:r>
              <a:rPr lang="en-US" dirty="0"/>
              <a:t>Bullet</a:t>
            </a:r>
          </a:p>
          <a:p>
            <a:pPr marL="228600" lvl="0" indent="-228600" algn="l" defTabSz="914400" rtl="0" eaLnBrk="1" latinLnBrk="0" hangingPunct="1">
              <a:lnSpc>
                <a:spcPct val="150000"/>
              </a:lnSpc>
              <a:spcBef>
                <a:spcPts val="1000"/>
              </a:spcBef>
              <a:buFont typeface="Arial" panose="020B0604020202020204" pitchFamily="34" charset="0"/>
              <a:buChar char="•"/>
            </a:pPr>
            <a:r>
              <a:rPr lang="en-US" dirty="0"/>
              <a:t>Bullet</a:t>
            </a:r>
          </a:p>
          <a:p>
            <a:pPr marL="228600" lvl="0" indent="-228600" algn="l" defTabSz="914400" rtl="0" eaLnBrk="1" latinLnBrk="0" hangingPunct="1">
              <a:lnSpc>
                <a:spcPct val="150000"/>
              </a:lnSpc>
              <a:spcBef>
                <a:spcPts val="1000"/>
              </a:spcBef>
              <a:buFont typeface="Arial" panose="020B0604020202020204" pitchFamily="34" charset="0"/>
              <a:buChar char="•"/>
            </a:pPr>
            <a:r>
              <a:rPr lang="en-US" dirty="0"/>
              <a:t>Bullet</a:t>
            </a:r>
          </a:p>
        </p:txBody>
      </p:sp>
      <p:sp>
        <p:nvSpPr>
          <p:cNvPr id="5" name="Text Placeholder 13">
            <a:extLst>
              <a:ext uri="{FF2B5EF4-FFF2-40B4-BE49-F238E27FC236}">
                <a16:creationId xmlns:a16="http://schemas.microsoft.com/office/drawing/2014/main" id="{028A04EF-6215-164A-8D02-96FD845A0D11}"/>
              </a:ext>
            </a:extLst>
          </p:cNvPr>
          <p:cNvSpPr>
            <a:spLocks noGrp="1"/>
          </p:cNvSpPr>
          <p:nvPr>
            <p:ph type="body" sz="quarter" idx="12" hasCustomPrompt="1"/>
          </p:nvPr>
        </p:nvSpPr>
        <p:spPr>
          <a:xfrm>
            <a:off x="319087" y="6244048"/>
            <a:ext cx="11475446" cy="418010"/>
          </a:xfrm>
          <a:prstGeom prst="rect">
            <a:avLst/>
          </a:prstGeom>
        </p:spPr>
        <p:txBody>
          <a:bodyPr/>
          <a:lstStyle>
            <a:lvl1pPr>
              <a:buNone/>
              <a:defRPr sz="1200" b="0" i="0">
                <a:solidFill>
                  <a:schemeClr val="bg1"/>
                </a:solidFill>
                <a:latin typeface="Helvetica" pitchFamily="2" charset="0"/>
              </a:defRPr>
            </a:lvl1pPr>
          </a:lstStyle>
          <a:p>
            <a:pPr lvl="0"/>
            <a:r>
              <a:rPr lang="en-US" sz="800" dirty="0"/>
              <a:t>Disclosure</a:t>
            </a:r>
            <a:endParaRPr lang="en-US" dirty="0"/>
          </a:p>
        </p:txBody>
      </p:sp>
    </p:spTree>
    <p:extLst>
      <p:ext uri="{BB962C8B-B14F-4D97-AF65-F5344CB8AC3E}">
        <p14:creationId xmlns:p14="http://schemas.microsoft.com/office/powerpoint/2010/main" val="2388891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448B-7463-1B45-AFFF-F832C3899424}"/>
              </a:ext>
            </a:extLst>
          </p:cNvPr>
          <p:cNvSpPr>
            <a:spLocks noGrp="1"/>
          </p:cNvSpPr>
          <p:nvPr>
            <p:ph type="title"/>
          </p:nvPr>
        </p:nvSpPr>
        <p:spPr>
          <a:xfrm>
            <a:off x="0" y="1560503"/>
            <a:ext cx="12191999" cy="788561"/>
          </a:xfrm>
          <a:prstGeom prst="rect">
            <a:avLst/>
          </a:prstGeom>
        </p:spPr>
        <p:txBody>
          <a:bodyPr/>
          <a:lstStyle>
            <a:lvl1pPr algn="ctr">
              <a:defRPr lang="en-US" sz="4000" b="1" kern="1200">
                <a:solidFill>
                  <a:schemeClr val="bg1"/>
                </a:solidFill>
                <a:latin typeface="Helvetica" pitchFamily="2" charset="0"/>
                <a:ea typeface="+mj-ea"/>
                <a:cs typeface="+mj-cs"/>
              </a:defRPr>
            </a:lvl1pPr>
          </a:lstStyle>
          <a:p>
            <a:r>
              <a:rPr lang="en-US" dirty="0"/>
              <a:t>Click to edit Master title style</a:t>
            </a:r>
          </a:p>
        </p:txBody>
      </p:sp>
      <p:sp>
        <p:nvSpPr>
          <p:cNvPr id="9" name="Text Placeholder 8">
            <a:extLst>
              <a:ext uri="{FF2B5EF4-FFF2-40B4-BE49-F238E27FC236}">
                <a16:creationId xmlns:a16="http://schemas.microsoft.com/office/drawing/2014/main" id="{1902DEF9-2E73-2B46-8C39-BE2B3C3426E3}"/>
              </a:ext>
            </a:extLst>
          </p:cNvPr>
          <p:cNvSpPr>
            <a:spLocks noGrp="1"/>
          </p:cNvSpPr>
          <p:nvPr>
            <p:ph type="body" sz="quarter" idx="10"/>
          </p:nvPr>
        </p:nvSpPr>
        <p:spPr>
          <a:xfrm>
            <a:off x="838200" y="3014483"/>
            <a:ext cx="10587134" cy="2629568"/>
          </a:xfrm>
          <a:prstGeom prst="rect">
            <a:avLst/>
          </a:prstGeom>
        </p:spPr>
        <p:txBody>
          <a:bodyPr/>
          <a:lstStyle>
            <a:lvl1pPr>
              <a:lnSpc>
                <a:spcPct val="150000"/>
              </a:lnSpc>
              <a:buFont typeface="Arial" panose="020B0604020202020204" pitchFamily="34" charset="0"/>
              <a:buNone/>
              <a:defRPr lang="en-US" sz="2400" kern="1200" dirty="0" smtClean="0">
                <a:solidFill>
                  <a:schemeClr val="bg1"/>
                </a:solidFill>
                <a:latin typeface="Helvetica" pitchFamily="2" charset="0"/>
                <a:ea typeface="+mn-ea"/>
                <a:cs typeface="+mn-cs"/>
              </a:defRPr>
            </a:lvl1pPr>
            <a:lvl2pPr marL="411480">
              <a:lnSpc>
                <a:spcPct val="150000"/>
              </a:lnSpc>
              <a:buFont typeface="Arial" panose="020B0604020202020204" pitchFamily="34" charset="0"/>
              <a:buChar char="•"/>
              <a:defRPr lang="en-US" sz="2000" kern="1200" dirty="0" smtClean="0">
                <a:solidFill>
                  <a:schemeClr val="bg1"/>
                </a:solidFill>
                <a:latin typeface="Helvetica" pitchFamily="2" charset="0"/>
                <a:ea typeface="+mn-ea"/>
                <a:cs typeface="+mn-cs"/>
              </a:defRPr>
            </a:lvl2pPr>
            <a:lvl3pPr>
              <a:defRPr lang="en-US" sz="2000" kern="1200" dirty="0" smtClean="0">
                <a:solidFill>
                  <a:schemeClr val="bg1"/>
                </a:solidFill>
                <a:latin typeface="Helvetica" pitchFamily="2" charset="0"/>
                <a:ea typeface="+mn-ea"/>
                <a:cs typeface="+mn-cs"/>
              </a:defRPr>
            </a:lvl3pPr>
            <a:lvl4pPr>
              <a:defRPr lang="en-US" sz="2000" kern="1200" dirty="0" smtClean="0">
                <a:solidFill>
                  <a:schemeClr val="bg1"/>
                </a:solidFill>
                <a:latin typeface="Helvetica" pitchFamily="2" charset="0"/>
                <a:ea typeface="+mn-ea"/>
                <a:cs typeface="+mn-cs"/>
              </a:defRPr>
            </a:lvl4pPr>
            <a:lvl5pPr>
              <a:defRPr lang="en-US" sz="2000" kern="1200" dirty="0">
                <a:solidFill>
                  <a:schemeClr val="bg1"/>
                </a:solidFill>
                <a:latin typeface="Helvetica" pitchFamily="2" charset="0"/>
                <a:ea typeface="+mn-ea"/>
                <a:cs typeface="+mn-cs"/>
              </a:defRPr>
            </a:lvl5pPr>
          </a:lstStyle>
          <a:p>
            <a:pPr lvl="0"/>
            <a:r>
              <a:rPr lang="en-US" dirty="0"/>
              <a:t>Click to edit Master text styles</a:t>
            </a:r>
          </a:p>
          <a:p>
            <a:pPr lvl="1"/>
            <a:r>
              <a:rPr lang="en-US" dirty="0"/>
              <a:t>Bullet</a:t>
            </a:r>
          </a:p>
          <a:p>
            <a:pPr lvl="1"/>
            <a:r>
              <a:rPr lang="en-US" dirty="0"/>
              <a:t>Bullet</a:t>
            </a:r>
          </a:p>
          <a:p>
            <a:pPr lvl="1"/>
            <a:r>
              <a:rPr lang="en-US" dirty="0"/>
              <a:t>Bullet</a:t>
            </a:r>
          </a:p>
          <a:p>
            <a:pPr lvl="1"/>
            <a:r>
              <a:rPr lang="en-US" dirty="0"/>
              <a:t>Bullet</a:t>
            </a:r>
          </a:p>
        </p:txBody>
      </p:sp>
      <p:sp>
        <p:nvSpPr>
          <p:cNvPr id="14" name="Text Placeholder 13">
            <a:extLst>
              <a:ext uri="{FF2B5EF4-FFF2-40B4-BE49-F238E27FC236}">
                <a16:creationId xmlns:a16="http://schemas.microsoft.com/office/drawing/2014/main" id="{B86AE955-E60A-8A40-8C79-FB714114C7F4}"/>
              </a:ext>
            </a:extLst>
          </p:cNvPr>
          <p:cNvSpPr>
            <a:spLocks noGrp="1"/>
          </p:cNvSpPr>
          <p:nvPr>
            <p:ph type="body" sz="quarter" idx="12" hasCustomPrompt="1"/>
          </p:nvPr>
        </p:nvSpPr>
        <p:spPr>
          <a:xfrm>
            <a:off x="864344" y="5980878"/>
            <a:ext cx="10587134" cy="657183"/>
          </a:xfrm>
          <a:prstGeom prst="rect">
            <a:avLst/>
          </a:prstGeom>
        </p:spPr>
        <p:txBody>
          <a:bodyPr/>
          <a:lstStyle>
            <a:lvl1pPr>
              <a:buNone/>
              <a:defRPr sz="1200" b="0" i="0">
                <a:solidFill>
                  <a:schemeClr val="bg1"/>
                </a:solidFill>
                <a:latin typeface="Helvetica" pitchFamily="2" charset="0"/>
              </a:defRPr>
            </a:lvl1pPr>
          </a:lstStyle>
          <a:p>
            <a:pPr lvl="0"/>
            <a:r>
              <a:rPr lang="en-US" sz="800" dirty="0"/>
              <a:t>Disclosure</a:t>
            </a:r>
            <a:endParaRPr lang="en-US" dirty="0"/>
          </a:p>
        </p:txBody>
      </p:sp>
      <p:sp>
        <p:nvSpPr>
          <p:cNvPr id="17" name="Text Placeholder 16">
            <a:extLst>
              <a:ext uri="{FF2B5EF4-FFF2-40B4-BE49-F238E27FC236}">
                <a16:creationId xmlns:a16="http://schemas.microsoft.com/office/drawing/2014/main" id="{69778EC5-5ECB-544C-B770-3F2B043C87FE}"/>
              </a:ext>
            </a:extLst>
          </p:cNvPr>
          <p:cNvSpPr>
            <a:spLocks noGrp="1"/>
          </p:cNvSpPr>
          <p:nvPr>
            <p:ph type="body" sz="quarter" idx="13" hasCustomPrompt="1"/>
          </p:nvPr>
        </p:nvSpPr>
        <p:spPr>
          <a:xfrm>
            <a:off x="837453" y="2415547"/>
            <a:ext cx="10614025" cy="550863"/>
          </a:xfrm>
          <a:prstGeom prst="rect">
            <a:avLst/>
          </a:prstGeom>
        </p:spPr>
        <p:txBody>
          <a:bodyPr/>
          <a:lstStyle>
            <a:lvl1pPr>
              <a:defRPr lang="en-US" sz="2800" b="1" kern="1200" dirty="0" smtClean="0">
                <a:solidFill>
                  <a:schemeClr val="bg1"/>
                </a:solidFill>
                <a:latin typeface="Helvetica" pitchFamily="2" charset="0"/>
                <a:ea typeface="+mn-ea"/>
                <a:cs typeface="+mn-cs"/>
              </a:defRPr>
            </a:lvl1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en-US" dirty="0"/>
              <a:t>Click to add Subhead</a:t>
            </a:r>
          </a:p>
        </p:txBody>
      </p:sp>
    </p:spTree>
    <p:extLst>
      <p:ext uri="{BB962C8B-B14F-4D97-AF65-F5344CB8AC3E}">
        <p14:creationId xmlns:p14="http://schemas.microsoft.com/office/powerpoint/2010/main" val="1409371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3">
            <a:extLst>
              <a:ext uri="{FF2B5EF4-FFF2-40B4-BE49-F238E27FC236}">
                <a16:creationId xmlns:a16="http://schemas.microsoft.com/office/drawing/2014/main" id="{376CDE2D-19A7-2D4A-AC05-47C5A9873927}"/>
              </a:ext>
            </a:extLst>
          </p:cNvPr>
          <p:cNvSpPr>
            <a:spLocks noGrp="1"/>
          </p:cNvSpPr>
          <p:nvPr>
            <p:ph type="body" sz="quarter" idx="12" hasCustomPrompt="1"/>
          </p:nvPr>
        </p:nvSpPr>
        <p:spPr>
          <a:xfrm>
            <a:off x="347832" y="6087199"/>
            <a:ext cx="11287120" cy="550862"/>
          </a:xfrm>
          <a:prstGeom prst="rect">
            <a:avLst/>
          </a:prstGeom>
        </p:spPr>
        <p:txBody>
          <a:bodyPr/>
          <a:lstStyle>
            <a:lvl1pPr>
              <a:buNone/>
              <a:defRPr sz="1200" b="0" i="0">
                <a:solidFill>
                  <a:schemeClr val="bg1"/>
                </a:solidFill>
                <a:latin typeface="Helvetica" pitchFamily="2" charset="0"/>
              </a:defRPr>
            </a:lvl1pPr>
          </a:lstStyle>
          <a:p>
            <a:pPr lvl="0"/>
            <a:r>
              <a:rPr lang="en-US" sz="800" dirty="0"/>
              <a:t>Disclosure</a:t>
            </a:r>
            <a:endParaRPr lang="en-US" dirty="0"/>
          </a:p>
        </p:txBody>
      </p:sp>
      <p:sp>
        <p:nvSpPr>
          <p:cNvPr id="5" name="Text Placeholder 16">
            <a:extLst>
              <a:ext uri="{FF2B5EF4-FFF2-40B4-BE49-F238E27FC236}">
                <a16:creationId xmlns:a16="http://schemas.microsoft.com/office/drawing/2014/main" id="{43CD64B2-FEB0-704F-8338-261D24587744}"/>
              </a:ext>
            </a:extLst>
          </p:cNvPr>
          <p:cNvSpPr>
            <a:spLocks noGrp="1"/>
          </p:cNvSpPr>
          <p:nvPr>
            <p:ph type="body" sz="quarter" idx="13" hasCustomPrompt="1"/>
          </p:nvPr>
        </p:nvSpPr>
        <p:spPr>
          <a:xfrm>
            <a:off x="788276" y="2415547"/>
            <a:ext cx="5307724" cy="721791"/>
          </a:xfrm>
          <a:prstGeom prst="rect">
            <a:avLst/>
          </a:prstGeom>
        </p:spPr>
        <p:txBody>
          <a:bodyPr/>
          <a:lstStyle>
            <a:lvl1pPr algn="ctr">
              <a:defRPr lang="en-US" sz="3600" b="1" u="sng" kern="1200" dirty="0" smtClean="0">
                <a:solidFill>
                  <a:schemeClr val="bg1"/>
                </a:solidFill>
                <a:latin typeface="Helvetica" pitchFamily="2" charset="0"/>
                <a:ea typeface="+mn-ea"/>
                <a:cs typeface="+mn-cs"/>
              </a:defRPr>
            </a:lvl1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en-US" dirty="0"/>
              <a:t>Click to add Subhead</a:t>
            </a:r>
          </a:p>
          <a:p>
            <a:pPr marL="228600" marR="0" lvl="0" indent="-228600" algn="l" defTabSz="914400" rtl="0" eaLnBrk="1" fontAlgn="auto" latinLnBrk="0" hangingPunct="1">
              <a:lnSpc>
                <a:spcPct val="90000"/>
              </a:lnSpc>
              <a:spcBef>
                <a:spcPts val="1000"/>
              </a:spcBef>
              <a:spcAft>
                <a:spcPts val="0"/>
              </a:spcAft>
              <a:buClrTx/>
              <a:buSzTx/>
              <a:buFontTx/>
              <a:buNone/>
              <a:tabLst/>
              <a:defRPr/>
            </a:pPr>
            <a:endParaRPr lang="en-US" dirty="0"/>
          </a:p>
        </p:txBody>
      </p:sp>
      <p:sp>
        <p:nvSpPr>
          <p:cNvPr id="6" name="Text Placeholder 16">
            <a:extLst>
              <a:ext uri="{FF2B5EF4-FFF2-40B4-BE49-F238E27FC236}">
                <a16:creationId xmlns:a16="http://schemas.microsoft.com/office/drawing/2014/main" id="{37CE178A-5089-8840-8520-5C4B7FCF9649}"/>
              </a:ext>
            </a:extLst>
          </p:cNvPr>
          <p:cNvSpPr>
            <a:spLocks noGrp="1"/>
          </p:cNvSpPr>
          <p:nvPr>
            <p:ph type="body" sz="quarter" idx="14" hasCustomPrompt="1"/>
          </p:nvPr>
        </p:nvSpPr>
        <p:spPr>
          <a:xfrm>
            <a:off x="788275" y="3203822"/>
            <a:ext cx="5276193" cy="1983033"/>
          </a:xfrm>
          <a:prstGeom prst="rect">
            <a:avLst/>
          </a:prstGeom>
        </p:spPr>
        <p:txBody>
          <a:bodyPr/>
          <a:lstStyle>
            <a:lvl1pPr algn="ctr">
              <a:defRPr lang="en-US" sz="2400" b="1" u="none" kern="1200" dirty="0" smtClean="0">
                <a:solidFill>
                  <a:schemeClr val="bg1"/>
                </a:solidFill>
                <a:latin typeface="Helvetica" pitchFamily="2" charset="0"/>
                <a:ea typeface="+mn-ea"/>
                <a:cs typeface="+mn-cs"/>
              </a:defRPr>
            </a:lvl1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en-US" dirty="0"/>
              <a:t>Click to add Subhead</a:t>
            </a:r>
          </a:p>
          <a:p>
            <a:pPr marL="228600" marR="0" lvl="0" indent="-22860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828369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4AA378B-BD9C-894C-9008-8CAEC4A40332}"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52799-74AA-9D40-9952-6088F8AE20F6}" type="slidenum">
              <a:rPr lang="en-US" smtClean="0"/>
              <a:t>‹#›</a:t>
            </a:fld>
            <a:endParaRPr lang="en-US"/>
          </a:p>
        </p:txBody>
      </p:sp>
    </p:spTree>
    <p:extLst>
      <p:ext uri="{BB962C8B-B14F-4D97-AF65-F5344CB8AC3E}">
        <p14:creationId xmlns:p14="http://schemas.microsoft.com/office/powerpoint/2010/main" val="15409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AA378B-BD9C-894C-9008-8CAEC4A40332}"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52799-74AA-9D40-9952-6088F8AE20F6}" type="slidenum">
              <a:rPr lang="en-US" smtClean="0"/>
              <a:t>‹#›</a:t>
            </a:fld>
            <a:endParaRPr lang="en-US"/>
          </a:p>
        </p:txBody>
      </p:sp>
    </p:spTree>
    <p:extLst>
      <p:ext uri="{BB962C8B-B14F-4D97-AF65-F5344CB8AC3E}">
        <p14:creationId xmlns:p14="http://schemas.microsoft.com/office/powerpoint/2010/main" val="1269060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AA378B-BD9C-894C-9008-8CAEC4A40332}"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52799-74AA-9D40-9952-6088F8AE20F6}" type="slidenum">
              <a:rPr lang="en-US" smtClean="0"/>
              <a:t>‹#›</a:t>
            </a:fld>
            <a:endParaRPr lang="en-US"/>
          </a:p>
        </p:txBody>
      </p:sp>
    </p:spTree>
    <p:extLst>
      <p:ext uri="{BB962C8B-B14F-4D97-AF65-F5344CB8AC3E}">
        <p14:creationId xmlns:p14="http://schemas.microsoft.com/office/powerpoint/2010/main" val="207935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73CC1-CEA5-174B-A5D7-5990D543B7D3}"/>
              </a:ext>
            </a:extLst>
          </p:cNvPr>
          <p:cNvSpPr>
            <a:spLocks noGrp="1"/>
          </p:cNvSpPr>
          <p:nvPr>
            <p:ph type="title" hasCustomPrompt="1"/>
          </p:nvPr>
        </p:nvSpPr>
        <p:spPr>
          <a:xfrm>
            <a:off x="838200" y="365125"/>
            <a:ext cx="10515600" cy="1325563"/>
          </a:xfrm>
          <a:prstGeom prst="rect">
            <a:avLst/>
          </a:prstGeom>
        </p:spPr>
        <p:txBody>
          <a:bodyPr/>
          <a:lstStyle>
            <a:lvl1pPr algn="ctr">
              <a:defRPr b="1" i="0">
                <a:solidFill>
                  <a:schemeClr val="bg1"/>
                </a:solidFill>
                <a:latin typeface="Helvetica" pitchFamily="2" charset="0"/>
              </a:defRPr>
            </a:lvl1pPr>
          </a:lstStyle>
          <a:p>
            <a:r>
              <a:rPr lang="en-US" dirty="0"/>
              <a:t>Click to edit Master title style</a:t>
            </a:r>
            <a:br>
              <a:rPr lang="en-US" dirty="0"/>
            </a:br>
            <a:endParaRPr lang="en-US" dirty="0"/>
          </a:p>
        </p:txBody>
      </p:sp>
      <p:sp>
        <p:nvSpPr>
          <p:cNvPr id="6" name="Content Placeholder 5">
            <a:extLst>
              <a:ext uri="{FF2B5EF4-FFF2-40B4-BE49-F238E27FC236}">
                <a16:creationId xmlns:a16="http://schemas.microsoft.com/office/drawing/2014/main" id="{88F874D4-174B-6645-B74C-718BDF8634F2}"/>
              </a:ext>
            </a:extLst>
          </p:cNvPr>
          <p:cNvSpPr>
            <a:spLocks noGrp="1"/>
          </p:cNvSpPr>
          <p:nvPr>
            <p:ph sz="quarter" idx="10"/>
          </p:nvPr>
        </p:nvSpPr>
        <p:spPr>
          <a:xfrm>
            <a:off x="380996" y="2459037"/>
            <a:ext cx="5546834" cy="433357"/>
          </a:xfrm>
          <a:prstGeom prst="rect">
            <a:avLst/>
          </a:prstGeom>
        </p:spPr>
        <p:txBody>
          <a:bodyPr/>
          <a:lstStyle>
            <a:lvl1pPr>
              <a:buNone/>
              <a:defRPr b="1" i="0">
                <a:solidFill>
                  <a:schemeClr val="bg1"/>
                </a:solidFill>
                <a:latin typeface="Helvetica" pitchFamily="2" charset="0"/>
              </a:defRPr>
            </a:lvl1pPr>
            <a:lvl2pPr>
              <a:lnSpc>
                <a:spcPct val="150000"/>
              </a:lnSpc>
              <a:buFont typeface="Arial" panose="020B0604020202020204" pitchFamily="34" charset="0"/>
              <a:buChar char="•"/>
              <a:defRPr b="0" i="0">
                <a:solidFill>
                  <a:schemeClr val="bg1"/>
                </a:solidFill>
                <a:latin typeface="Helvetica" pitchFamily="2" charset="0"/>
              </a:defRPr>
            </a:lvl2pPr>
            <a:lvl3pPr>
              <a:defRPr b="0" i="0">
                <a:latin typeface="Helvetica" pitchFamily="2" charset="0"/>
              </a:defRPr>
            </a:lvl3pPr>
            <a:lvl4pPr>
              <a:defRPr b="0" i="0">
                <a:latin typeface="Helvetica" pitchFamily="2" charset="0"/>
              </a:defRPr>
            </a:lvl4pPr>
            <a:lvl5pPr>
              <a:defRPr b="0" i="0">
                <a:latin typeface="Helvetica" pitchFamily="2" charset="0"/>
              </a:defRPr>
            </a:lvl5pPr>
          </a:lstStyle>
          <a:p>
            <a:pPr lvl="0"/>
            <a:r>
              <a:rPr lang="en-US" dirty="0"/>
              <a:t>Click to edit Master text styles</a:t>
            </a:r>
          </a:p>
        </p:txBody>
      </p:sp>
      <p:sp>
        <p:nvSpPr>
          <p:cNvPr id="8" name="Text Placeholder 7">
            <a:extLst>
              <a:ext uri="{FF2B5EF4-FFF2-40B4-BE49-F238E27FC236}">
                <a16:creationId xmlns:a16="http://schemas.microsoft.com/office/drawing/2014/main" id="{1A7AE22F-A196-9440-ABE2-7D93775FA3D7}"/>
              </a:ext>
            </a:extLst>
          </p:cNvPr>
          <p:cNvSpPr>
            <a:spLocks noGrp="1"/>
          </p:cNvSpPr>
          <p:nvPr>
            <p:ph type="body" sz="quarter" idx="11" hasCustomPrompt="1"/>
          </p:nvPr>
        </p:nvSpPr>
        <p:spPr>
          <a:xfrm>
            <a:off x="6132797" y="2955454"/>
            <a:ext cx="4271854" cy="2649373"/>
          </a:xfrm>
          <a:prstGeom prst="rect">
            <a:avLst/>
          </a:prstGeom>
        </p:spPr>
        <p:txBody>
          <a:bodyPr/>
          <a:lstStyle>
            <a:lvl1pPr>
              <a:lnSpc>
                <a:spcPct val="150000"/>
              </a:lnSpc>
              <a:buFont typeface="Arial" panose="020B0604020202020204" pitchFamily="34" charset="0"/>
              <a:buChar char="•"/>
              <a:defRPr sz="2400" b="0" i="0">
                <a:solidFill>
                  <a:schemeClr val="bg1"/>
                </a:solidFill>
                <a:latin typeface="Helvetica" pitchFamily="2" charset="0"/>
              </a:defRPr>
            </a:lvl1pPr>
            <a:lvl2pPr>
              <a:buNone/>
              <a:defRPr b="0" i="0">
                <a:latin typeface="Helvetica" pitchFamily="2" charset="0"/>
              </a:defRPr>
            </a:lvl2pPr>
            <a:lvl3pPr>
              <a:buNone/>
              <a:defRPr b="0" i="0">
                <a:latin typeface="Helvetica" pitchFamily="2" charset="0"/>
              </a:defRPr>
            </a:lvl3pPr>
            <a:lvl4pPr>
              <a:buNone/>
              <a:defRPr b="0" i="0">
                <a:latin typeface="Helvetica" pitchFamily="2" charset="0"/>
              </a:defRPr>
            </a:lvl4pPr>
            <a:lvl5pPr>
              <a:buNone/>
              <a:defRPr b="0" i="0">
                <a:latin typeface="Helvetica" pitchFamily="2" charset="0"/>
              </a:defRPr>
            </a:lvl5pPr>
          </a:lstStyle>
          <a:p>
            <a:pPr lvl="0"/>
            <a:r>
              <a:rPr lang="en-US" dirty="0"/>
              <a:t>Bullet</a:t>
            </a:r>
          </a:p>
          <a:p>
            <a:pPr lvl="0"/>
            <a:r>
              <a:rPr lang="en-US" dirty="0"/>
              <a:t>Bullet</a:t>
            </a:r>
          </a:p>
          <a:p>
            <a:pPr lvl="0"/>
            <a:r>
              <a:rPr lang="en-US" dirty="0"/>
              <a:t>Bullet</a:t>
            </a:r>
          </a:p>
          <a:p>
            <a:pPr lvl="0"/>
            <a:r>
              <a:rPr lang="en-US" dirty="0"/>
              <a:t>Bullet</a:t>
            </a:r>
          </a:p>
        </p:txBody>
      </p:sp>
      <p:sp>
        <p:nvSpPr>
          <p:cNvPr id="9" name="Text Placeholder 7">
            <a:extLst>
              <a:ext uri="{FF2B5EF4-FFF2-40B4-BE49-F238E27FC236}">
                <a16:creationId xmlns:a16="http://schemas.microsoft.com/office/drawing/2014/main" id="{CA3792DF-A75C-084E-95AD-2B0EA1C8863F}"/>
              </a:ext>
            </a:extLst>
          </p:cNvPr>
          <p:cNvSpPr>
            <a:spLocks noGrp="1"/>
          </p:cNvSpPr>
          <p:nvPr>
            <p:ph type="body" sz="quarter" idx="12" hasCustomPrompt="1"/>
          </p:nvPr>
        </p:nvSpPr>
        <p:spPr>
          <a:xfrm>
            <a:off x="551811" y="2955454"/>
            <a:ext cx="4271854" cy="2649373"/>
          </a:xfrm>
          <a:prstGeom prst="rect">
            <a:avLst/>
          </a:prstGeom>
        </p:spPr>
        <p:txBody>
          <a:bodyPr/>
          <a:lstStyle>
            <a:lvl1pPr>
              <a:lnSpc>
                <a:spcPct val="150000"/>
              </a:lnSpc>
              <a:buFont typeface="Arial" panose="020B0604020202020204" pitchFamily="34" charset="0"/>
              <a:buChar char="•"/>
              <a:defRPr sz="2400" b="0" i="0">
                <a:solidFill>
                  <a:schemeClr val="bg1"/>
                </a:solidFill>
                <a:latin typeface="Helvetica" pitchFamily="2" charset="0"/>
              </a:defRPr>
            </a:lvl1pPr>
            <a:lvl2pPr>
              <a:buNone/>
              <a:defRPr b="0" i="0">
                <a:latin typeface="Helvetica" pitchFamily="2" charset="0"/>
              </a:defRPr>
            </a:lvl2pPr>
            <a:lvl3pPr>
              <a:buNone/>
              <a:defRPr b="0" i="0">
                <a:latin typeface="Helvetica" pitchFamily="2" charset="0"/>
              </a:defRPr>
            </a:lvl3pPr>
            <a:lvl4pPr>
              <a:buNone/>
              <a:defRPr b="0" i="0">
                <a:latin typeface="Helvetica" pitchFamily="2" charset="0"/>
              </a:defRPr>
            </a:lvl4pPr>
            <a:lvl5pPr>
              <a:buNone/>
              <a:defRPr b="0" i="0">
                <a:latin typeface="Helvetica" pitchFamily="2" charset="0"/>
              </a:defRPr>
            </a:lvl5pPr>
          </a:lstStyle>
          <a:p>
            <a:pPr lvl="0"/>
            <a:r>
              <a:rPr lang="en-US" dirty="0"/>
              <a:t>Bullet</a:t>
            </a:r>
          </a:p>
          <a:p>
            <a:pPr lvl="0"/>
            <a:r>
              <a:rPr lang="en-US" dirty="0"/>
              <a:t>Bullet</a:t>
            </a:r>
          </a:p>
          <a:p>
            <a:pPr lvl="0"/>
            <a:r>
              <a:rPr lang="en-US" dirty="0"/>
              <a:t>Bullet</a:t>
            </a:r>
          </a:p>
          <a:p>
            <a:pPr lvl="0"/>
            <a:r>
              <a:rPr lang="en-US" dirty="0"/>
              <a:t>Bullet</a:t>
            </a:r>
          </a:p>
        </p:txBody>
      </p:sp>
    </p:spTree>
    <p:extLst>
      <p:ext uri="{BB962C8B-B14F-4D97-AF65-F5344CB8AC3E}">
        <p14:creationId xmlns:p14="http://schemas.microsoft.com/office/powerpoint/2010/main" val="2062609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6139D9-3EA4-A94E-9A76-73038FCA502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4">
            <a:extLst>
              <a:ext uri="{FF2B5EF4-FFF2-40B4-BE49-F238E27FC236}">
                <a16:creationId xmlns:a16="http://schemas.microsoft.com/office/drawing/2014/main" id="{86E401A4-FB49-0342-B0AB-89FECBB5A274}"/>
              </a:ext>
            </a:extLst>
          </p:cNvPr>
          <p:cNvSpPr>
            <a:spLocks noGrp="1"/>
          </p:cNvSpPr>
          <p:nvPr>
            <p:ph type="title" hasCustomPrompt="1"/>
          </p:nvPr>
        </p:nvSpPr>
        <p:spPr>
          <a:xfrm>
            <a:off x="838199" y="770575"/>
            <a:ext cx="10515600" cy="503555"/>
          </a:xfrm>
        </p:spPr>
        <p:txBody>
          <a:bodyPr>
            <a:noAutofit/>
          </a:bodyPr>
          <a:lstStyle/>
          <a:p>
            <a:pPr algn="ctr"/>
            <a:r>
              <a:rPr lang="en-US" sz="3000" b="1" dirty="0">
                <a:solidFill>
                  <a:schemeClr val="bg1"/>
                </a:solidFill>
                <a:latin typeface="Helvetica" pitchFamily="2" charset="0"/>
              </a:rPr>
              <a:t>&lt;HEADER&gt; &lt;</a:t>
            </a:r>
            <a:r>
              <a:rPr lang="en-US" sz="3000" b="1" i="1" dirty="0">
                <a:solidFill>
                  <a:schemeClr val="bg1"/>
                </a:solidFill>
                <a:latin typeface="Helvetica Bold Oblique" pitchFamily="2" charset="0"/>
              </a:rPr>
              <a:t>EMPHASIS&gt;</a:t>
            </a:r>
          </a:p>
        </p:txBody>
      </p:sp>
      <p:sp>
        <p:nvSpPr>
          <p:cNvPr id="11" name="Content Placeholder 6">
            <a:extLst>
              <a:ext uri="{FF2B5EF4-FFF2-40B4-BE49-F238E27FC236}">
                <a16:creationId xmlns:a16="http://schemas.microsoft.com/office/drawing/2014/main" id="{B5DFF947-2E7D-7C4C-8094-137477AB29F1}"/>
              </a:ext>
            </a:extLst>
          </p:cNvPr>
          <p:cNvSpPr>
            <a:spLocks noGrp="1"/>
          </p:cNvSpPr>
          <p:nvPr>
            <p:ph idx="1" hasCustomPrompt="1"/>
          </p:nvPr>
        </p:nvSpPr>
        <p:spPr>
          <a:xfrm>
            <a:off x="838200" y="2044701"/>
            <a:ext cx="10868891" cy="3782358"/>
          </a:xfrm>
        </p:spPr>
        <p:txBody>
          <a:bodyPr>
            <a:normAutofit/>
          </a:bodyPr>
          <a:lstStyle>
            <a:lvl1pPr marL="0" indent="0">
              <a:lnSpc>
                <a:spcPct val="110000"/>
              </a:lnSpc>
              <a:buNone/>
              <a:defRPr/>
            </a:lvl1pPr>
          </a:lstStyle>
          <a:p>
            <a:pPr marL="0" indent="0">
              <a:lnSpc>
                <a:spcPct val="110000"/>
              </a:lnSpc>
              <a:buNone/>
            </a:pPr>
            <a:r>
              <a:rPr lang="en-US" sz="1800" dirty="0">
                <a:solidFill>
                  <a:schemeClr val="bg2">
                    <a:lumMod val="50000"/>
                  </a:schemeClr>
                </a:solidFill>
                <a:latin typeface="Helvetica Light" panose="020B0403020202020204" pitchFamily="34" charset="0"/>
              </a:rPr>
              <a:t>&lt;Body&gt;</a:t>
            </a:r>
            <a:r>
              <a:rPr lang="en-US" sz="1800" b="1" i="1" dirty="0">
                <a:solidFill>
                  <a:schemeClr val="bg2">
                    <a:lumMod val="50000"/>
                  </a:schemeClr>
                </a:solidFill>
                <a:latin typeface="Helvetica Bold Oblique" pitchFamily="2" charset="0"/>
              </a:rPr>
              <a:t>&lt;emphasis&gt;</a:t>
            </a:r>
            <a:endParaRPr lang="en-US" sz="1800" dirty="0">
              <a:solidFill>
                <a:schemeClr val="bg2">
                  <a:lumMod val="50000"/>
                </a:schemeClr>
              </a:solidFill>
              <a:latin typeface="Helvetica Light" panose="020B0403020202020204" pitchFamily="34" charset="0"/>
            </a:endParaRPr>
          </a:p>
        </p:txBody>
      </p:sp>
    </p:spTree>
    <p:extLst>
      <p:ext uri="{BB962C8B-B14F-4D97-AF65-F5344CB8AC3E}">
        <p14:creationId xmlns:p14="http://schemas.microsoft.com/office/powerpoint/2010/main" val="1438554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AA378B-BD9C-894C-9008-8CAEC4A40332}" type="datetimeFigureOut">
              <a:rPr lang="en-US" smtClean="0"/>
              <a:t>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452799-74AA-9D40-9952-6088F8AE20F6}" type="slidenum">
              <a:rPr lang="en-US" smtClean="0"/>
              <a:t>‹#›</a:t>
            </a:fld>
            <a:endParaRPr lang="en-US"/>
          </a:p>
        </p:txBody>
      </p:sp>
    </p:spTree>
    <p:extLst>
      <p:ext uri="{BB962C8B-B14F-4D97-AF65-F5344CB8AC3E}">
        <p14:creationId xmlns:p14="http://schemas.microsoft.com/office/powerpoint/2010/main" val="1419823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AA378B-BD9C-894C-9008-8CAEC4A40332}" type="datetimeFigureOut">
              <a:rPr lang="en-US" smtClean="0"/>
              <a:t>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452799-74AA-9D40-9952-6088F8AE20F6}" type="slidenum">
              <a:rPr lang="en-US" smtClean="0"/>
              <a:t>‹#›</a:t>
            </a:fld>
            <a:endParaRPr lang="en-US"/>
          </a:p>
        </p:txBody>
      </p:sp>
    </p:spTree>
    <p:extLst>
      <p:ext uri="{BB962C8B-B14F-4D97-AF65-F5344CB8AC3E}">
        <p14:creationId xmlns:p14="http://schemas.microsoft.com/office/powerpoint/2010/main" val="3663232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A378B-BD9C-894C-9008-8CAEC4A40332}" type="datetimeFigureOut">
              <a:rPr lang="en-US" smtClean="0"/>
              <a:t>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452799-74AA-9D40-9952-6088F8AE20F6}" type="slidenum">
              <a:rPr lang="en-US" smtClean="0"/>
              <a:t>‹#›</a:t>
            </a:fld>
            <a:endParaRPr lang="en-US"/>
          </a:p>
        </p:txBody>
      </p:sp>
    </p:spTree>
    <p:extLst>
      <p:ext uri="{BB962C8B-B14F-4D97-AF65-F5344CB8AC3E}">
        <p14:creationId xmlns:p14="http://schemas.microsoft.com/office/powerpoint/2010/main" val="2549473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04AA378B-BD9C-894C-9008-8CAEC4A40332}"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52799-74AA-9D40-9952-6088F8AE20F6}" type="slidenum">
              <a:rPr lang="en-US" smtClean="0"/>
              <a:t>‹#›</a:t>
            </a:fld>
            <a:endParaRPr lang="en-US"/>
          </a:p>
        </p:txBody>
      </p:sp>
    </p:spTree>
    <p:extLst>
      <p:ext uri="{BB962C8B-B14F-4D97-AF65-F5344CB8AC3E}">
        <p14:creationId xmlns:p14="http://schemas.microsoft.com/office/powerpoint/2010/main" val="1048254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04AA378B-BD9C-894C-9008-8CAEC4A40332}"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52799-74AA-9D40-9952-6088F8AE20F6}" type="slidenum">
              <a:rPr lang="en-US" smtClean="0"/>
              <a:t>‹#›</a:t>
            </a:fld>
            <a:endParaRPr lang="en-US"/>
          </a:p>
        </p:txBody>
      </p:sp>
    </p:spTree>
    <p:extLst>
      <p:ext uri="{BB962C8B-B14F-4D97-AF65-F5344CB8AC3E}">
        <p14:creationId xmlns:p14="http://schemas.microsoft.com/office/powerpoint/2010/main" val="1864931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AA378B-BD9C-894C-9008-8CAEC4A40332}"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52799-74AA-9D40-9952-6088F8AE20F6}" type="slidenum">
              <a:rPr lang="en-US" smtClean="0"/>
              <a:t>‹#›</a:t>
            </a:fld>
            <a:endParaRPr lang="en-US"/>
          </a:p>
        </p:txBody>
      </p:sp>
    </p:spTree>
    <p:extLst>
      <p:ext uri="{BB962C8B-B14F-4D97-AF65-F5344CB8AC3E}">
        <p14:creationId xmlns:p14="http://schemas.microsoft.com/office/powerpoint/2010/main" val="2694859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AA378B-BD9C-894C-9008-8CAEC4A40332}"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52799-74AA-9D40-9952-6088F8AE20F6}" type="slidenum">
              <a:rPr lang="en-US" smtClean="0"/>
              <a:t>‹#›</a:t>
            </a:fld>
            <a:endParaRPr lang="en-US"/>
          </a:p>
        </p:txBody>
      </p:sp>
    </p:spTree>
    <p:extLst>
      <p:ext uri="{BB962C8B-B14F-4D97-AF65-F5344CB8AC3E}">
        <p14:creationId xmlns:p14="http://schemas.microsoft.com/office/powerpoint/2010/main" val="4096379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4753B70-4D68-904B-BA6E-86BF24DB8792}"/>
              </a:ext>
            </a:extLst>
          </p:cNvPr>
          <p:cNvSpPr>
            <a:spLocks noGrp="1"/>
          </p:cNvSpPr>
          <p:nvPr>
            <p:ph type="title"/>
          </p:nvPr>
        </p:nvSpPr>
        <p:spPr>
          <a:xfrm>
            <a:off x="319089" y="1612301"/>
            <a:ext cx="11553825" cy="693202"/>
          </a:xfrm>
          <a:prstGeom prst="rect">
            <a:avLst/>
          </a:prstGeom>
        </p:spPr>
        <p:txBody>
          <a:bodyPr/>
          <a:lstStyle>
            <a:lvl1pPr algn="ctr">
              <a:defRPr lang="en-US" sz="3000" b="1" kern="1200" dirty="0">
                <a:solidFill>
                  <a:schemeClr val="bg1"/>
                </a:solidFill>
                <a:latin typeface="Helvetica" pitchFamily="2" charset="0"/>
                <a:ea typeface="+mj-ea"/>
                <a:cs typeface="+mj-cs"/>
              </a:defRPr>
            </a:lvl1pPr>
          </a:lstStyle>
          <a:p>
            <a:r>
              <a:rPr lang="en-US"/>
              <a:t>Click to edit Master title style</a:t>
            </a:r>
            <a:endParaRPr lang="en-US" dirty="0"/>
          </a:p>
        </p:txBody>
      </p:sp>
      <p:sp>
        <p:nvSpPr>
          <p:cNvPr id="4" name="Text Placeholder 8">
            <a:extLst>
              <a:ext uri="{FF2B5EF4-FFF2-40B4-BE49-F238E27FC236}">
                <a16:creationId xmlns:a16="http://schemas.microsoft.com/office/drawing/2014/main" id="{F3310108-5D9D-274B-B4C2-44286C73429E}"/>
              </a:ext>
            </a:extLst>
          </p:cNvPr>
          <p:cNvSpPr>
            <a:spLocks noGrp="1"/>
          </p:cNvSpPr>
          <p:nvPr>
            <p:ph type="body" sz="quarter" idx="10"/>
          </p:nvPr>
        </p:nvSpPr>
        <p:spPr>
          <a:xfrm>
            <a:off x="319087" y="2648724"/>
            <a:ext cx="11553824" cy="3386317"/>
          </a:xfrm>
          <a:prstGeom prst="rect">
            <a:avLst/>
          </a:prstGeom>
        </p:spPr>
        <p:txBody>
          <a:bodyPr/>
          <a:lstStyle>
            <a:lvl1pPr>
              <a:lnSpc>
                <a:spcPct val="150000"/>
              </a:lnSpc>
              <a:buFont typeface="Arial" panose="020B0604020202020204" pitchFamily="34" charset="0"/>
              <a:buChar char="•"/>
              <a:defRPr lang="en-US" sz="1800" kern="1200" dirty="0" smtClean="0">
                <a:solidFill>
                  <a:schemeClr val="bg1"/>
                </a:solidFill>
                <a:latin typeface="Helvetica" pitchFamily="2" charset="0"/>
                <a:ea typeface="+mn-ea"/>
                <a:cs typeface="+mn-cs"/>
              </a:defRPr>
            </a:lvl1pPr>
            <a:lvl2pPr marL="308610">
              <a:lnSpc>
                <a:spcPct val="150000"/>
              </a:lnSpc>
              <a:buFont typeface="Arial" panose="020B0604020202020204" pitchFamily="34" charset="0"/>
              <a:buChar char="•"/>
              <a:defRPr lang="en-US" sz="1800" kern="1200" dirty="0" smtClean="0">
                <a:solidFill>
                  <a:schemeClr val="bg1"/>
                </a:solidFill>
                <a:latin typeface="Helvetica" pitchFamily="2" charset="0"/>
                <a:ea typeface="+mn-ea"/>
                <a:cs typeface="+mn-cs"/>
              </a:defRPr>
            </a:lvl2pPr>
            <a:lvl3pPr>
              <a:defRPr lang="en-US" sz="1500" kern="1200" dirty="0" smtClean="0">
                <a:solidFill>
                  <a:schemeClr val="bg1"/>
                </a:solidFill>
                <a:latin typeface="Helvetica" pitchFamily="2" charset="0"/>
                <a:ea typeface="+mn-ea"/>
                <a:cs typeface="+mn-cs"/>
              </a:defRPr>
            </a:lvl3pPr>
            <a:lvl4pPr>
              <a:defRPr lang="en-US" sz="1500" kern="1200" dirty="0" smtClean="0">
                <a:solidFill>
                  <a:schemeClr val="bg1"/>
                </a:solidFill>
                <a:latin typeface="Helvetica" pitchFamily="2" charset="0"/>
                <a:ea typeface="+mn-ea"/>
                <a:cs typeface="+mn-cs"/>
              </a:defRPr>
            </a:lvl4pPr>
            <a:lvl5pPr>
              <a:defRPr lang="en-US" sz="1500" kern="1200" dirty="0">
                <a:solidFill>
                  <a:schemeClr val="bg1"/>
                </a:solidFill>
                <a:latin typeface="Helvetica" pitchFamily="2"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13">
            <a:extLst>
              <a:ext uri="{FF2B5EF4-FFF2-40B4-BE49-F238E27FC236}">
                <a16:creationId xmlns:a16="http://schemas.microsoft.com/office/drawing/2014/main" id="{028A04EF-6215-164A-8D02-96FD845A0D11}"/>
              </a:ext>
            </a:extLst>
          </p:cNvPr>
          <p:cNvSpPr>
            <a:spLocks noGrp="1"/>
          </p:cNvSpPr>
          <p:nvPr>
            <p:ph type="body" sz="quarter" idx="12" hasCustomPrompt="1"/>
          </p:nvPr>
        </p:nvSpPr>
        <p:spPr>
          <a:xfrm>
            <a:off x="319087" y="6244048"/>
            <a:ext cx="11475447" cy="418010"/>
          </a:xfrm>
          <a:prstGeom prst="rect">
            <a:avLst/>
          </a:prstGeom>
        </p:spPr>
        <p:txBody>
          <a:bodyPr/>
          <a:lstStyle>
            <a:lvl1pPr>
              <a:buNone/>
              <a:defRPr sz="900" b="0" i="0">
                <a:solidFill>
                  <a:schemeClr val="bg1"/>
                </a:solidFill>
                <a:latin typeface="Helvetica" pitchFamily="2" charset="0"/>
              </a:defRPr>
            </a:lvl1pPr>
          </a:lstStyle>
          <a:p>
            <a:pPr lvl="0"/>
            <a:r>
              <a:rPr lang="en-US" sz="600" dirty="0"/>
              <a:t>Disclosure</a:t>
            </a:r>
            <a:endParaRPr lang="en-US" dirty="0"/>
          </a:p>
        </p:txBody>
      </p:sp>
    </p:spTree>
    <p:extLst>
      <p:ext uri="{BB962C8B-B14F-4D97-AF65-F5344CB8AC3E}">
        <p14:creationId xmlns:p14="http://schemas.microsoft.com/office/powerpoint/2010/main" val="1827110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3">
            <a:extLst>
              <a:ext uri="{FF2B5EF4-FFF2-40B4-BE49-F238E27FC236}">
                <a16:creationId xmlns:a16="http://schemas.microsoft.com/office/drawing/2014/main" id="{376CDE2D-19A7-2D4A-AC05-47C5A9873927}"/>
              </a:ext>
            </a:extLst>
          </p:cNvPr>
          <p:cNvSpPr>
            <a:spLocks noGrp="1"/>
          </p:cNvSpPr>
          <p:nvPr>
            <p:ph type="body" sz="quarter" idx="12" hasCustomPrompt="1"/>
          </p:nvPr>
        </p:nvSpPr>
        <p:spPr>
          <a:xfrm>
            <a:off x="347832" y="6087199"/>
            <a:ext cx="11287120" cy="550862"/>
          </a:xfrm>
          <a:prstGeom prst="rect">
            <a:avLst/>
          </a:prstGeom>
        </p:spPr>
        <p:txBody>
          <a:bodyPr/>
          <a:lstStyle>
            <a:lvl1pPr>
              <a:buNone/>
              <a:defRPr sz="900" b="0" i="0">
                <a:solidFill>
                  <a:schemeClr val="bg1"/>
                </a:solidFill>
                <a:latin typeface="Helvetica" pitchFamily="2" charset="0"/>
              </a:defRPr>
            </a:lvl1pPr>
          </a:lstStyle>
          <a:p>
            <a:pPr lvl="0"/>
            <a:r>
              <a:rPr lang="en-US" sz="600" dirty="0"/>
              <a:t>Disclosure</a:t>
            </a:r>
            <a:endParaRPr lang="en-US" dirty="0"/>
          </a:p>
        </p:txBody>
      </p:sp>
      <p:sp>
        <p:nvSpPr>
          <p:cNvPr id="5" name="Text Placeholder 16">
            <a:extLst>
              <a:ext uri="{FF2B5EF4-FFF2-40B4-BE49-F238E27FC236}">
                <a16:creationId xmlns:a16="http://schemas.microsoft.com/office/drawing/2014/main" id="{43CD64B2-FEB0-704F-8338-261D24587744}"/>
              </a:ext>
            </a:extLst>
          </p:cNvPr>
          <p:cNvSpPr>
            <a:spLocks noGrp="1"/>
          </p:cNvSpPr>
          <p:nvPr>
            <p:ph type="body" sz="quarter" idx="13" hasCustomPrompt="1"/>
          </p:nvPr>
        </p:nvSpPr>
        <p:spPr>
          <a:xfrm>
            <a:off x="788277" y="2415549"/>
            <a:ext cx="5307724" cy="721791"/>
          </a:xfrm>
          <a:prstGeom prst="rect">
            <a:avLst/>
          </a:prstGeom>
        </p:spPr>
        <p:txBody>
          <a:bodyPr/>
          <a:lstStyle>
            <a:lvl1pPr algn="ctr">
              <a:defRPr lang="en-US" sz="2700" b="1" u="sng" kern="1200" dirty="0" smtClean="0">
                <a:solidFill>
                  <a:schemeClr val="bg1"/>
                </a:solidFill>
                <a:latin typeface="Helvetica" pitchFamily="2" charset="0"/>
                <a:ea typeface="+mn-ea"/>
                <a:cs typeface="+mn-cs"/>
              </a:defRPr>
            </a:lvl1pPr>
          </a:lstStyle>
          <a:p>
            <a:pPr marL="171450" marR="0" lvl="0" indent="-171450" algn="l" defTabSz="685800" rtl="0" eaLnBrk="1" fontAlgn="auto" latinLnBrk="0" hangingPunct="1">
              <a:lnSpc>
                <a:spcPct val="90000"/>
              </a:lnSpc>
              <a:spcBef>
                <a:spcPts val="750"/>
              </a:spcBef>
              <a:spcAft>
                <a:spcPts val="0"/>
              </a:spcAft>
              <a:buClrTx/>
              <a:buSzTx/>
              <a:buFontTx/>
              <a:buNone/>
              <a:tabLst/>
              <a:defRPr/>
            </a:pPr>
            <a:r>
              <a:rPr lang="en-US" dirty="0"/>
              <a:t>Click to add Subhead</a:t>
            </a:r>
          </a:p>
          <a:p>
            <a:pPr marL="171450" marR="0" lvl="0" indent="-171450" algn="l" defTabSz="685800" rtl="0" eaLnBrk="1" fontAlgn="auto" latinLnBrk="0" hangingPunct="1">
              <a:lnSpc>
                <a:spcPct val="90000"/>
              </a:lnSpc>
              <a:spcBef>
                <a:spcPts val="750"/>
              </a:spcBef>
              <a:spcAft>
                <a:spcPts val="0"/>
              </a:spcAft>
              <a:buClrTx/>
              <a:buSzTx/>
              <a:buFontTx/>
              <a:buNone/>
              <a:tabLst/>
              <a:defRPr/>
            </a:pPr>
            <a:endParaRPr lang="en-US" dirty="0"/>
          </a:p>
        </p:txBody>
      </p:sp>
      <p:sp>
        <p:nvSpPr>
          <p:cNvPr id="6" name="Text Placeholder 16">
            <a:extLst>
              <a:ext uri="{FF2B5EF4-FFF2-40B4-BE49-F238E27FC236}">
                <a16:creationId xmlns:a16="http://schemas.microsoft.com/office/drawing/2014/main" id="{37CE178A-5089-8840-8520-5C4B7FCF9649}"/>
              </a:ext>
            </a:extLst>
          </p:cNvPr>
          <p:cNvSpPr>
            <a:spLocks noGrp="1"/>
          </p:cNvSpPr>
          <p:nvPr>
            <p:ph type="body" sz="quarter" idx="14" hasCustomPrompt="1"/>
          </p:nvPr>
        </p:nvSpPr>
        <p:spPr>
          <a:xfrm>
            <a:off x="788277" y="3203824"/>
            <a:ext cx="5276193" cy="1983033"/>
          </a:xfrm>
          <a:prstGeom prst="rect">
            <a:avLst/>
          </a:prstGeom>
        </p:spPr>
        <p:txBody>
          <a:bodyPr/>
          <a:lstStyle>
            <a:lvl1pPr algn="ctr">
              <a:defRPr lang="en-US" sz="1800" b="1" u="none" kern="1200" dirty="0" smtClean="0">
                <a:solidFill>
                  <a:schemeClr val="bg1"/>
                </a:solidFill>
                <a:latin typeface="Helvetica" pitchFamily="2" charset="0"/>
                <a:ea typeface="+mn-ea"/>
                <a:cs typeface="+mn-cs"/>
              </a:defRPr>
            </a:lvl1pPr>
          </a:lstStyle>
          <a:p>
            <a:pPr marL="171450" marR="0" lvl="0" indent="-171450" algn="l" defTabSz="685800" rtl="0" eaLnBrk="1" fontAlgn="auto" latinLnBrk="0" hangingPunct="1">
              <a:lnSpc>
                <a:spcPct val="90000"/>
              </a:lnSpc>
              <a:spcBef>
                <a:spcPts val="750"/>
              </a:spcBef>
              <a:spcAft>
                <a:spcPts val="0"/>
              </a:spcAft>
              <a:buClrTx/>
              <a:buSzTx/>
              <a:buFontTx/>
              <a:buNone/>
              <a:tabLst/>
              <a:defRPr/>
            </a:pPr>
            <a:r>
              <a:rPr lang="en-US" dirty="0"/>
              <a:t>Click to add Subhead</a:t>
            </a:r>
          </a:p>
          <a:p>
            <a:pPr marL="171450" marR="0" lvl="0" indent="-171450" algn="l" defTabSz="685800" rtl="0" eaLnBrk="1" fontAlgn="auto" latinLnBrk="0" hangingPunct="1">
              <a:lnSpc>
                <a:spcPct val="90000"/>
              </a:lnSpc>
              <a:spcBef>
                <a:spcPts val="750"/>
              </a:spcBef>
              <a:spcAft>
                <a:spcPts val="0"/>
              </a:spcAft>
              <a:buClrTx/>
              <a:buSzTx/>
              <a:buFontTx/>
              <a:buNone/>
              <a:tabLst/>
              <a:defRPr/>
            </a:pPr>
            <a:endParaRPr lang="en-US" dirty="0"/>
          </a:p>
        </p:txBody>
      </p:sp>
    </p:spTree>
    <p:extLst>
      <p:ext uri="{BB962C8B-B14F-4D97-AF65-F5344CB8AC3E}">
        <p14:creationId xmlns:p14="http://schemas.microsoft.com/office/powerpoint/2010/main" val="63762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5F289A1B-EC03-204B-B690-7665DF9B1CAE}"/>
              </a:ext>
            </a:extLst>
          </p:cNvPr>
          <p:cNvSpPr>
            <a:spLocks noGrp="1"/>
          </p:cNvSpPr>
          <p:nvPr>
            <p:ph type="title"/>
          </p:nvPr>
        </p:nvSpPr>
        <p:spPr>
          <a:xfrm>
            <a:off x="838200" y="768350"/>
            <a:ext cx="10515600" cy="1325563"/>
          </a:xfrm>
          <a:prstGeom prst="rect">
            <a:avLst/>
          </a:prstGeom>
        </p:spPr>
        <p:txBody>
          <a:bodyPr>
            <a:normAutofit/>
          </a:bodyPr>
          <a:lstStyle/>
          <a:p>
            <a:pPr algn="ctr"/>
            <a:r>
              <a:rPr lang="en-US" sz="3600" b="1" dirty="0">
                <a:solidFill>
                  <a:schemeClr val="bg1"/>
                </a:solidFill>
                <a:latin typeface="Helvetica" pitchFamily="2" charset="0"/>
              </a:rPr>
              <a:t>Long Title</a:t>
            </a:r>
          </a:p>
        </p:txBody>
      </p:sp>
      <p:sp>
        <p:nvSpPr>
          <p:cNvPr id="10" name="Content Placeholder 9">
            <a:extLst>
              <a:ext uri="{FF2B5EF4-FFF2-40B4-BE49-F238E27FC236}">
                <a16:creationId xmlns:a16="http://schemas.microsoft.com/office/drawing/2014/main" id="{BAD7DA2B-46CB-064C-BC44-B1C9EA39ECFF}"/>
              </a:ext>
            </a:extLst>
          </p:cNvPr>
          <p:cNvSpPr>
            <a:spLocks noGrp="1"/>
          </p:cNvSpPr>
          <p:nvPr>
            <p:ph idx="4294967295"/>
          </p:nvPr>
        </p:nvSpPr>
        <p:spPr>
          <a:xfrm>
            <a:off x="838201" y="2333625"/>
            <a:ext cx="10515599" cy="4111625"/>
          </a:xfrm>
          <a:prstGeom prst="rect">
            <a:avLst/>
          </a:prstGeom>
        </p:spPr>
        <p:txBody>
          <a:bodyPr>
            <a:normAutofit/>
          </a:bodyPr>
          <a:lstStyle/>
          <a:p>
            <a:pPr marL="0" lvl="0" indent="0" algn="ctr">
              <a:buNone/>
            </a:pPr>
            <a:r>
              <a:rPr lang="en-US" sz="2200" b="1" u="sng" dirty="0">
                <a:solidFill>
                  <a:schemeClr val="bg1"/>
                </a:solidFill>
                <a:latin typeface="Helvetica" pitchFamily="2" charset="0"/>
              </a:rPr>
              <a:t>Title</a:t>
            </a:r>
          </a:p>
          <a:p>
            <a:pPr marL="0" lvl="0" indent="0" algn="ctr">
              <a:lnSpc>
                <a:spcPct val="110000"/>
              </a:lnSpc>
              <a:buNone/>
            </a:pPr>
            <a:r>
              <a:rPr lang="en-US" sz="2000" dirty="0">
                <a:solidFill>
                  <a:schemeClr val="bg1"/>
                </a:solidFill>
                <a:latin typeface="Helvetica" pitchFamily="2" charset="0"/>
              </a:rPr>
              <a:t>Description Description Description</a:t>
            </a:r>
            <a:br>
              <a:rPr lang="en-US" sz="2000" dirty="0">
                <a:solidFill>
                  <a:schemeClr val="bg1"/>
                </a:solidFill>
                <a:latin typeface="Helvetica" pitchFamily="2" charset="0"/>
              </a:rPr>
            </a:br>
            <a:r>
              <a:rPr lang="en-US" sz="2000" dirty="0">
                <a:solidFill>
                  <a:schemeClr val="bg1"/>
                </a:solidFill>
                <a:latin typeface="Helvetica" pitchFamily="2" charset="0"/>
              </a:rPr>
              <a:t>Description Description</a:t>
            </a:r>
          </a:p>
        </p:txBody>
      </p:sp>
    </p:spTree>
    <p:extLst>
      <p:ext uri="{BB962C8B-B14F-4D97-AF65-F5344CB8AC3E}">
        <p14:creationId xmlns:p14="http://schemas.microsoft.com/office/powerpoint/2010/main" val="743134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52322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9238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chemeClr val="bg1"/>
                </a:solidFill>
                <a:latin typeface="Tablet Gothic Condensed"/>
                <a:cs typeface="Tablet Gothic Condensed"/>
              </a:defRPr>
            </a:lvl1pPr>
          </a:lstStyle>
          <a:p>
            <a:endParaRPr/>
          </a:p>
        </p:txBody>
      </p:sp>
      <p:sp>
        <p:nvSpPr>
          <p:cNvPr id="3" name="Holder 3"/>
          <p:cNvSpPr>
            <a:spLocks noGrp="1"/>
          </p:cNvSpPr>
          <p:nvPr>
            <p:ph type="body" idx="1"/>
          </p:nvPr>
        </p:nvSpPr>
        <p:spPr/>
        <p:txBody>
          <a:bodyPr lIns="0" tIns="0" rIns="0" bIns="0"/>
          <a:lstStyle>
            <a:lvl1pPr>
              <a:defRPr sz="1900" b="1" i="0">
                <a:solidFill>
                  <a:schemeClr val="bg1"/>
                </a:solidFill>
                <a:latin typeface="Tablet Gothic"/>
                <a:cs typeface="Tablet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chemeClr val="bg1"/>
                </a:solidFill>
                <a:latin typeface="Tablet Gothic Condensed"/>
                <a:cs typeface="Tablet Gothic Condensed"/>
              </a:defRPr>
            </a:lvl1pPr>
          </a:lstStyle>
          <a:p>
            <a:endParaRPr/>
          </a:p>
        </p:txBody>
      </p:sp>
      <p:sp>
        <p:nvSpPr>
          <p:cNvPr id="3" name="Holder 3"/>
          <p:cNvSpPr>
            <a:spLocks noGrp="1"/>
          </p:cNvSpPr>
          <p:nvPr>
            <p:ph sz="half" idx="2"/>
          </p:nvPr>
        </p:nvSpPr>
        <p:spPr>
          <a:xfrm>
            <a:off x="609600" y="1577340"/>
            <a:ext cx="5303520" cy="29238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9238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chemeClr val="bg1"/>
                </a:solidFill>
                <a:latin typeface="Tablet Gothic Condensed"/>
                <a:cs typeface="Tablet Gothic Condense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6" name="Picture Placeholder 5">
            <a:extLst>
              <a:ext uri="{FF2B5EF4-FFF2-40B4-BE49-F238E27FC236}">
                <a16:creationId xmlns:a16="http://schemas.microsoft.com/office/drawing/2014/main" id="{8FB47D01-22C9-664C-8A19-DBBE607ED356}"/>
              </a:ext>
            </a:extLst>
          </p:cNvPr>
          <p:cNvSpPr>
            <a:spLocks noGrp="1"/>
          </p:cNvSpPr>
          <p:nvPr>
            <p:ph type="pic" sz="quarter" idx="10"/>
          </p:nvPr>
        </p:nvSpPr>
        <p:spPr>
          <a:xfrm>
            <a:off x="812801" y="1066800"/>
            <a:ext cx="3331633" cy="292388"/>
          </a:xfrm>
        </p:spPr>
        <p:txBody>
          <a:bodyPr/>
          <a:lstStyle/>
          <a:p>
            <a:endParaRPr lang="en-US" dirty="0"/>
          </a:p>
        </p:txBody>
      </p:sp>
      <p:sp>
        <p:nvSpPr>
          <p:cNvPr id="7" name="Picture Placeholder 5">
            <a:extLst>
              <a:ext uri="{FF2B5EF4-FFF2-40B4-BE49-F238E27FC236}">
                <a16:creationId xmlns:a16="http://schemas.microsoft.com/office/drawing/2014/main" id="{5FEFC42B-8822-934A-93C1-408998AE7B4C}"/>
              </a:ext>
            </a:extLst>
          </p:cNvPr>
          <p:cNvSpPr>
            <a:spLocks noGrp="1"/>
          </p:cNvSpPr>
          <p:nvPr>
            <p:ph type="pic" sz="quarter" idx="11"/>
          </p:nvPr>
        </p:nvSpPr>
        <p:spPr>
          <a:xfrm>
            <a:off x="6705601" y="1143000"/>
            <a:ext cx="3331633" cy="292388"/>
          </a:xfrm>
        </p:spPr>
        <p:txBody>
          <a:bodyPr/>
          <a:lstStyle/>
          <a:p>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C301-2049-7FC5-0470-E176058EF2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111AB1-4EA2-B24F-7241-597AFBC66F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0C3AE-119D-B951-5443-0F3622694CE3}"/>
              </a:ext>
            </a:extLst>
          </p:cNvPr>
          <p:cNvSpPr>
            <a:spLocks noGrp="1"/>
          </p:cNvSpPr>
          <p:nvPr>
            <p:ph type="dt" sz="half" idx="10"/>
          </p:nvPr>
        </p:nvSpPr>
        <p:spPr/>
        <p:txBody>
          <a:bodyPr/>
          <a:lstStyle/>
          <a:p>
            <a:fld id="{E8F34F8C-CB97-6D47-9418-B9A7E6314AD0}" type="datetimeFigureOut">
              <a:rPr lang="en-US" smtClean="0"/>
              <a:t>2/8/2024</a:t>
            </a:fld>
            <a:endParaRPr lang="en-US"/>
          </a:p>
        </p:txBody>
      </p:sp>
      <p:sp>
        <p:nvSpPr>
          <p:cNvPr id="5" name="Footer Placeholder 4">
            <a:extLst>
              <a:ext uri="{FF2B5EF4-FFF2-40B4-BE49-F238E27FC236}">
                <a16:creationId xmlns:a16="http://schemas.microsoft.com/office/drawing/2014/main" id="{EB4EFE34-71D7-129E-2EE3-3E653FD9B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3C10C-5769-5FD8-041F-9A6425D4AAC7}"/>
              </a:ext>
            </a:extLst>
          </p:cNvPr>
          <p:cNvSpPr>
            <a:spLocks noGrp="1"/>
          </p:cNvSpPr>
          <p:nvPr>
            <p:ph type="sldNum" sz="quarter" idx="12"/>
          </p:nvPr>
        </p:nvSpPr>
        <p:spPr/>
        <p:txBody>
          <a:bodyPr/>
          <a:lstStyle/>
          <a:p>
            <a:fld id="{BF949518-EF31-0645-8EFF-3846246819BE}" type="slidenum">
              <a:rPr lang="en-US" smtClean="0"/>
              <a:t>‹#›</a:t>
            </a:fld>
            <a:endParaRPr lang="en-US"/>
          </a:p>
        </p:txBody>
      </p:sp>
    </p:spTree>
    <p:extLst>
      <p:ext uri="{BB962C8B-B14F-4D97-AF65-F5344CB8AC3E}">
        <p14:creationId xmlns:p14="http://schemas.microsoft.com/office/powerpoint/2010/main" val="1291784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CF73-9767-C3AC-E5D9-45145F986D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9B5335-823E-7345-DF04-CA247766DE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7A510-E115-E37A-5EF1-7D9DFCABF279}"/>
              </a:ext>
            </a:extLst>
          </p:cNvPr>
          <p:cNvSpPr>
            <a:spLocks noGrp="1"/>
          </p:cNvSpPr>
          <p:nvPr>
            <p:ph type="dt" sz="half" idx="10"/>
          </p:nvPr>
        </p:nvSpPr>
        <p:spPr/>
        <p:txBody>
          <a:bodyPr/>
          <a:lstStyle/>
          <a:p>
            <a:fld id="{E8F34F8C-CB97-6D47-9418-B9A7E6314AD0}" type="datetimeFigureOut">
              <a:rPr lang="en-US" smtClean="0"/>
              <a:t>2/8/2024</a:t>
            </a:fld>
            <a:endParaRPr lang="en-US"/>
          </a:p>
        </p:txBody>
      </p:sp>
      <p:sp>
        <p:nvSpPr>
          <p:cNvPr id="5" name="Footer Placeholder 4">
            <a:extLst>
              <a:ext uri="{FF2B5EF4-FFF2-40B4-BE49-F238E27FC236}">
                <a16:creationId xmlns:a16="http://schemas.microsoft.com/office/drawing/2014/main" id="{208BABB2-670A-FCB4-3594-D79E34A6DF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638312-47C3-745F-2835-1550FC0B5B28}"/>
              </a:ext>
            </a:extLst>
          </p:cNvPr>
          <p:cNvSpPr>
            <a:spLocks noGrp="1"/>
          </p:cNvSpPr>
          <p:nvPr>
            <p:ph type="sldNum" sz="quarter" idx="12"/>
          </p:nvPr>
        </p:nvSpPr>
        <p:spPr/>
        <p:txBody>
          <a:bodyPr/>
          <a:lstStyle/>
          <a:p>
            <a:fld id="{BF949518-EF31-0645-8EFF-3846246819BE}" type="slidenum">
              <a:rPr lang="en-US" smtClean="0"/>
              <a:t>‹#›</a:t>
            </a:fld>
            <a:endParaRPr lang="en-US"/>
          </a:p>
        </p:txBody>
      </p:sp>
    </p:spTree>
    <p:extLst>
      <p:ext uri="{BB962C8B-B14F-4D97-AF65-F5344CB8AC3E}">
        <p14:creationId xmlns:p14="http://schemas.microsoft.com/office/powerpoint/2010/main" val="3914972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0A7B8-4CFF-DED3-8700-989D8866A4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A496B8-F7B5-2B12-3F2F-F81FAD878B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F85BCD-1409-DA18-C508-E42AFD1297A1}"/>
              </a:ext>
            </a:extLst>
          </p:cNvPr>
          <p:cNvSpPr>
            <a:spLocks noGrp="1"/>
          </p:cNvSpPr>
          <p:nvPr>
            <p:ph type="dt" sz="half" idx="10"/>
          </p:nvPr>
        </p:nvSpPr>
        <p:spPr/>
        <p:txBody>
          <a:bodyPr/>
          <a:lstStyle/>
          <a:p>
            <a:fld id="{E8F34F8C-CB97-6D47-9418-B9A7E6314AD0}" type="datetimeFigureOut">
              <a:rPr lang="en-US" smtClean="0"/>
              <a:t>2/8/2024</a:t>
            </a:fld>
            <a:endParaRPr lang="en-US"/>
          </a:p>
        </p:txBody>
      </p:sp>
      <p:sp>
        <p:nvSpPr>
          <p:cNvPr id="5" name="Footer Placeholder 4">
            <a:extLst>
              <a:ext uri="{FF2B5EF4-FFF2-40B4-BE49-F238E27FC236}">
                <a16:creationId xmlns:a16="http://schemas.microsoft.com/office/drawing/2014/main" id="{F9B3707B-3623-C620-409C-C29CCF200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66187-967B-5591-AC3B-E557A1100F1E}"/>
              </a:ext>
            </a:extLst>
          </p:cNvPr>
          <p:cNvSpPr>
            <a:spLocks noGrp="1"/>
          </p:cNvSpPr>
          <p:nvPr>
            <p:ph type="sldNum" sz="quarter" idx="12"/>
          </p:nvPr>
        </p:nvSpPr>
        <p:spPr/>
        <p:txBody>
          <a:bodyPr/>
          <a:lstStyle/>
          <a:p>
            <a:fld id="{BF949518-EF31-0645-8EFF-3846246819BE}" type="slidenum">
              <a:rPr lang="en-US" smtClean="0"/>
              <a:t>‹#›</a:t>
            </a:fld>
            <a:endParaRPr lang="en-US"/>
          </a:p>
        </p:txBody>
      </p:sp>
    </p:spTree>
    <p:extLst>
      <p:ext uri="{BB962C8B-B14F-4D97-AF65-F5344CB8AC3E}">
        <p14:creationId xmlns:p14="http://schemas.microsoft.com/office/powerpoint/2010/main" val="41073587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8C990-5678-C463-848F-C6F2685C7E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830EF-B84A-F65A-C1D6-1E70F8C4C6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15DEED-5058-0966-4842-28BFAC13F9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B52E76-BAB1-28CF-5372-113AF8045D47}"/>
              </a:ext>
            </a:extLst>
          </p:cNvPr>
          <p:cNvSpPr>
            <a:spLocks noGrp="1"/>
          </p:cNvSpPr>
          <p:nvPr>
            <p:ph type="dt" sz="half" idx="10"/>
          </p:nvPr>
        </p:nvSpPr>
        <p:spPr/>
        <p:txBody>
          <a:bodyPr/>
          <a:lstStyle/>
          <a:p>
            <a:fld id="{E8F34F8C-CB97-6D47-9418-B9A7E6314AD0}" type="datetimeFigureOut">
              <a:rPr lang="en-US" smtClean="0"/>
              <a:t>2/8/2024</a:t>
            </a:fld>
            <a:endParaRPr lang="en-US"/>
          </a:p>
        </p:txBody>
      </p:sp>
      <p:sp>
        <p:nvSpPr>
          <p:cNvPr id="6" name="Footer Placeholder 5">
            <a:extLst>
              <a:ext uri="{FF2B5EF4-FFF2-40B4-BE49-F238E27FC236}">
                <a16:creationId xmlns:a16="http://schemas.microsoft.com/office/drawing/2014/main" id="{5688C5F8-F2CA-DF7E-BECE-E90F25030D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9C2666-E5F8-1491-CA49-067A2043A3C5}"/>
              </a:ext>
            </a:extLst>
          </p:cNvPr>
          <p:cNvSpPr>
            <a:spLocks noGrp="1"/>
          </p:cNvSpPr>
          <p:nvPr>
            <p:ph type="sldNum" sz="quarter" idx="12"/>
          </p:nvPr>
        </p:nvSpPr>
        <p:spPr/>
        <p:txBody>
          <a:bodyPr/>
          <a:lstStyle/>
          <a:p>
            <a:fld id="{BF949518-EF31-0645-8EFF-3846246819BE}" type="slidenum">
              <a:rPr lang="en-US" smtClean="0"/>
              <a:t>‹#›</a:t>
            </a:fld>
            <a:endParaRPr lang="en-US"/>
          </a:p>
        </p:txBody>
      </p:sp>
    </p:spTree>
    <p:extLst>
      <p:ext uri="{BB962C8B-B14F-4D97-AF65-F5344CB8AC3E}">
        <p14:creationId xmlns:p14="http://schemas.microsoft.com/office/powerpoint/2010/main" val="40882966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45D7A-626C-AE58-B9A9-489214CF87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437036-1F47-2D8D-0358-AB76428F51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7E140E-4E28-A851-3C9F-4BFA0268E3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EC4A79-EFB4-E237-1A06-9B95C96743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6CD91D-40AD-4ADC-6DBE-CBC5E8C2FF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EB6C78-2746-8121-051F-87F211E80A2B}"/>
              </a:ext>
            </a:extLst>
          </p:cNvPr>
          <p:cNvSpPr>
            <a:spLocks noGrp="1"/>
          </p:cNvSpPr>
          <p:nvPr>
            <p:ph type="dt" sz="half" idx="10"/>
          </p:nvPr>
        </p:nvSpPr>
        <p:spPr/>
        <p:txBody>
          <a:bodyPr/>
          <a:lstStyle/>
          <a:p>
            <a:fld id="{E8F34F8C-CB97-6D47-9418-B9A7E6314AD0}" type="datetimeFigureOut">
              <a:rPr lang="en-US" smtClean="0"/>
              <a:t>2/8/2024</a:t>
            </a:fld>
            <a:endParaRPr lang="en-US"/>
          </a:p>
        </p:txBody>
      </p:sp>
      <p:sp>
        <p:nvSpPr>
          <p:cNvPr id="8" name="Footer Placeholder 7">
            <a:extLst>
              <a:ext uri="{FF2B5EF4-FFF2-40B4-BE49-F238E27FC236}">
                <a16:creationId xmlns:a16="http://schemas.microsoft.com/office/drawing/2014/main" id="{1ED4B0ED-FBB7-26CF-8DB9-94E5BBAC97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7EFF6B-5F93-1339-B162-51813FB018B3}"/>
              </a:ext>
            </a:extLst>
          </p:cNvPr>
          <p:cNvSpPr>
            <a:spLocks noGrp="1"/>
          </p:cNvSpPr>
          <p:nvPr>
            <p:ph type="sldNum" sz="quarter" idx="12"/>
          </p:nvPr>
        </p:nvSpPr>
        <p:spPr/>
        <p:txBody>
          <a:bodyPr/>
          <a:lstStyle/>
          <a:p>
            <a:fld id="{BF949518-EF31-0645-8EFF-3846246819BE}" type="slidenum">
              <a:rPr lang="en-US" smtClean="0"/>
              <a:t>‹#›</a:t>
            </a:fld>
            <a:endParaRPr lang="en-US"/>
          </a:p>
        </p:txBody>
      </p:sp>
    </p:spTree>
    <p:extLst>
      <p:ext uri="{BB962C8B-B14F-4D97-AF65-F5344CB8AC3E}">
        <p14:creationId xmlns:p14="http://schemas.microsoft.com/office/powerpoint/2010/main" val="15182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CC264-2F9E-B045-A0F2-89ABC30D3012}"/>
              </a:ext>
            </a:extLst>
          </p:cNvPr>
          <p:cNvSpPr>
            <a:spLocks noGrp="1"/>
          </p:cNvSpPr>
          <p:nvPr>
            <p:ph type="title"/>
          </p:nvPr>
        </p:nvSpPr>
        <p:spPr>
          <a:xfrm>
            <a:off x="182617" y="4085788"/>
            <a:ext cx="11795234" cy="754226"/>
          </a:xfrm>
          <a:prstGeom prst="rect">
            <a:avLst/>
          </a:prstGeom>
        </p:spPr>
        <p:txBody>
          <a:bodyPr/>
          <a:lstStyle>
            <a:lvl1pPr algn="ctr">
              <a:defRPr b="1" i="0">
                <a:solidFill>
                  <a:schemeClr val="bg1"/>
                </a:solidFill>
                <a:latin typeface="Helvetica" pitchFamily="2" charset="0"/>
              </a:defRPr>
            </a:lvl1pPr>
          </a:lstStyle>
          <a:p>
            <a:r>
              <a:rPr lang="en-US"/>
              <a:t>Click to edit Master title style</a:t>
            </a:r>
          </a:p>
        </p:txBody>
      </p:sp>
      <p:sp>
        <p:nvSpPr>
          <p:cNvPr id="4" name="Content Placeholder 3">
            <a:extLst>
              <a:ext uri="{FF2B5EF4-FFF2-40B4-BE49-F238E27FC236}">
                <a16:creationId xmlns:a16="http://schemas.microsoft.com/office/drawing/2014/main" id="{4DADE159-2A8C-9647-B9B0-F05731AAD635}"/>
              </a:ext>
            </a:extLst>
          </p:cNvPr>
          <p:cNvSpPr>
            <a:spLocks noGrp="1"/>
          </p:cNvSpPr>
          <p:nvPr>
            <p:ph sz="quarter" idx="10"/>
          </p:nvPr>
        </p:nvSpPr>
        <p:spPr>
          <a:xfrm>
            <a:off x="182563" y="5029200"/>
            <a:ext cx="11795125" cy="1671638"/>
          </a:xfrm>
          <a:prstGeom prst="rect">
            <a:avLst/>
          </a:prstGeom>
        </p:spPr>
        <p:txBody>
          <a:bodyPr/>
          <a:lstStyle>
            <a:lvl1pPr>
              <a:defRPr sz="2800" b="0" i="0">
                <a:solidFill>
                  <a:schemeClr val="bg1"/>
                </a:solidFill>
                <a:latin typeface="Helvetica" pitchFamily="2" charset="0"/>
              </a:defRPr>
            </a:lvl1pPr>
            <a:lvl2pPr>
              <a:buNone/>
              <a:defRPr sz="2800" b="0" i="0">
                <a:solidFill>
                  <a:schemeClr val="bg1"/>
                </a:solidFill>
                <a:latin typeface="Helvetica" pitchFamily="2" charset="0"/>
              </a:defRPr>
            </a:lvl2pPr>
            <a:lvl3pPr>
              <a:defRPr sz="2800" b="0" i="0">
                <a:solidFill>
                  <a:schemeClr val="bg1"/>
                </a:solidFill>
                <a:latin typeface="Helvetica" pitchFamily="2" charset="0"/>
              </a:defRPr>
            </a:lvl3pPr>
            <a:lvl4pPr>
              <a:defRPr sz="2800" b="0" i="0">
                <a:solidFill>
                  <a:schemeClr val="bg1"/>
                </a:solidFill>
                <a:latin typeface="Helvetica" pitchFamily="2" charset="0"/>
              </a:defRPr>
            </a:lvl4pPr>
            <a:lvl5pPr>
              <a:defRPr sz="2800" b="0" i="0">
                <a:solidFill>
                  <a:schemeClr val="bg1"/>
                </a:solidFill>
                <a:latin typeface="Helvetica" pitchFamily="2" charset="0"/>
              </a:defRPr>
            </a:lvl5pPr>
          </a:lstStyle>
          <a:p>
            <a:pPr lvl="0"/>
            <a:r>
              <a:rPr lang="en-US" dirty="0"/>
              <a:t>Click to edit Master text styles</a:t>
            </a:r>
          </a:p>
        </p:txBody>
      </p:sp>
    </p:spTree>
    <p:extLst>
      <p:ext uri="{BB962C8B-B14F-4D97-AF65-F5344CB8AC3E}">
        <p14:creationId xmlns:p14="http://schemas.microsoft.com/office/powerpoint/2010/main" val="1595676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71DF9-E169-4317-9A9A-812BC225B8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8200BC-36FC-CC38-4C86-86B5AA9D7682}"/>
              </a:ext>
            </a:extLst>
          </p:cNvPr>
          <p:cNvSpPr>
            <a:spLocks noGrp="1"/>
          </p:cNvSpPr>
          <p:nvPr>
            <p:ph type="dt" sz="half" idx="10"/>
          </p:nvPr>
        </p:nvSpPr>
        <p:spPr/>
        <p:txBody>
          <a:bodyPr/>
          <a:lstStyle/>
          <a:p>
            <a:fld id="{E8F34F8C-CB97-6D47-9418-B9A7E6314AD0}" type="datetimeFigureOut">
              <a:rPr lang="en-US" smtClean="0"/>
              <a:t>2/8/2024</a:t>
            </a:fld>
            <a:endParaRPr lang="en-US"/>
          </a:p>
        </p:txBody>
      </p:sp>
      <p:sp>
        <p:nvSpPr>
          <p:cNvPr id="4" name="Footer Placeholder 3">
            <a:extLst>
              <a:ext uri="{FF2B5EF4-FFF2-40B4-BE49-F238E27FC236}">
                <a16:creationId xmlns:a16="http://schemas.microsoft.com/office/drawing/2014/main" id="{AC7A0904-5EAE-216D-2720-2FA0DC964B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2F35A9-5642-4FBC-7803-FC29262D1DB0}"/>
              </a:ext>
            </a:extLst>
          </p:cNvPr>
          <p:cNvSpPr>
            <a:spLocks noGrp="1"/>
          </p:cNvSpPr>
          <p:nvPr>
            <p:ph type="sldNum" sz="quarter" idx="12"/>
          </p:nvPr>
        </p:nvSpPr>
        <p:spPr/>
        <p:txBody>
          <a:bodyPr/>
          <a:lstStyle/>
          <a:p>
            <a:fld id="{BF949518-EF31-0645-8EFF-3846246819BE}" type="slidenum">
              <a:rPr lang="en-US" smtClean="0"/>
              <a:t>‹#›</a:t>
            </a:fld>
            <a:endParaRPr lang="en-US"/>
          </a:p>
        </p:txBody>
      </p:sp>
    </p:spTree>
    <p:extLst>
      <p:ext uri="{BB962C8B-B14F-4D97-AF65-F5344CB8AC3E}">
        <p14:creationId xmlns:p14="http://schemas.microsoft.com/office/powerpoint/2010/main" val="25472898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0B20A-8EA3-8CB1-F8CE-CA5CFC450011}"/>
              </a:ext>
            </a:extLst>
          </p:cNvPr>
          <p:cNvSpPr>
            <a:spLocks noGrp="1"/>
          </p:cNvSpPr>
          <p:nvPr>
            <p:ph type="dt" sz="half" idx="10"/>
          </p:nvPr>
        </p:nvSpPr>
        <p:spPr/>
        <p:txBody>
          <a:bodyPr/>
          <a:lstStyle/>
          <a:p>
            <a:fld id="{E8F34F8C-CB97-6D47-9418-B9A7E6314AD0}" type="datetimeFigureOut">
              <a:rPr lang="en-US" smtClean="0"/>
              <a:t>2/8/2024</a:t>
            </a:fld>
            <a:endParaRPr lang="en-US"/>
          </a:p>
        </p:txBody>
      </p:sp>
      <p:sp>
        <p:nvSpPr>
          <p:cNvPr id="3" name="Footer Placeholder 2">
            <a:extLst>
              <a:ext uri="{FF2B5EF4-FFF2-40B4-BE49-F238E27FC236}">
                <a16:creationId xmlns:a16="http://schemas.microsoft.com/office/drawing/2014/main" id="{2C2D65A8-0BFF-2058-AB5A-C250FAF9B0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884AFC-E45F-9FAA-5F0B-68DCD316F22D}"/>
              </a:ext>
            </a:extLst>
          </p:cNvPr>
          <p:cNvSpPr>
            <a:spLocks noGrp="1"/>
          </p:cNvSpPr>
          <p:nvPr>
            <p:ph type="sldNum" sz="quarter" idx="12"/>
          </p:nvPr>
        </p:nvSpPr>
        <p:spPr/>
        <p:txBody>
          <a:bodyPr/>
          <a:lstStyle/>
          <a:p>
            <a:fld id="{BF949518-EF31-0645-8EFF-3846246819BE}" type="slidenum">
              <a:rPr lang="en-US" smtClean="0"/>
              <a:t>‹#›</a:t>
            </a:fld>
            <a:endParaRPr lang="en-US"/>
          </a:p>
        </p:txBody>
      </p:sp>
    </p:spTree>
    <p:extLst>
      <p:ext uri="{BB962C8B-B14F-4D97-AF65-F5344CB8AC3E}">
        <p14:creationId xmlns:p14="http://schemas.microsoft.com/office/powerpoint/2010/main" val="21529511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85F83-2C68-8D7B-CF69-4F8E0CB9AB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B49487-EA14-B6B5-D894-BD1DF0E6C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17D414-B26F-A41A-CFB1-46E79514A9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F1776B-9F03-4BDD-8C60-D49F852B1C39}"/>
              </a:ext>
            </a:extLst>
          </p:cNvPr>
          <p:cNvSpPr>
            <a:spLocks noGrp="1"/>
          </p:cNvSpPr>
          <p:nvPr>
            <p:ph type="dt" sz="half" idx="10"/>
          </p:nvPr>
        </p:nvSpPr>
        <p:spPr/>
        <p:txBody>
          <a:bodyPr/>
          <a:lstStyle/>
          <a:p>
            <a:fld id="{E8F34F8C-CB97-6D47-9418-B9A7E6314AD0}" type="datetimeFigureOut">
              <a:rPr lang="en-US" smtClean="0"/>
              <a:t>2/8/2024</a:t>
            </a:fld>
            <a:endParaRPr lang="en-US"/>
          </a:p>
        </p:txBody>
      </p:sp>
      <p:sp>
        <p:nvSpPr>
          <p:cNvPr id="6" name="Footer Placeholder 5">
            <a:extLst>
              <a:ext uri="{FF2B5EF4-FFF2-40B4-BE49-F238E27FC236}">
                <a16:creationId xmlns:a16="http://schemas.microsoft.com/office/drawing/2014/main" id="{3574FF1E-1B91-A9E2-2911-40E5C303CC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638970-BAB3-3277-8299-9EBD01F325F4}"/>
              </a:ext>
            </a:extLst>
          </p:cNvPr>
          <p:cNvSpPr>
            <a:spLocks noGrp="1"/>
          </p:cNvSpPr>
          <p:nvPr>
            <p:ph type="sldNum" sz="quarter" idx="12"/>
          </p:nvPr>
        </p:nvSpPr>
        <p:spPr/>
        <p:txBody>
          <a:bodyPr/>
          <a:lstStyle/>
          <a:p>
            <a:fld id="{BF949518-EF31-0645-8EFF-3846246819BE}" type="slidenum">
              <a:rPr lang="en-US" smtClean="0"/>
              <a:t>‹#›</a:t>
            </a:fld>
            <a:endParaRPr lang="en-US"/>
          </a:p>
        </p:txBody>
      </p:sp>
    </p:spTree>
    <p:extLst>
      <p:ext uri="{BB962C8B-B14F-4D97-AF65-F5344CB8AC3E}">
        <p14:creationId xmlns:p14="http://schemas.microsoft.com/office/powerpoint/2010/main" val="28758178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589B0-560A-987B-E0D7-DE0003BC0C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EDF002-EF00-38FD-539F-42766D0048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9D1395-5722-8A4D-4BE7-EEC0B6689E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CF7B0D-F095-5D4D-CE86-EF1649041B79}"/>
              </a:ext>
            </a:extLst>
          </p:cNvPr>
          <p:cNvSpPr>
            <a:spLocks noGrp="1"/>
          </p:cNvSpPr>
          <p:nvPr>
            <p:ph type="dt" sz="half" idx="10"/>
          </p:nvPr>
        </p:nvSpPr>
        <p:spPr/>
        <p:txBody>
          <a:bodyPr/>
          <a:lstStyle/>
          <a:p>
            <a:fld id="{E8F34F8C-CB97-6D47-9418-B9A7E6314AD0}" type="datetimeFigureOut">
              <a:rPr lang="en-US" smtClean="0"/>
              <a:t>2/8/2024</a:t>
            </a:fld>
            <a:endParaRPr lang="en-US"/>
          </a:p>
        </p:txBody>
      </p:sp>
      <p:sp>
        <p:nvSpPr>
          <p:cNvPr id="6" name="Footer Placeholder 5">
            <a:extLst>
              <a:ext uri="{FF2B5EF4-FFF2-40B4-BE49-F238E27FC236}">
                <a16:creationId xmlns:a16="http://schemas.microsoft.com/office/drawing/2014/main" id="{F0FBFCA7-B56A-68F7-305B-97F61992FD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CED42E-2EAB-DAB6-61DB-AE60917D374E}"/>
              </a:ext>
            </a:extLst>
          </p:cNvPr>
          <p:cNvSpPr>
            <a:spLocks noGrp="1"/>
          </p:cNvSpPr>
          <p:nvPr>
            <p:ph type="sldNum" sz="quarter" idx="12"/>
          </p:nvPr>
        </p:nvSpPr>
        <p:spPr/>
        <p:txBody>
          <a:bodyPr/>
          <a:lstStyle/>
          <a:p>
            <a:fld id="{BF949518-EF31-0645-8EFF-3846246819BE}" type="slidenum">
              <a:rPr lang="en-US" smtClean="0"/>
              <a:t>‹#›</a:t>
            </a:fld>
            <a:endParaRPr lang="en-US"/>
          </a:p>
        </p:txBody>
      </p:sp>
    </p:spTree>
    <p:extLst>
      <p:ext uri="{BB962C8B-B14F-4D97-AF65-F5344CB8AC3E}">
        <p14:creationId xmlns:p14="http://schemas.microsoft.com/office/powerpoint/2010/main" val="35935141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3A9CF-EB03-68BD-3441-9DF4407E49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573302-6AAC-8FC5-AF46-00C8162FFF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4D1352-ED86-A6FC-9182-63363D6BEDB5}"/>
              </a:ext>
            </a:extLst>
          </p:cNvPr>
          <p:cNvSpPr>
            <a:spLocks noGrp="1"/>
          </p:cNvSpPr>
          <p:nvPr>
            <p:ph type="dt" sz="half" idx="10"/>
          </p:nvPr>
        </p:nvSpPr>
        <p:spPr/>
        <p:txBody>
          <a:bodyPr/>
          <a:lstStyle/>
          <a:p>
            <a:fld id="{E8F34F8C-CB97-6D47-9418-B9A7E6314AD0}" type="datetimeFigureOut">
              <a:rPr lang="en-US" smtClean="0"/>
              <a:t>2/8/2024</a:t>
            </a:fld>
            <a:endParaRPr lang="en-US"/>
          </a:p>
        </p:txBody>
      </p:sp>
      <p:sp>
        <p:nvSpPr>
          <p:cNvPr id="5" name="Footer Placeholder 4">
            <a:extLst>
              <a:ext uri="{FF2B5EF4-FFF2-40B4-BE49-F238E27FC236}">
                <a16:creationId xmlns:a16="http://schemas.microsoft.com/office/drawing/2014/main" id="{EB23EC51-162C-EB55-FCA3-BF3070F385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1C6E95-7C77-D1A3-2A95-158B3DE6AEDA}"/>
              </a:ext>
            </a:extLst>
          </p:cNvPr>
          <p:cNvSpPr>
            <a:spLocks noGrp="1"/>
          </p:cNvSpPr>
          <p:nvPr>
            <p:ph type="sldNum" sz="quarter" idx="12"/>
          </p:nvPr>
        </p:nvSpPr>
        <p:spPr/>
        <p:txBody>
          <a:bodyPr/>
          <a:lstStyle/>
          <a:p>
            <a:fld id="{BF949518-EF31-0645-8EFF-3846246819BE}" type="slidenum">
              <a:rPr lang="en-US" smtClean="0"/>
              <a:t>‹#›</a:t>
            </a:fld>
            <a:endParaRPr lang="en-US"/>
          </a:p>
        </p:txBody>
      </p:sp>
    </p:spTree>
    <p:extLst>
      <p:ext uri="{BB962C8B-B14F-4D97-AF65-F5344CB8AC3E}">
        <p14:creationId xmlns:p14="http://schemas.microsoft.com/office/powerpoint/2010/main" val="28921266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767F42-4B16-1785-ACA6-95ED465F50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F81525-1019-8CB1-B7E0-5C4CAFE893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506306-7B36-E577-4542-406379A41DBE}"/>
              </a:ext>
            </a:extLst>
          </p:cNvPr>
          <p:cNvSpPr>
            <a:spLocks noGrp="1"/>
          </p:cNvSpPr>
          <p:nvPr>
            <p:ph type="dt" sz="half" idx="10"/>
          </p:nvPr>
        </p:nvSpPr>
        <p:spPr/>
        <p:txBody>
          <a:bodyPr/>
          <a:lstStyle/>
          <a:p>
            <a:fld id="{E8F34F8C-CB97-6D47-9418-B9A7E6314AD0}" type="datetimeFigureOut">
              <a:rPr lang="en-US" smtClean="0"/>
              <a:t>2/8/2024</a:t>
            </a:fld>
            <a:endParaRPr lang="en-US"/>
          </a:p>
        </p:txBody>
      </p:sp>
      <p:sp>
        <p:nvSpPr>
          <p:cNvPr id="5" name="Footer Placeholder 4">
            <a:extLst>
              <a:ext uri="{FF2B5EF4-FFF2-40B4-BE49-F238E27FC236}">
                <a16:creationId xmlns:a16="http://schemas.microsoft.com/office/drawing/2014/main" id="{9539D877-C84A-EF16-F763-2AFEA11DD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4CCFC-9331-AEA5-16DE-7599559BCA68}"/>
              </a:ext>
            </a:extLst>
          </p:cNvPr>
          <p:cNvSpPr>
            <a:spLocks noGrp="1"/>
          </p:cNvSpPr>
          <p:nvPr>
            <p:ph type="sldNum" sz="quarter" idx="12"/>
          </p:nvPr>
        </p:nvSpPr>
        <p:spPr/>
        <p:txBody>
          <a:bodyPr/>
          <a:lstStyle/>
          <a:p>
            <a:fld id="{BF949518-EF31-0645-8EFF-3846246819BE}" type="slidenum">
              <a:rPr lang="en-US" smtClean="0"/>
              <a:t>‹#›</a:t>
            </a:fld>
            <a:endParaRPr lang="en-US"/>
          </a:p>
        </p:txBody>
      </p:sp>
    </p:spTree>
    <p:extLst>
      <p:ext uri="{BB962C8B-B14F-4D97-AF65-F5344CB8AC3E}">
        <p14:creationId xmlns:p14="http://schemas.microsoft.com/office/powerpoint/2010/main" val="16933393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448B-7463-1B45-AFFF-F832C3899424}"/>
              </a:ext>
            </a:extLst>
          </p:cNvPr>
          <p:cNvSpPr>
            <a:spLocks noGrp="1"/>
          </p:cNvSpPr>
          <p:nvPr>
            <p:ph type="title"/>
          </p:nvPr>
        </p:nvSpPr>
        <p:spPr>
          <a:xfrm>
            <a:off x="0" y="1560503"/>
            <a:ext cx="12191999" cy="788561"/>
          </a:xfrm>
          <a:prstGeom prst="rect">
            <a:avLst/>
          </a:prstGeom>
        </p:spPr>
        <p:txBody>
          <a:bodyPr/>
          <a:lstStyle>
            <a:lvl1pPr algn="ctr">
              <a:defRPr lang="en-US" sz="4000" b="1" kern="1200">
                <a:solidFill>
                  <a:schemeClr val="bg1"/>
                </a:solidFill>
                <a:latin typeface="Helvetica" pitchFamily="2" charset="0"/>
                <a:ea typeface="+mj-ea"/>
                <a:cs typeface="+mj-cs"/>
              </a:defRPr>
            </a:lvl1pPr>
          </a:lstStyle>
          <a:p>
            <a:r>
              <a:rPr lang="en-US" dirty="0"/>
              <a:t>Click to edit Master title style</a:t>
            </a:r>
          </a:p>
        </p:txBody>
      </p:sp>
      <p:sp>
        <p:nvSpPr>
          <p:cNvPr id="9" name="Text Placeholder 8">
            <a:extLst>
              <a:ext uri="{FF2B5EF4-FFF2-40B4-BE49-F238E27FC236}">
                <a16:creationId xmlns:a16="http://schemas.microsoft.com/office/drawing/2014/main" id="{1902DEF9-2E73-2B46-8C39-BE2B3C3426E3}"/>
              </a:ext>
            </a:extLst>
          </p:cNvPr>
          <p:cNvSpPr>
            <a:spLocks noGrp="1"/>
          </p:cNvSpPr>
          <p:nvPr>
            <p:ph type="body" sz="quarter" idx="10"/>
          </p:nvPr>
        </p:nvSpPr>
        <p:spPr>
          <a:xfrm>
            <a:off x="838200" y="3014483"/>
            <a:ext cx="10587134" cy="2629568"/>
          </a:xfrm>
          <a:prstGeom prst="rect">
            <a:avLst/>
          </a:prstGeom>
        </p:spPr>
        <p:txBody>
          <a:bodyPr/>
          <a:lstStyle>
            <a:lvl1pPr>
              <a:lnSpc>
                <a:spcPct val="150000"/>
              </a:lnSpc>
              <a:buFont typeface="Arial" panose="020B0604020202020204" pitchFamily="34" charset="0"/>
              <a:buNone/>
              <a:defRPr lang="en-US" sz="2400" kern="1200" dirty="0" smtClean="0">
                <a:solidFill>
                  <a:schemeClr val="bg1"/>
                </a:solidFill>
                <a:latin typeface="Helvetica" pitchFamily="2" charset="0"/>
                <a:ea typeface="+mn-ea"/>
                <a:cs typeface="+mn-cs"/>
              </a:defRPr>
            </a:lvl1pPr>
            <a:lvl2pPr marL="411480">
              <a:lnSpc>
                <a:spcPct val="150000"/>
              </a:lnSpc>
              <a:buFont typeface="Arial" panose="020B0604020202020204" pitchFamily="34" charset="0"/>
              <a:buChar char="•"/>
              <a:defRPr lang="en-US" sz="2000" kern="1200" dirty="0" smtClean="0">
                <a:solidFill>
                  <a:schemeClr val="bg1"/>
                </a:solidFill>
                <a:latin typeface="Helvetica" pitchFamily="2" charset="0"/>
                <a:ea typeface="+mn-ea"/>
                <a:cs typeface="+mn-cs"/>
              </a:defRPr>
            </a:lvl2pPr>
            <a:lvl3pPr>
              <a:defRPr lang="en-US" sz="2000" kern="1200" dirty="0" smtClean="0">
                <a:solidFill>
                  <a:schemeClr val="bg1"/>
                </a:solidFill>
                <a:latin typeface="Helvetica" pitchFamily="2" charset="0"/>
                <a:ea typeface="+mn-ea"/>
                <a:cs typeface="+mn-cs"/>
              </a:defRPr>
            </a:lvl3pPr>
            <a:lvl4pPr>
              <a:defRPr lang="en-US" sz="2000" kern="1200" dirty="0" smtClean="0">
                <a:solidFill>
                  <a:schemeClr val="bg1"/>
                </a:solidFill>
                <a:latin typeface="Helvetica" pitchFamily="2" charset="0"/>
                <a:ea typeface="+mn-ea"/>
                <a:cs typeface="+mn-cs"/>
              </a:defRPr>
            </a:lvl4pPr>
            <a:lvl5pPr>
              <a:defRPr lang="en-US" sz="2000" kern="1200" dirty="0">
                <a:solidFill>
                  <a:schemeClr val="bg1"/>
                </a:solidFill>
                <a:latin typeface="Helvetica" pitchFamily="2" charset="0"/>
                <a:ea typeface="+mn-ea"/>
                <a:cs typeface="+mn-cs"/>
              </a:defRPr>
            </a:lvl5pPr>
          </a:lstStyle>
          <a:p>
            <a:pPr lvl="0"/>
            <a:r>
              <a:rPr lang="en-US" dirty="0"/>
              <a:t>Click to edit Master text styles</a:t>
            </a:r>
          </a:p>
          <a:p>
            <a:pPr lvl="1"/>
            <a:r>
              <a:rPr lang="en-US" dirty="0"/>
              <a:t>Bullet</a:t>
            </a:r>
          </a:p>
          <a:p>
            <a:pPr lvl="1"/>
            <a:r>
              <a:rPr lang="en-US" dirty="0"/>
              <a:t>Bullet</a:t>
            </a:r>
          </a:p>
          <a:p>
            <a:pPr lvl="1"/>
            <a:r>
              <a:rPr lang="en-US" dirty="0"/>
              <a:t>Bullet</a:t>
            </a:r>
          </a:p>
          <a:p>
            <a:pPr lvl="1"/>
            <a:r>
              <a:rPr lang="en-US" dirty="0"/>
              <a:t>Bullet</a:t>
            </a:r>
          </a:p>
        </p:txBody>
      </p:sp>
      <p:sp>
        <p:nvSpPr>
          <p:cNvPr id="14" name="Text Placeholder 13">
            <a:extLst>
              <a:ext uri="{FF2B5EF4-FFF2-40B4-BE49-F238E27FC236}">
                <a16:creationId xmlns:a16="http://schemas.microsoft.com/office/drawing/2014/main" id="{B86AE955-E60A-8A40-8C79-FB714114C7F4}"/>
              </a:ext>
            </a:extLst>
          </p:cNvPr>
          <p:cNvSpPr>
            <a:spLocks noGrp="1"/>
          </p:cNvSpPr>
          <p:nvPr>
            <p:ph type="body" sz="quarter" idx="12" hasCustomPrompt="1"/>
          </p:nvPr>
        </p:nvSpPr>
        <p:spPr>
          <a:xfrm>
            <a:off x="864344" y="5980878"/>
            <a:ext cx="10587134" cy="657183"/>
          </a:xfrm>
          <a:prstGeom prst="rect">
            <a:avLst/>
          </a:prstGeom>
        </p:spPr>
        <p:txBody>
          <a:bodyPr/>
          <a:lstStyle>
            <a:lvl1pPr>
              <a:buNone/>
              <a:defRPr sz="1200" b="0" i="0">
                <a:solidFill>
                  <a:schemeClr val="bg1"/>
                </a:solidFill>
                <a:latin typeface="Helvetica" pitchFamily="2" charset="0"/>
              </a:defRPr>
            </a:lvl1pPr>
          </a:lstStyle>
          <a:p>
            <a:pPr lvl="0"/>
            <a:r>
              <a:rPr lang="en-US" sz="800" dirty="0"/>
              <a:t>Disclosure</a:t>
            </a:r>
            <a:endParaRPr lang="en-US" dirty="0"/>
          </a:p>
        </p:txBody>
      </p:sp>
      <p:sp>
        <p:nvSpPr>
          <p:cNvPr id="17" name="Text Placeholder 16">
            <a:extLst>
              <a:ext uri="{FF2B5EF4-FFF2-40B4-BE49-F238E27FC236}">
                <a16:creationId xmlns:a16="http://schemas.microsoft.com/office/drawing/2014/main" id="{69778EC5-5ECB-544C-B770-3F2B043C87FE}"/>
              </a:ext>
            </a:extLst>
          </p:cNvPr>
          <p:cNvSpPr>
            <a:spLocks noGrp="1"/>
          </p:cNvSpPr>
          <p:nvPr>
            <p:ph type="body" sz="quarter" idx="13" hasCustomPrompt="1"/>
          </p:nvPr>
        </p:nvSpPr>
        <p:spPr>
          <a:xfrm>
            <a:off x="837453" y="2415547"/>
            <a:ext cx="10614025" cy="550863"/>
          </a:xfrm>
          <a:prstGeom prst="rect">
            <a:avLst/>
          </a:prstGeom>
        </p:spPr>
        <p:txBody>
          <a:bodyPr/>
          <a:lstStyle>
            <a:lvl1pPr>
              <a:defRPr lang="en-US" sz="2800" b="1" kern="1200" dirty="0" smtClean="0">
                <a:solidFill>
                  <a:schemeClr val="bg1"/>
                </a:solidFill>
                <a:latin typeface="Helvetica" pitchFamily="2" charset="0"/>
                <a:ea typeface="+mn-ea"/>
                <a:cs typeface="+mn-cs"/>
              </a:defRPr>
            </a:lvl1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en-US" dirty="0"/>
              <a:t>Click to add Subhead</a:t>
            </a:r>
          </a:p>
        </p:txBody>
      </p:sp>
    </p:spTree>
    <p:extLst>
      <p:ext uri="{BB962C8B-B14F-4D97-AF65-F5344CB8AC3E}">
        <p14:creationId xmlns:p14="http://schemas.microsoft.com/office/powerpoint/2010/main" val="386898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CC264-2F9E-B045-A0F2-89ABC30D3012}"/>
              </a:ext>
            </a:extLst>
          </p:cNvPr>
          <p:cNvSpPr>
            <a:spLocks noGrp="1"/>
          </p:cNvSpPr>
          <p:nvPr>
            <p:ph type="title"/>
          </p:nvPr>
        </p:nvSpPr>
        <p:spPr>
          <a:xfrm>
            <a:off x="182617" y="4085788"/>
            <a:ext cx="11795234" cy="754226"/>
          </a:xfrm>
          <a:prstGeom prst="rect">
            <a:avLst/>
          </a:prstGeom>
        </p:spPr>
        <p:txBody>
          <a:bodyPr/>
          <a:lstStyle>
            <a:lvl1pPr algn="ctr">
              <a:defRPr b="1" i="0">
                <a:solidFill>
                  <a:schemeClr val="bg1"/>
                </a:solidFill>
                <a:latin typeface="Helvetica" pitchFamily="2" charset="0"/>
              </a:defRPr>
            </a:lvl1pPr>
          </a:lstStyle>
          <a:p>
            <a:r>
              <a:rPr lang="en-US"/>
              <a:t>Click to edit Master title style</a:t>
            </a:r>
          </a:p>
        </p:txBody>
      </p:sp>
      <p:sp>
        <p:nvSpPr>
          <p:cNvPr id="4" name="Content Placeholder 3">
            <a:extLst>
              <a:ext uri="{FF2B5EF4-FFF2-40B4-BE49-F238E27FC236}">
                <a16:creationId xmlns:a16="http://schemas.microsoft.com/office/drawing/2014/main" id="{4DADE159-2A8C-9647-B9B0-F05731AAD635}"/>
              </a:ext>
            </a:extLst>
          </p:cNvPr>
          <p:cNvSpPr>
            <a:spLocks noGrp="1"/>
          </p:cNvSpPr>
          <p:nvPr>
            <p:ph sz="quarter" idx="10"/>
          </p:nvPr>
        </p:nvSpPr>
        <p:spPr>
          <a:xfrm>
            <a:off x="182563" y="5029200"/>
            <a:ext cx="11795125" cy="1671638"/>
          </a:xfrm>
          <a:prstGeom prst="rect">
            <a:avLst/>
          </a:prstGeom>
        </p:spPr>
        <p:txBody>
          <a:bodyPr/>
          <a:lstStyle>
            <a:lvl1pPr>
              <a:defRPr sz="2800" b="0" i="0">
                <a:solidFill>
                  <a:schemeClr val="bg1"/>
                </a:solidFill>
                <a:latin typeface="Helvetica" pitchFamily="2" charset="0"/>
              </a:defRPr>
            </a:lvl1pPr>
            <a:lvl2pPr>
              <a:buNone/>
              <a:defRPr sz="2800" b="0" i="0">
                <a:solidFill>
                  <a:schemeClr val="bg1"/>
                </a:solidFill>
                <a:latin typeface="Helvetica" pitchFamily="2" charset="0"/>
              </a:defRPr>
            </a:lvl2pPr>
            <a:lvl3pPr>
              <a:defRPr sz="2800" b="0" i="0">
                <a:solidFill>
                  <a:schemeClr val="bg1"/>
                </a:solidFill>
                <a:latin typeface="Helvetica" pitchFamily="2" charset="0"/>
              </a:defRPr>
            </a:lvl3pPr>
            <a:lvl4pPr>
              <a:defRPr sz="2800" b="0" i="0">
                <a:solidFill>
                  <a:schemeClr val="bg1"/>
                </a:solidFill>
                <a:latin typeface="Helvetica" pitchFamily="2" charset="0"/>
              </a:defRPr>
            </a:lvl4pPr>
            <a:lvl5pPr>
              <a:defRPr sz="2800" b="0" i="0">
                <a:solidFill>
                  <a:schemeClr val="bg1"/>
                </a:solidFill>
                <a:latin typeface="Helvetica" pitchFamily="2" charset="0"/>
              </a:defRPr>
            </a:lvl5pPr>
          </a:lstStyle>
          <a:p>
            <a:pPr lvl="0"/>
            <a:r>
              <a:rPr lang="en-US" dirty="0"/>
              <a:t>Click to edit Master text styles</a:t>
            </a:r>
          </a:p>
        </p:txBody>
      </p:sp>
    </p:spTree>
    <p:extLst>
      <p:ext uri="{BB962C8B-B14F-4D97-AF65-F5344CB8AC3E}">
        <p14:creationId xmlns:p14="http://schemas.microsoft.com/office/powerpoint/2010/main" val="1165008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1A66C7F-0AE2-154C-AEB3-96DD8DF0E15B}"/>
              </a:ext>
            </a:extLst>
          </p:cNvPr>
          <p:cNvSpPr>
            <a:spLocks noGrp="1"/>
          </p:cNvSpPr>
          <p:nvPr>
            <p:ph type="title" hasCustomPrompt="1"/>
          </p:nvPr>
        </p:nvSpPr>
        <p:spPr>
          <a:xfrm>
            <a:off x="629136" y="2655232"/>
            <a:ext cx="6323459" cy="1325563"/>
          </a:xfrm>
          <a:prstGeom prst="rect">
            <a:avLst/>
          </a:prstGeom>
        </p:spPr>
        <p:txBody>
          <a:bodyPr/>
          <a:lstStyle>
            <a:lvl1pPr algn="ctr">
              <a:defRPr lang="en-US" sz="4000" b="1" kern="1200" dirty="0">
                <a:solidFill>
                  <a:schemeClr val="bg1"/>
                </a:solidFill>
                <a:latin typeface="Helvetica" pitchFamily="2" charset="0"/>
                <a:ea typeface="+mj-ea"/>
                <a:cs typeface="+mj-cs"/>
              </a:defRPr>
            </a:lvl1pPr>
          </a:lstStyle>
          <a:p>
            <a:r>
              <a:rPr lang="en-US" dirty="0"/>
              <a:t>Click to edit Master </a:t>
            </a:r>
            <a:br>
              <a:rPr lang="en-US" dirty="0"/>
            </a:br>
            <a:r>
              <a:rPr lang="en-US" dirty="0"/>
              <a:t>title style</a:t>
            </a:r>
          </a:p>
        </p:txBody>
      </p:sp>
      <p:sp>
        <p:nvSpPr>
          <p:cNvPr id="3" name="Text Placeholder 7">
            <a:extLst>
              <a:ext uri="{FF2B5EF4-FFF2-40B4-BE49-F238E27FC236}">
                <a16:creationId xmlns:a16="http://schemas.microsoft.com/office/drawing/2014/main" id="{80747BF7-DE04-DD41-9B3A-4C68AD2172BD}"/>
              </a:ext>
            </a:extLst>
          </p:cNvPr>
          <p:cNvSpPr>
            <a:spLocks noGrp="1"/>
          </p:cNvSpPr>
          <p:nvPr>
            <p:ph type="body" sz="quarter" idx="10"/>
          </p:nvPr>
        </p:nvSpPr>
        <p:spPr>
          <a:xfrm>
            <a:off x="629135" y="4133306"/>
            <a:ext cx="6323459" cy="1325563"/>
          </a:xfrm>
          <a:prstGeom prst="rect">
            <a:avLst/>
          </a:prstGeom>
        </p:spPr>
        <p:txBody>
          <a:bodyPr/>
          <a:lstStyle>
            <a:lvl1pPr algn="ctr">
              <a:buNone/>
              <a:defRPr lang="en-US" sz="3600" kern="1200" dirty="0" smtClean="0">
                <a:solidFill>
                  <a:schemeClr val="bg1"/>
                </a:solidFill>
                <a:latin typeface="Helvetica" pitchFamily="2" charset="0"/>
                <a:ea typeface="+mn-ea"/>
                <a:cs typeface="+mn-cs"/>
              </a:defRPr>
            </a:lvl1pPr>
            <a:lvl2pPr>
              <a:buNone/>
              <a:defRPr lang="en-US" sz="3600" kern="1200" dirty="0" smtClean="0">
                <a:solidFill>
                  <a:schemeClr val="bg1"/>
                </a:solidFill>
                <a:latin typeface="Helvetica" pitchFamily="2" charset="0"/>
                <a:ea typeface="+mn-ea"/>
                <a:cs typeface="+mn-cs"/>
              </a:defRPr>
            </a:lvl2pPr>
            <a:lvl3pPr>
              <a:buNone/>
              <a:defRPr lang="en-US" sz="3600" kern="1200" dirty="0" smtClean="0">
                <a:solidFill>
                  <a:schemeClr val="bg1"/>
                </a:solidFill>
                <a:latin typeface="Helvetica" pitchFamily="2" charset="0"/>
                <a:ea typeface="+mn-ea"/>
                <a:cs typeface="+mn-cs"/>
              </a:defRPr>
            </a:lvl3pPr>
            <a:lvl4pPr>
              <a:buNone/>
              <a:defRPr lang="en-US" sz="3600" kern="1200" dirty="0" smtClean="0">
                <a:solidFill>
                  <a:schemeClr val="bg1"/>
                </a:solidFill>
                <a:latin typeface="Helvetica" pitchFamily="2" charset="0"/>
                <a:ea typeface="+mn-ea"/>
                <a:cs typeface="+mn-cs"/>
              </a:defRPr>
            </a:lvl4pPr>
            <a:lvl5pPr>
              <a:buNone/>
              <a:defRPr lang="en-US" sz="3600" kern="1200" dirty="0">
                <a:solidFill>
                  <a:schemeClr val="bg1"/>
                </a:solidFill>
                <a:latin typeface="Helvetica" pitchFamily="2" charset="0"/>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76659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1A66C7F-0AE2-154C-AEB3-96DD8DF0E15B}"/>
              </a:ext>
            </a:extLst>
          </p:cNvPr>
          <p:cNvSpPr>
            <a:spLocks noGrp="1"/>
          </p:cNvSpPr>
          <p:nvPr>
            <p:ph type="title" hasCustomPrompt="1"/>
          </p:nvPr>
        </p:nvSpPr>
        <p:spPr>
          <a:xfrm>
            <a:off x="629136" y="2655232"/>
            <a:ext cx="6323459" cy="1325563"/>
          </a:xfrm>
          <a:prstGeom prst="rect">
            <a:avLst/>
          </a:prstGeom>
        </p:spPr>
        <p:txBody>
          <a:bodyPr/>
          <a:lstStyle>
            <a:lvl1pPr algn="ctr">
              <a:defRPr lang="en-US" sz="4000" b="1" kern="1200" dirty="0">
                <a:solidFill>
                  <a:schemeClr val="bg1"/>
                </a:solidFill>
                <a:latin typeface="Helvetica" pitchFamily="2" charset="0"/>
                <a:ea typeface="+mj-ea"/>
                <a:cs typeface="+mj-cs"/>
              </a:defRPr>
            </a:lvl1pPr>
          </a:lstStyle>
          <a:p>
            <a:r>
              <a:rPr lang="en-US" dirty="0"/>
              <a:t>Click to edit Master </a:t>
            </a:r>
            <a:br>
              <a:rPr lang="en-US" dirty="0"/>
            </a:br>
            <a:r>
              <a:rPr lang="en-US" dirty="0"/>
              <a:t>title style</a:t>
            </a:r>
          </a:p>
        </p:txBody>
      </p:sp>
      <p:sp>
        <p:nvSpPr>
          <p:cNvPr id="3" name="Text Placeholder 7">
            <a:extLst>
              <a:ext uri="{FF2B5EF4-FFF2-40B4-BE49-F238E27FC236}">
                <a16:creationId xmlns:a16="http://schemas.microsoft.com/office/drawing/2014/main" id="{80747BF7-DE04-DD41-9B3A-4C68AD2172BD}"/>
              </a:ext>
            </a:extLst>
          </p:cNvPr>
          <p:cNvSpPr>
            <a:spLocks noGrp="1"/>
          </p:cNvSpPr>
          <p:nvPr>
            <p:ph type="body" sz="quarter" idx="10"/>
          </p:nvPr>
        </p:nvSpPr>
        <p:spPr>
          <a:xfrm>
            <a:off x="629135" y="4133306"/>
            <a:ext cx="6323459" cy="1325563"/>
          </a:xfrm>
          <a:prstGeom prst="rect">
            <a:avLst/>
          </a:prstGeom>
        </p:spPr>
        <p:txBody>
          <a:bodyPr/>
          <a:lstStyle>
            <a:lvl1pPr algn="ctr">
              <a:buNone/>
              <a:defRPr lang="en-US" sz="3600" kern="1200" dirty="0" smtClean="0">
                <a:solidFill>
                  <a:schemeClr val="bg1"/>
                </a:solidFill>
                <a:latin typeface="Helvetica" pitchFamily="2" charset="0"/>
                <a:ea typeface="+mn-ea"/>
                <a:cs typeface="+mn-cs"/>
              </a:defRPr>
            </a:lvl1pPr>
            <a:lvl2pPr>
              <a:buNone/>
              <a:defRPr lang="en-US" sz="3600" kern="1200" dirty="0" smtClean="0">
                <a:solidFill>
                  <a:schemeClr val="bg1"/>
                </a:solidFill>
                <a:latin typeface="Helvetica" pitchFamily="2" charset="0"/>
                <a:ea typeface="+mn-ea"/>
                <a:cs typeface="+mn-cs"/>
              </a:defRPr>
            </a:lvl2pPr>
            <a:lvl3pPr>
              <a:buNone/>
              <a:defRPr lang="en-US" sz="3600" kern="1200" dirty="0" smtClean="0">
                <a:solidFill>
                  <a:schemeClr val="bg1"/>
                </a:solidFill>
                <a:latin typeface="Helvetica" pitchFamily="2" charset="0"/>
                <a:ea typeface="+mn-ea"/>
                <a:cs typeface="+mn-cs"/>
              </a:defRPr>
            </a:lvl3pPr>
            <a:lvl4pPr>
              <a:buNone/>
              <a:defRPr lang="en-US" sz="3600" kern="1200" dirty="0" smtClean="0">
                <a:solidFill>
                  <a:schemeClr val="bg1"/>
                </a:solidFill>
                <a:latin typeface="Helvetica" pitchFamily="2" charset="0"/>
                <a:ea typeface="+mn-ea"/>
                <a:cs typeface="+mn-cs"/>
              </a:defRPr>
            </a:lvl4pPr>
            <a:lvl5pPr>
              <a:buNone/>
              <a:defRPr lang="en-US" sz="3600" kern="1200" dirty="0">
                <a:solidFill>
                  <a:schemeClr val="bg1"/>
                </a:solidFill>
                <a:latin typeface="Helvetica" pitchFamily="2" charset="0"/>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258550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C6F856-C2C9-C845-8399-D3E31DB9F079}"/>
              </a:ext>
            </a:extLst>
          </p:cNvPr>
          <p:cNvSpPr>
            <a:spLocks noGrp="1"/>
          </p:cNvSpPr>
          <p:nvPr>
            <p:ph type="title" hasCustomPrompt="1"/>
          </p:nvPr>
        </p:nvSpPr>
        <p:spPr>
          <a:xfrm>
            <a:off x="392651" y="2119200"/>
            <a:ext cx="6323459" cy="1325563"/>
          </a:xfrm>
          <a:prstGeom prst="rect">
            <a:avLst/>
          </a:prstGeom>
        </p:spPr>
        <p:txBody>
          <a:bodyPr/>
          <a:lstStyle>
            <a:lvl1pPr algn="ctr">
              <a:defRPr lang="en-US" sz="4000" b="1" kern="1200" dirty="0">
                <a:solidFill>
                  <a:schemeClr val="bg1"/>
                </a:solidFill>
                <a:latin typeface="Helvetica" pitchFamily="2" charset="0"/>
                <a:ea typeface="+mj-ea"/>
                <a:cs typeface="+mj-cs"/>
              </a:defRPr>
            </a:lvl1pPr>
          </a:lstStyle>
          <a:p>
            <a:r>
              <a:rPr lang="en-US" dirty="0"/>
              <a:t>Click to edit Master </a:t>
            </a:r>
            <a:br>
              <a:rPr lang="en-US" dirty="0"/>
            </a:br>
            <a:r>
              <a:rPr lang="en-US" dirty="0"/>
              <a:t>title style</a:t>
            </a:r>
          </a:p>
        </p:txBody>
      </p:sp>
      <p:sp>
        <p:nvSpPr>
          <p:cNvPr id="8" name="Text Placeholder 7">
            <a:extLst>
              <a:ext uri="{FF2B5EF4-FFF2-40B4-BE49-F238E27FC236}">
                <a16:creationId xmlns:a16="http://schemas.microsoft.com/office/drawing/2014/main" id="{C62F5FB1-C3AD-0645-828F-FACC797700F6}"/>
              </a:ext>
            </a:extLst>
          </p:cNvPr>
          <p:cNvSpPr>
            <a:spLocks noGrp="1"/>
          </p:cNvSpPr>
          <p:nvPr>
            <p:ph type="body" sz="quarter" idx="10"/>
          </p:nvPr>
        </p:nvSpPr>
        <p:spPr>
          <a:xfrm>
            <a:off x="392650" y="3597274"/>
            <a:ext cx="6323459" cy="1325563"/>
          </a:xfrm>
          <a:prstGeom prst="rect">
            <a:avLst/>
          </a:prstGeom>
        </p:spPr>
        <p:txBody>
          <a:bodyPr/>
          <a:lstStyle>
            <a:lvl1pPr algn="ctr">
              <a:buNone/>
              <a:defRPr lang="en-US" sz="3600" kern="1200" dirty="0" smtClean="0">
                <a:solidFill>
                  <a:schemeClr val="bg1"/>
                </a:solidFill>
                <a:latin typeface="Helvetica" pitchFamily="2" charset="0"/>
                <a:ea typeface="+mn-ea"/>
                <a:cs typeface="+mn-cs"/>
              </a:defRPr>
            </a:lvl1pPr>
            <a:lvl2pPr>
              <a:buNone/>
              <a:defRPr lang="en-US" sz="3600" kern="1200" dirty="0" smtClean="0">
                <a:solidFill>
                  <a:schemeClr val="bg1"/>
                </a:solidFill>
                <a:latin typeface="Helvetica" pitchFamily="2" charset="0"/>
                <a:ea typeface="+mn-ea"/>
                <a:cs typeface="+mn-cs"/>
              </a:defRPr>
            </a:lvl2pPr>
            <a:lvl3pPr>
              <a:buNone/>
              <a:defRPr lang="en-US" sz="3600" kern="1200" dirty="0" smtClean="0">
                <a:solidFill>
                  <a:schemeClr val="bg1"/>
                </a:solidFill>
                <a:latin typeface="Helvetica" pitchFamily="2" charset="0"/>
                <a:ea typeface="+mn-ea"/>
                <a:cs typeface="+mn-cs"/>
              </a:defRPr>
            </a:lvl3pPr>
            <a:lvl4pPr>
              <a:buNone/>
              <a:defRPr lang="en-US" sz="3600" kern="1200" dirty="0" smtClean="0">
                <a:solidFill>
                  <a:schemeClr val="bg1"/>
                </a:solidFill>
                <a:latin typeface="Helvetica" pitchFamily="2" charset="0"/>
                <a:ea typeface="+mn-ea"/>
                <a:cs typeface="+mn-cs"/>
              </a:defRPr>
            </a:lvl4pPr>
            <a:lvl5pPr>
              <a:buNone/>
              <a:defRPr lang="en-US" sz="3600" kern="1200" dirty="0">
                <a:solidFill>
                  <a:schemeClr val="bg1"/>
                </a:solidFill>
                <a:latin typeface="Helvetica" pitchFamily="2" charset="0"/>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1445834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C6F856-C2C9-C845-8399-D3E31DB9F079}"/>
              </a:ext>
            </a:extLst>
          </p:cNvPr>
          <p:cNvSpPr>
            <a:spLocks noGrp="1"/>
          </p:cNvSpPr>
          <p:nvPr>
            <p:ph type="title" hasCustomPrompt="1"/>
          </p:nvPr>
        </p:nvSpPr>
        <p:spPr>
          <a:xfrm>
            <a:off x="392651" y="2119200"/>
            <a:ext cx="6323459" cy="1325563"/>
          </a:xfrm>
          <a:prstGeom prst="rect">
            <a:avLst/>
          </a:prstGeom>
        </p:spPr>
        <p:txBody>
          <a:bodyPr/>
          <a:lstStyle>
            <a:lvl1pPr algn="ctr">
              <a:defRPr lang="en-US" sz="4000" b="1" kern="1200" dirty="0">
                <a:solidFill>
                  <a:schemeClr val="bg1"/>
                </a:solidFill>
                <a:latin typeface="Helvetica" pitchFamily="2" charset="0"/>
                <a:ea typeface="+mj-ea"/>
                <a:cs typeface="+mj-cs"/>
              </a:defRPr>
            </a:lvl1pPr>
          </a:lstStyle>
          <a:p>
            <a:r>
              <a:rPr lang="en-US" dirty="0"/>
              <a:t>Click to edit Master </a:t>
            </a:r>
            <a:br>
              <a:rPr lang="en-US" dirty="0"/>
            </a:br>
            <a:r>
              <a:rPr lang="en-US" dirty="0"/>
              <a:t>title style</a:t>
            </a:r>
          </a:p>
        </p:txBody>
      </p:sp>
      <p:sp>
        <p:nvSpPr>
          <p:cNvPr id="8" name="Text Placeholder 7">
            <a:extLst>
              <a:ext uri="{FF2B5EF4-FFF2-40B4-BE49-F238E27FC236}">
                <a16:creationId xmlns:a16="http://schemas.microsoft.com/office/drawing/2014/main" id="{C62F5FB1-C3AD-0645-828F-FACC797700F6}"/>
              </a:ext>
            </a:extLst>
          </p:cNvPr>
          <p:cNvSpPr>
            <a:spLocks noGrp="1"/>
          </p:cNvSpPr>
          <p:nvPr>
            <p:ph type="body" sz="quarter" idx="10"/>
          </p:nvPr>
        </p:nvSpPr>
        <p:spPr>
          <a:xfrm>
            <a:off x="392650" y="3597274"/>
            <a:ext cx="6323459" cy="1325563"/>
          </a:xfrm>
          <a:prstGeom prst="rect">
            <a:avLst/>
          </a:prstGeom>
        </p:spPr>
        <p:txBody>
          <a:bodyPr/>
          <a:lstStyle>
            <a:lvl1pPr algn="ctr">
              <a:buNone/>
              <a:defRPr lang="en-US" sz="3600" kern="1200" dirty="0" smtClean="0">
                <a:solidFill>
                  <a:schemeClr val="bg1"/>
                </a:solidFill>
                <a:latin typeface="Helvetica" pitchFamily="2" charset="0"/>
                <a:ea typeface="+mn-ea"/>
                <a:cs typeface="+mn-cs"/>
              </a:defRPr>
            </a:lvl1pPr>
            <a:lvl2pPr>
              <a:buNone/>
              <a:defRPr lang="en-US" sz="3600" kern="1200" dirty="0" smtClean="0">
                <a:solidFill>
                  <a:schemeClr val="bg1"/>
                </a:solidFill>
                <a:latin typeface="Helvetica" pitchFamily="2" charset="0"/>
                <a:ea typeface="+mn-ea"/>
                <a:cs typeface="+mn-cs"/>
              </a:defRPr>
            </a:lvl2pPr>
            <a:lvl3pPr>
              <a:buNone/>
              <a:defRPr lang="en-US" sz="3600" kern="1200" dirty="0" smtClean="0">
                <a:solidFill>
                  <a:schemeClr val="bg1"/>
                </a:solidFill>
                <a:latin typeface="Helvetica" pitchFamily="2" charset="0"/>
                <a:ea typeface="+mn-ea"/>
                <a:cs typeface="+mn-cs"/>
              </a:defRPr>
            </a:lvl3pPr>
            <a:lvl4pPr>
              <a:buNone/>
              <a:defRPr lang="en-US" sz="3600" kern="1200" dirty="0" smtClean="0">
                <a:solidFill>
                  <a:schemeClr val="bg1"/>
                </a:solidFill>
                <a:latin typeface="Helvetica" pitchFamily="2" charset="0"/>
                <a:ea typeface="+mn-ea"/>
                <a:cs typeface="+mn-cs"/>
              </a:defRPr>
            </a:lvl4pPr>
            <a:lvl5pPr>
              <a:buNone/>
              <a:defRPr lang="en-US" sz="3600" kern="1200" dirty="0">
                <a:solidFill>
                  <a:schemeClr val="bg1"/>
                </a:solidFill>
                <a:latin typeface="Helvetica" pitchFamily="2" charset="0"/>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1957914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3.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363229"/>
      </p:ext>
    </p:extLst>
  </p:cSld>
  <p:clrMap bg1="lt1" tx1="dk1" bg2="lt2" tx2="dk2" accent1="accent1" accent2="accent2" accent3="accent3" accent4="accent4" accent5="accent5" accent6="accent6" hlink="hlink" folHlink="folHlink"/>
  <p:sldLayoutIdLst>
    <p:sldLayoutId id="2147483708" r:id="rId1"/>
    <p:sldLayoutId id="2147483649" r:id="rId2"/>
    <p:sldLayoutId id="2147483659" r:id="rId3"/>
    <p:sldLayoutId id="2147483650" r:id="rId4"/>
    <p:sldLayoutId id="2147483705" r:id="rId5"/>
    <p:sldLayoutId id="2147483651" r:id="rId6"/>
    <p:sldLayoutId id="2147483706" r:id="rId7"/>
    <p:sldLayoutId id="2147483652" r:id="rId8"/>
    <p:sldLayoutId id="2147483707" r:id="rId9"/>
    <p:sldLayoutId id="2147483653" r:id="rId10"/>
    <p:sldLayoutId id="2147483654" r:id="rId11"/>
    <p:sldLayoutId id="2147483655" r:id="rId12"/>
    <p:sldLayoutId id="2147483656" r:id="rId13"/>
    <p:sldLayoutId id="2147483660" r:id="rId14"/>
    <p:sldLayoutId id="2147483658" r:id="rId15"/>
    <p:sldLayoutId id="214748365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4AA378B-BD9C-894C-9008-8CAEC4A40332}" type="datetimeFigureOut">
              <a:rPr lang="en-US" smtClean="0"/>
              <a:t>2/8/2024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452799-74AA-9D40-9952-6088F8AE20F6}" type="slidenum">
              <a:rPr lang="en-US" smtClean="0"/>
              <a:t>‹#›</a:t>
            </a:fld>
            <a:endParaRPr lang="en-US"/>
          </a:p>
        </p:txBody>
      </p:sp>
    </p:spTree>
    <p:extLst>
      <p:ext uri="{BB962C8B-B14F-4D97-AF65-F5344CB8AC3E}">
        <p14:creationId xmlns:p14="http://schemas.microsoft.com/office/powerpoint/2010/main" val="218782957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704" r:id="rId12"/>
    <p:sldLayoutId id="214748370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6368F"/>
          </a:solidFill>
        </p:spPr>
        <p:txBody>
          <a:bodyPr wrap="square" lIns="0" tIns="0" rIns="0" bIns="0" rtlCol="0"/>
          <a:lstStyle/>
          <a:p>
            <a:endParaRPr/>
          </a:p>
        </p:txBody>
      </p:sp>
      <p:sp>
        <p:nvSpPr>
          <p:cNvPr id="2" name="Holder 2"/>
          <p:cNvSpPr>
            <a:spLocks noGrp="1"/>
          </p:cNvSpPr>
          <p:nvPr>
            <p:ph type="title"/>
          </p:nvPr>
        </p:nvSpPr>
        <p:spPr>
          <a:xfrm>
            <a:off x="897467" y="1079369"/>
            <a:ext cx="4159672" cy="543560"/>
          </a:xfrm>
          <a:prstGeom prst="rect">
            <a:avLst/>
          </a:prstGeom>
        </p:spPr>
        <p:txBody>
          <a:bodyPr wrap="square" lIns="0" tIns="0" rIns="0" bIns="0">
            <a:spAutoFit/>
          </a:bodyPr>
          <a:lstStyle>
            <a:lvl1pPr>
              <a:defRPr sz="3400" b="1" i="0">
                <a:solidFill>
                  <a:schemeClr val="bg1"/>
                </a:solidFill>
                <a:latin typeface="Tablet Gothic Condensed"/>
                <a:cs typeface="Tablet Gothic Condensed"/>
              </a:defRPr>
            </a:lvl1pPr>
          </a:lstStyle>
          <a:p>
            <a:endParaRPr/>
          </a:p>
        </p:txBody>
      </p:sp>
      <p:sp>
        <p:nvSpPr>
          <p:cNvPr id="3" name="Holder 3"/>
          <p:cNvSpPr>
            <a:spLocks noGrp="1"/>
          </p:cNvSpPr>
          <p:nvPr>
            <p:ph type="body" idx="1"/>
          </p:nvPr>
        </p:nvSpPr>
        <p:spPr>
          <a:xfrm>
            <a:off x="897468" y="1503696"/>
            <a:ext cx="9925473" cy="292388"/>
          </a:xfrm>
          <a:prstGeom prst="rect">
            <a:avLst/>
          </a:prstGeom>
        </p:spPr>
        <p:txBody>
          <a:bodyPr wrap="square" lIns="0" tIns="0" rIns="0" bIns="0">
            <a:spAutoFit/>
          </a:bodyPr>
          <a:lstStyle>
            <a:lvl1pPr>
              <a:defRPr sz="1900" b="1" i="0">
                <a:solidFill>
                  <a:schemeClr val="bg1"/>
                </a:solidFill>
                <a:latin typeface="Tablet Gothic"/>
                <a:cs typeface="Tablet Gothic"/>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2/8/2024</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F1D6BA-E3AB-B42E-D584-79033693FB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7D0E5F-37B1-BE96-4604-C1C1B311E0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B6324-7DAC-2D51-97E2-9AE37EA0A5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34F8C-CB97-6D47-9418-B9A7E6314AD0}" type="datetimeFigureOut">
              <a:rPr lang="en-US" smtClean="0"/>
              <a:t>2/8/2024</a:t>
            </a:fld>
            <a:endParaRPr lang="en-US"/>
          </a:p>
        </p:txBody>
      </p:sp>
      <p:sp>
        <p:nvSpPr>
          <p:cNvPr id="5" name="Footer Placeholder 4">
            <a:extLst>
              <a:ext uri="{FF2B5EF4-FFF2-40B4-BE49-F238E27FC236}">
                <a16:creationId xmlns:a16="http://schemas.microsoft.com/office/drawing/2014/main" id="{5CF3E19C-4CFE-FCFF-32E7-C81F25F8FF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0B5403-39E7-C7EA-F966-5A16234732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49518-EF31-0645-8EFF-3846246819BE}" type="slidenum">
              <a:rPr lang="en-US" smtClean="0"/>
              <a:t>‹#›</a:t>
            </a:fld>
            <a:endParaRPr lang="en-US"/>
          </a:p>
        </p:txBody>
      </p:sp>
    </p:spTree>
    <p:extLst>
      <p:ext uri="{BB962C8B-B14F-4D97-AF65-F5344CB8AC3E}">
        <p14:creationId xmlns:p14="http://schemas.microsoft.com/office/powerpoint/2010/main" val="223932921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31.xml"/><Relationship Id="rId5" Type="http://schemas.microsoft.com/office/2007/relationships/hdphoto" Target="../media/hdphoto2.wdp"/><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16AE27-33ED-1240-A199-C049353D7C22}"/>
              </a:ext>
            </a:extLst>
          </p:cNvPr>
          <p:cNvSpPr txBox="1"/>
          <p:nvPr/>
        </p:nvSpPr>
        <p:spPr>
          <a:xfrm>
            <a:off x="2935828" y="3418646"/>
            <a:ext cx="3570075" cy="3046988"/>
          </a:xfrm>
          <a:prstGeom prst="rect">
            <a:avLst/>
          </a:prstGeom>
          <a:noFill/>
        </p:spPr>
        <p:txBody>
          <a:bodyPr wrap="square" lIns="91440" tIns="45720" rIns="91440" bIns="45720" rtlCol="0" anchor="t">
            <a:spAutoFit/>
          </a:bodyPr>
          <a:lstStyle/>
          <a:p>
            <a:pPr algn="ctr"/>
            <a:r>
              <a:rPr lang="en-US" sz="2800" b="1" dirty="0">
                <a:solidFill>
                  <a:schemeClr val="bg1"/>
                </a:solidFill>
                <a:latin typeface="Helvetica"/>
                <a:ea typeface="Helvetica" charset="0"/>
                <a:cs typeface="Helvetica"/>
              </a:rPr>
              <a:t>PRESENTED BY: </a:t>
            </a:r>
            <a:endParaRPr lang="en-US" sz="3200" b="1" dirty="0">
              <a:solidFill>
                <a:schemeClr val="bg1"/>
              </a:solidFill>
              <a:latin typeface="Helvetica"/>
              <a:ea typeface="Helvetica" charset="0"/>
              <a:cs typeface="Helvetica"/>
            </a:endParaRPr>
          </a:p>
          <a:p>
            <a:pPr algn="ctr"/>
            <a:r>
              <a:rPr lang="en-US" sz="2800" b="1" dirty="0">
                <a:solidFill>
                  <a:schemeClr val="bg1"/>
                </a:solidFill>
                <a:latin typeface="Helvetica"/>
                <a:cs typeface="Helvetica"/>
              </a:rPr>
              <a:t>Kelly Hudson</a:t>
            </a:r>
          </a:p>
          <a:p>
            <a:pPr algn="ctr"/>
            <a:r>
              <a:rPr lang="en-US" sz="2800" b="1" i="1" dirty="0">
                <a:solidFill>
                  <a:schemeClr val="bg1"/>
                </a:solidFill>
                <a:latin typeface="Helvetica Bold Oblique"/>
                <a:ea typeface="Helvetica" charset="0"/>
                <a:cs typeface="Helvetica"/>
              </a:rPr>
              <a:t>University Development Manager</a:t>
            </a:r>
            <a:endParaRPr lang="en-US" sz="2800" b="1" i="1" dirty="0">
              <a:solidFill>
                <a:schemeClr val="bg1"/>
              </a:solidFill>
              <a:latin typeface="Helvetica Bold Oblique" pitchFamily="2" charset="0"/>
              <a:ea typeface="Helvetica" charset="0"/>
              <a:cs typeface="Helvetica" charset="0"/>
            </a:endParaRPr>
          </a:p>
          <a:p>
            <a:pPr algn="ctr"/>
            <a:r>
              <a:rPr lang="en-US" sz="2800" b="1" dirty="0">
                <a:solidFill>
                  <a:schemeClr val="bg1"/>
                </a:solidFill>
                <a:latin typeface="Helvetica" pitchFamily="2" charset="0"/>
                <a:ea typeface="Helvetica" charset="0"/>
                <a:cs typeface="Helvetica" charset="0"/>
              </a:rPr>
              <a:t> </a:t>
            </a:r>
          </a:p>
          <a:p>
            <a:pPr algn="ctr"/>
            <a:r>
              <a:rPr lang="en-US" sz="2400" b="1" i="1" dirty="0">
                <a:solidFill>
                  <a:schemeClr val="bg1"/>
                </a:solidFill>
                <a:latin typeface="Helvetica Bold Oblique" pitchFamily="2" charset="0"/>
                <a:ea typeface="Helvetica" charset="0"/>
                <a:cs typeface="Helvetica" charset="0"/>
              </a:rPr>
              <a:t> </a:t>
            </a:r>
          </a:p>
        </p:txBody>
      </p:sp>
      <p:pic>
        <p:nvPicPr>
          <p:cNvPr id="3" name="Picture 2" descr="A close up of a logo&#10;&#10;Description automatically generated">
            <a:extLst>
              <a:ext uri="{FF2B5EF4-FFF2-40B4-BE49-F238E27FC236}">
                <a16:creationId xmlns:a16="http://schemas.microsoft.com/office/drawing/2014/main" id="{833C2F8D-6C30-0349-9D6D-4918F63F4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253" y="2302388"/>
            <a:ext cx="5046518" cy="908515"/>
          </a:xfrm>
          <a:prstGeom prst="rect">
            <a:avLst/>
          </a:prstGeom>
        </p:spPr>
      </p:pic>
      <p:sp>
        <p:nvSpPr>
          <p:cNvPr id="4" name="TextBox 3">
            <a:extLst>
              <a:ext uri="{FF2B5EF4-FFF2-40B4-BE49-F238E27FC236}">
                <a16:creationId xmlns:a16="http://schemas.microsoft.com/office/drawing/2014/main" id="{0B018F80-C9CD-E245-9A7F-3760FF38A062}"/>
              </a:ext>
            </a:extLst>
          </p:cNvPr>
          <p:cNvSpPr txBox="1"/>
          <p:nvPr/>
        </p:nvSpPr>
        <p:spPr>
          <a:xfrm>
            <a:off x="4175393" y="92541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95572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DA50C3-F515-0547-924B-3BD5F9E72D35}"/>
              </a:ext>
            </a:extLst>
          </p:cNvPr>
          <p:cNvSpPr>
            <a:spLocks noGrp="1"/>
          </p:cNvSpPr>
          <p:nvPr>
            <p:ph type="body" sz="quarter" idx="12"/>
          </p:nvPr>
        </p:nvSpPr>
        <p:spPr>
          <a:xfrm>
            <a:off x="1752600" y="6019801"/>
            <a:ext cx="8502126" cy="618401"/>
          </a:xfrm>
        </p:spPr>
        <p:txBody>
          <a:bodyPr>
            <a:noAutofit/>
          </a:bodyPr>
          <a:lstStyle/>
          <a:p>
            <a:r>
              <a:rPr lang="en-US" dirty="0"/>
              <a:t>* Includes all students who attend ground campus classes (traditional and cohort) who have a last date of attendance of three weeks after the start of the Fall 2020 semester for traditional students, or in the last two months of Q1 for cohort students.</a:t>
            </a:r>
          </a:p>
          <a:p>
            <a:r>
              <a:rPr lang="en-US" dirty="0"/>
              <a:t>**Includes students who have participated in an online class in August or September 2020 and does not include students in a cohort program.</a:t>
            </a:r>
          </a:p>
          <a:p>
            <a:r>
              <a:rPr lang="en-US" dirty="0"/>
              <a:t>† as of March, 31, 2021</a:t>
            </a:r>
          </a:p>
          <a:p>
            <a:endParaRPr lang="en-US" dirty="0"/>
          </a:p>
        </p:txBody>
      </p:sp>
      <p:sp>
        <p:nvSpPr>
          <p:cNvPr id="3" name="Text Placeholder 2">
            <a:extLst>
              <a:ext uri="{FF2B5EF4-FFF2-40B4-BE49-F238E27FC236}">
                <a16:creationId xmlns:a16="http://schemas.microsoft.com/office/drawing/2014/main" id="{F6A9440B-9592-5849-A245-8AB0CE487713}"/>
              </a:ext>
            </a:extLst>
          </p:cNvPr>
          <p:cNvSpPr>
            <a:spLocks noGrp="1"/>
          </p:cNvSpPr>
          <p:nvPr>
            <p:ph type="body" sz="quarter" idx="13"/>
          </p:nvPr>
        </p:nvSpPr>
        <p:spPr>
          <a:xfrm>
            <a:off x="2115208" y="2111902"/>
            <a:ext cx="3980793" cy="721791"/>
          </a:xfrm>
        </p:spPr>
        <p:txBody>
          <a:bodyPr/>
          <a:lstStyle/>
          <a:p>
            <a:pPr marL="0" indent="0">
              <a:buNone/>
            </a:pPr>
            <a:r>
              <a:rPr lang="en-US" sz="2800" dirty="0"/>
              <a:t>ABOUT GCU</a:t>
            </a:r>
          </a:p>
          <a:p>
            <a:pPr marL="0" indent="0">
              <a:buNone/>
            </a:pPr>
            <a:endParaRPr lang="en-US" dirty="0"/>
          </a:p>
        </p:txBody>
      </p:sp>
      <p:sp>
        <p:nvSpPr>
          <p:cNvPr id="4" name="Text Placeholder 3">
            <a:extLst>
              <a:ext uri="{FF2B5EF4-FFF2-40B4-BE49-F238E27FC236}">
                <a16:creationId xmlns:a16="http://schemas.microsoft.com/office/drawing/2014/main" id="{C75639C8-8248-BE49-8081-8C6A65885401}"/>
              </a:ext>
            </a:extLst>
          </p:cNvPr>
          <p:cNvSpPr>
            <a:spLocks noGrp="1"/>
          </p:cNvSpPr>
          <p:nvPr>
            <p:ph type="body" sz="quarter" idx="14"/>
          </p:nvPr>
        </p:nvSpPr>
        <p:spPr>
          <a:xfrm>
            <a:off x="2115207" y="2833693"/>
            <a:ext cx="5733394" cy="2607283"/>
          </a:xfrm>
        </p:spPr>
        <p:txBody>
          <a:bodyPr>
            <a:normAutofit/>
          </a:bodyPr>
          <a:lstStyle/>
          <a:p>
            <a:pPr algn="l"/>
            <a:r>
              <a:rPr lang="en-US" sz="2000" b="0" dirty="0"/>
              <a:t>Founded in 1949</a:t>
            </a:r>
          </a:p>
          <a:p>
            <a:pPr algn="l"/>
            <a:r>
              <a:rPr lang="en-US" sz="2000" b="0" dirty="0"/>
              <a:t>Located in the heart of Phoenix, AZ</a:t>
            </a:r>
          </a:p>
          <a:p>
            <a:pPr algn="l"/>
            <a:r>
              <a:rPr lang="en-US" sz="2000" b="0" dirty="0"/>
              <a:t>Approximately 22,000* ground students and 90,000+ online students**</a:t>
            </a:r>
          </a:p>
          <a:p>
            <a:pPr algn="l"/>
            <a:r>
              <a:rPr lang="en-US" sz="2000" b="0" dirty="0"/>
              <a:t>More than 275 academic programs, including 240+ online programs,  across nine distinct colleges</a:t>
            </a:r>
          </a:p>
          <a:p>
            <a:pPr marL="0" indent="0">
              <a:buNone/>
            </a:pPr>
            <a:endParaRPr lang="en-US" dirty="0"/>
          </a:p>
        </p:txBody>
      </p:sp>
      <p:sp>
        <p:nvSpPr>
          <p:cNvPr id="5" name="TextBox 4">
            <a:extLst>
              <a:ext uri="{FF2B5EF4-FFF2-40B4-BE49-F238E27FC236}">
                <a16:creationId xmlns:a16="http://schemas.microsoft.com/office/drawing/2014/main" id="{97369F87-BF5E-E44C-8D6B-94BE1CE400D0}"/>
              </a:ext>
            </a:extLst>
          </p:cNvPr>
          <p:cNvSpPr txBox="1"/>
          <p:nvPr/>
        </p:nvSpPr>
        <p:spPr>
          <a:xfrm>
            <a:off x="4724400" y="4419600"/>
            <a:ext cx="352096" cy="381000"/>
          </a:xfrm>
          <a:prstGeom prst="rect">
            <a:avLst/>
          </a:prstGeom>
          <a:noFill/>
        </p:spPr>
        <p:txBody>
          <a:bodyPr wrap="square" rtlCol="0">
            <a:spAutoFit/>
          </a:bodyPr>
          <a:lstStyle/>
          <a:p>
            <a:r>
              <a:rPr lang="en-US" dirty="0">
                <a:solidFill>
                  <a:schemeClr val="bg1"/>
                </a:solidFill>
              </a:rPr>
              <a:t>†</a:t>
            </a:r>
          </a:p>
        </p:txBody>
      </p:sp>
      <p:sp>
        <p:nvSpPr>
          <p:cNvPr id="6" name="Rectangle 5">
            <a:extLst>
              <a:ext uri="{FF2B5EF4-FFF2-40B4-BE49-F238E27FC236}">
                <a16:creationId xmlns:a16="http://schemas.microsoft.com/office/drawing/2014/main" id="{AFDCC5C4-57A7-C143-94AC-52ACD35891AF}"/>
              </a:ext>
            </a:extLst>
          </p:cNvPr>
          <p:cNvSpPr/>
          <p:nvPr/>
        </p:nvSpPr>
        <p:spPr>
          <a:xfrm>
            <a:off x="9846942" y="6553201"/>
            <a:ext cx="821059" cy="246221"/>
          </a:xfrm>
          <a:prstGeom prst="rect">
            <a:avLst/>
          </a:prstGeom>
        </p:spPr>
        <p:txBody>
          <a:bodyPr wrap="none">
            <a:spAutoFit/>
          </a:bodyPr>
          <a:lstStyle/>
          <a:p>
            <a:r>
              <a:rPr lang="en-US" sz="1000" dirty="0">
                <a:solidFill>
                  <a:schemeClr val="bg1"/>
                </a:solidFill>
                <a:latin typeface="Helvetica" pitchFamily="2" charset="0"/>
              </a:rPr>
              <a:t>21MIL0062</a:t>
            </a:r>
          </a:p>
        </p:txBody>
      </p:sp>
    </p:spTree>
    <p:extLst>
      <p:ext uri="{BB962C8B-B14F-4D97-AF65-F5344CB8AC3E}">
        <p14:creationId xmlns:p14="http://schemas.microsoft.com/office/powerpoint/2010/main" val="3137809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6A0C61-8499-4A3A-99AA-4C36866FC09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24" b="98358" l="9988" r="99877">
                        <a14:foregroundMark x1="66461" y1="55665" x2="69544" y2="66010"/>
                        <a14:foregroundMark x1="69174" y1="50411" x2="65351" y2="51232"/>
                        <a14:foregroundMark x1="64612" y1="51560" x2="62762" y2="56814"/>
                        <a14:foregroundMark x1="59186" y1="76519" x2="54994" y2="82759"/>
                        <a14:foregroundMark x1="54994" y1="82759" x2="56104" y2="91297"/>
                        <a14:foregroundMark x1="56104" y1="91297" x2="62269" y2="96716"/>
                        <a14:foregroundMark x1="62269" y1="96716" x2="69544" y2="98686"/>
                        <a14:foregroundMark x1="69544" y1="98686" x2="88039" y2="96059"/>
                        <a14:foregroundMark x1="94081" y1="46798" x2="91245" y2="67323"/>
                        <a14:foregroundMark x1="91245" y1="67323" x2="92725" y2="86371"/>
                        <a14:foregroundMark x1="92725" y1="86371" x2="94821" y2="94089"/>
                        <a14:foregroundMark x1="97781" y1="42693" x2="99877" y2="52381"/>
                        <a14:foregroundMark x1="99877" y1="52381" x2="98274" y2="81773"/>
                        <a14:backgroundMark x1="82984" y1="17898" x2="38101" y2="10673"/>
                        <a14:backgroundMark x1="38101" y1="10673" x2="13810" y2="15435"/>
                        <a14:backgroundMark x1="13810" y1="15435" x2="8261" y2="24138"/>
                        <a14:backgroundMark x1="8261" y1="24138" x2="8755" y2="55501"/>
                        <a14:backgroundMark x1="8755" y1="55501" x2="4069" y2="72250"/>
                        <a14:backgroundMark x1="4069" y1="72250" x2="6658" y2="79803"/>
                        <a14:backgroundMark x1="52651" y1="59770" x2="47719" y2="71593"/>
                        <a14:backgroundMark x1="47719" y1="71593" x2="41554" y2="78489"/>
                        <a14:backgroundMark x1="41554" y1="78489" x2="34402" y2="78982"/>
                        <a14:backgroundMark x1="34402" y1="78982" x2="14920" y2="87356"/>
                        <a14:backgroundMark x1="14920" y1="87356" x2="11714" y2="87685"/>
                      </a14:backgroundRemoval>
                    </a14:imgEffect>
                  </a14:imgLayer>
                </a14:imgProps>
              </a:ext>
            </a:extLst>
          </a:blip>
          <a:srcRect b="2232"/>
          <a:stretch/>
        </p:blipFill>
        <p:spPr>
          <a:xfrm>
            <a:off x="1845734" y="380999"/>
            <a:ext cx="8822267" cy="6477000"/>
          </a:xfrm>
          <a:prstGeom prst="rect">
            <a:avLst/>
          </a:prstGeom>
        </p:spPr>
      </p:pic>
      <p:sp>
        <p:nvSpPr>
          <p:cNvPr id="5" name="Isosceles Triangle 4">
            <a:extLst>
              <a:ext uri="{FF2B5EF4-FFF2-40B4-BE49-F238E27FC236}">
                <a16:creationId xmlns:a16="http://schemas.microsoft.com/office/drawing/2014/main" id="{CD0D9838-5F83-43BF-8E52-94A67952EBB6}"/>
              </a:ext>
            </a:extLst>
          </p:cNvPr>
          <p:cNvSpPr/>
          <p:nvPr/>
        </p:nvSpPr>
        <p:spPr>
          <a:xfrm rot="5400000">
            <a:off x="1451534" y="453466"/>
            <a:ext cx="1828800" cy="1683868"/>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255C2EB7-B5C4-4742-B1AB-6A6E84FD13C5}"/>
              </a:ext>
            </a:extLst>
          </p:cNvPr>
          <p:cNvSpPr/>
          <p:nvPr/>
        </p:nvSpPr>
        <p:spPr>
          <a:xfrm rot="5400000">
            <a:off x="2061134" y="453465"/>
            <a:ext cx="1828800" cy="168386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91D57CF6-B492-4DA9-92A2-BFBC576EEF94}"/>
              </a:ext>
            </a:extLst>
          </p:cNvPr>
          <p:cNvSpPr/>
          <p:nvPr/>
        </p:nvSpPr>
        <p:spPr>
          <a:xfrm rot="5400000">
            <a:off x="3004299" y="430886"/>
            <a:ext cx="1828800" cy="1683868"/>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5D6249CD-B870-437B-B645-8E178F841031}"/>
              </a:ext>
            </a:extLst>
          </p:cNvPr>
          <p:cNvSpPr/>
          <p:nvPr/>
        </p:nvSpPr>
        <p:spPr>
          <a:xfrm rot="5400000">
            <a:off x="4235331" y="453465"/>
            <a:ext cx="1828800" cy="168386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C6B548B-5CDD-4F08-8042-429609482C3F}"/>
              </a:ext>
            </a:extLst>
          </p:cNvPr>
          <p:cNvSpPr txBox="1"/>
          <p:nvPr/>
        </p:nvSpPr>
        <p:spPr>
          <a:xfrm>
            <a:off x="1825892" y="533401"/>
            <a:ext cx="6098908" cy="984885"/>
          </a:xfrm>
          <a:prstGeom prst="rect">
            <a:avLst/>
          </a:prstGeom>
          <a:noFill/>
        </p:spPr>
        <p:txBody>
          <a:bodyPr wrap="square" rtlCol="0">
            <a:spAutoFit/>
          </a:bodyPr>
          <a:lstStyle/>
          <a:p>
            <a:r>
              <a:rPr lang="en-US" sz="4000" b="1" dirty="0">
                <a:solidFill>
                  <a:schemeClr val="bg1"/>
                </a:solidFill>
                <a:latin typeface="Helvetica" pitchFamily="2" charset="0"/>
              </a:rPr>
              <a:t>GCU Colleges</a:t>
            </a:r>
            <a:endParaRPr lang="en-US" sz="4000" b="1" dirty="0">
              <a:solidFill>
                <a:schemeClr val="bg1"/>
              </a:solidFill>
            </a:endParaRPr>
          </a:p>
          <a:p>
            <a:endParaRPr lang="en-US" dirty="0"/>
          </a:p>
        </p:txBody>
      </p:sp>
      <p:pic>
        <p:nvPicPr>
          <p:cNvPr id="11" name="Picture 10">
            <a:extLst>
              <a:ext uri="{FF2B5EF4-FFF2-40B4-BE49-F238E27FC236}">
                <a16:creationId xmlns:a16="http://schemas.microsoft.com/office/drawing/2014/main" id="{5CD720E9-FD7E-4B94-8619-09F0021BBC5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27" b="89595" l="8772" r="89912">
                        <a14:foregroundMark x1="89912" y1="43931" x2="89912" y2="43931"/>
                        <a14:foregroundMark x1="8772" y1="80925" x2="8772" y2="80925"/>
                      </a14:backgroundRemoval>
                    </a14:imgEffect>
                  </a14:imgLayer>
                </a14:imgProps>
              </a:ext>
            </a:extLst>
          </a:blip>
          <a:stretch>
            <a:fillRect/>
          </a:stretch>
        </p:blipFill>
        <p:spPr>
          <a:xfrm>
            <a:off x="7203498" y="347132"/>
            <a:ext cx="2895600" cy="1647825"/>
          </a:xfrm>
          <a:prstGeom prst="rect">
            <a:avLst/>
          </a:prstGeom>
        </p:spPr>
      </p:pic>
      <p:sp>
        <p:nvSpPr>
          <p:cNvPr id="2" name="TextBox 1">
            <a:extLst>
              <a:ext uri="{FF2B5EF4-FFF2-40B4-BE49-F238E27FC236}">
                <a16:creationId xmlns:a16="http://schemas.microsoft.com/office/drawing/2014/main" id="{0355AD4B-3BFD-E647-9244-B579A9F132F8}"/>
              </a:ext>
            </a:extLst>
          </p:cNvPr>
          <p:cNvSpPr txBox="1"/>
          <p:nvPr/>
        </p:nvSpPr>
        <p:spPr>
          <a:xfrm>
            <a:off x="1845734" y="1518285"/>
            <a:ext cx="5469467" cy="438581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solidFill>
                  <a:schemeClr val="bg1"/>
                </a:solidFill>
                <a:latin typeface="Helvetica" pitchFamily="2" charset="0"/>
              </a:rPr>
              <a:t>College of Science, Engineering and Technology</a:t>
            </a:r>
          </a:p>
          <a:p>
            <a:pPr marL="342900" indent="-342900">
              <a:lnSpc>
                <a:spcPct val="150000"/>
              </a:lnSpc>
              <a:buFont typeface="Arial" panose="020B0604020202020204" pitchFamily="34" charset="0"/>
              <a:buChar char="•"/>
            </a:pPr>
            <a:r>
              <a:rPr lang="en-US" dirty="0">
                <a:solidFill>
                  <a:schemeClr val="bg1"/>
                </a:solidFill>
                <a:latin typeface="Helvetica" pitchFamily="2" charset="0"/>
              </a:rPr>
              <a:t>College of Humanities and Social Sciences</a:t>
            </a:r>
          </a:p>
          <a:p>
            <a:pPr marL="342900" indent="-342900">
              <a:lnSpc>
                <a:spcPct val="150000"/>
              </a:lnSpc>
              <a:buFont typeface="Arial" panose="020B0604020202020204" pitchFamily="34" charset="0"/>
              <a:buChar char="•"/>
            </a:pPr>
            <a:r>
              <a:rPr lang="en-US" dirty="0">
                <a:solidFill>
                  <a:schemeClr val="bg1"/>
                </a:solidFill>
                <a:latin typeface="Helvetica" pitchFamily="2" charset="0"/>
              </a:rPr>
              <a:t>College of Education</a:t>
            </a:r>
          </a:p>
          <a:p>
            <a:pPr marL="342900" indent="-342900">
              <a:lnSpc>
                <a:spcPct val="150000"/>
              </a:lnSpc>
              <a:buFont typeface="Arial" panose="020B0604020202020204" pitchFamily="34" charset="0"/>
              <a:buChar char="•"/>
            </a:pPr>
            <a:r>
              <a:rPr lang="en-US" dirty="0">
                <a:solidFill>
                  <a:schemeClr val="bg1"/>
                </a:solidFill>
                <a:latin typeface="Helvetica" pitchFamily="2" charset="0"/>
              </a:rPr>
              <a:t>College of Fine Arts and Production</a:t>
            </a:r>
          </a:p>
          <a:p>
            <a:pPr marL="342900" indent="-342900">
              <a:lnSpc>
                <a:spcPct val="150000"/>
              </a:lnSpc>
              <a:buFont typeface="Arial" panose="020B0604020202020204" pitchFamily="34" charset="0"/>
              <a:buChar char="•"/>
            </a:pPr>
            <a:r>
              <a:rPr lang="en-US" dirty="0">
                <a:solidFill>
                  <a:schemeClr val="bg1"/>
                </a:solidFill>
                <a:latin typeface="Helvetica" pitchFamily="2" charset="0"/>
              </a:rPr>
              <a:t>College of Doctoral Studies</a:t>
            </a:r>
          </a:p>
          <a:p>
            <a:pPr marL="342900" indent="-342900">
              <a:lnSpc>
                <a:spcPct val="150000"/>
              </a:lnSpc>
              <a:buFont typeface="Arial" panose="020B0604020202020204" pitchFamily="34" charset="0"/>
              <a:buChar char="•"/>
            </a:pPr>
            <a:r>
              <a:rPr lang="en-US" dirty="0">
                <a:solidFill>
                  <a:schemeClr val="bg1"/>
                </a:solidFill>
                <a:latin typeface="Helvetica" pitchFamily="2" charset="0"/>
              </a:rPr>
              <a:t>College of Nursing and Health Care Professions</a:t>
            </a:r>
          </a:p>
          <a:p>
            <a:pPr marL="342900" indent="-342900">
              <a:lnSpc>
                <a:spcPct val="150000"/>
              </a:lnSpc>
              <a:buFont typeface="Arial" panose="020B0604020202020204" pitchFamily="34" charset="0"/>
              <a:buChar char="•"/>
            </a:pPr>
            <a:r>
              <a:rPr lang="en-US" dirty="0">
                <a:solidFill>
                  <a:schemeClr val="bg1"/>
                </a:solidFill>
                <a:latin typeface="Helvetica" pitchFamily="2" charset="0"/>
              </a:rPr>
              <a:t>Colangelo College of Business</a:t>
            </a:r>
          </a:p>
          <a:p>
            <a:pPr marL="342900" indent="-342900">
              <a:lnSpc>
                <a:spcPct val="150000"/>
              </a:lnSpc>
              <a:buFont typeface="Arial" panose="020B0604020202020204" pitchFamily="34" charset="0"/>
              <a:buChar char="•"/>
            </a:pPr>
            <a:r>
              <a:rPr lang="en-US" dirty="0">
                <a:solidFill>
                  <a:schemeClr val="bg1"/>
                </a:solidFill>
                <a:latin typeface="Helvetica" pitchFamily="2" charset="0"/>
              </a:rPr>
              <a:t>College of Theology</a:t>
            </a:r>
          </a:p>
          <a:p>
            <a:pPr marL="342900" indent="-342900">
              <a:lnSpc>
                <a:spcPct val="150000"/>
              </a:lnSpc>
              <a:buFont typeface="Arial" panose="020B0604020202020204" pitchFamily="34" charset="0"/>
              <a:buChar char="•"/>
            </a:pPr>
            <a:r>
              <a:rPr lang="en-US" dirty="0">
                <a:solidFill>
                  <a:schemeClr val="bg1"/>
                </a:solidFill>
                <a:latin typeface="Helvetica" pitchFamily="2" charset="0"/>
              </a:rPr>
              <a:t>Honors College*</a:t>
            </a:r>
          </a:p>
          <a:p>
            <a:endParaRPr lang="en-US" dirty="0"/>
          </a:p>
          <a:p>
            <a:endParaRPr lang="en-US" dirty="0"/>
          </a:p>
        </p:txBody>
      </p:sp>
      <p:sp>
        <p:nvSpPr>
          <p:cNvPr id="3" name="TextBox 2">
            <a:extLst>
              <a:ext uri="{FF2B5EF4-FFF2-40B4-BE49-F238E27FC236}">
                <a16:creationId xmlns:a16="http://schemas.microsoft.com/office/drawing/2014/main" id="{DE3F949F-1420-264C-B0B3-466783EF50BD}"/>
              </a:ext>
            </a:extLst>
          </p:cNvPr>
          <p:cNvSpPr txBox="1"/>
          <p:nvPr/>
        </p:nvSpPr>
        <p:spPr>
          <a:xfrm>
            <a:off x="1981200" y="6172202"/>
            <a:ext cx="2133600" cy="276999"/>
          </a:xfrm>
          <a:prstGeom prst="rect">
            <a:avLst/>
          </a:prstGeom>
          <a:noFill/>
        </p:spPr>
        <p:txBody>
          <a:bodyPr wrap="square" rtlCol="0">
            <a:spAutoFit/>
          </a:bodyPr>
          <a:lstStyle/>
          <a:p>
            <a:r>
              <a:rPr lang="en-US" sz="1200" dirty="0">
                <a:solidFill>
                  <a:schemeClr val="bg1"/>
                </a:solidFill>
              </a:rPr>
              <a:t>*on campus only</a:t>
            </a:r>
          </a:p>
        </p:txBody>
      </p:sp>
      <p:sp>
        <p:nvSpPr>
          <p:cNvPr id="12" name="Rectangle 11">
            <a:extLst>
              <a:ext uri="{FF2B5EF4-FFF2-40B4-BE49-F238E27FC236}">
                <a16:creationId xmlns:a16="http://schemas.microsoft.com/office/drawing/2014/main" id="{F26980ED-5CC1-1F47-B648-B860155F8B89}"/>
              </a:ext>
            </a:extLst>
          </p:cNvPr>
          <p:cNvSpPr/>
          <p:nvPr/>
        </p:nvSpPr>
        <p:spPr>
          <a:xfrm>
            <a:off x="9846942" y="6553201"/>
            <a:ext cx="821059" cy="246221"/>
          </a:xfrm>
          <a:prstGeom prst="rect">
            <a:avLst/>
          </a:prstGeom>
        </p:spPr>
        <p:txBody>
          <a:bodyPr wrap="none">
            <a:spAutoFit/>
          </a:bodyPr>
          <a:lstStyle/>
          <a:p>
            <a:r>
              <a:rPr lang="en-US" sz="1000" dirty="0">
                <a:solidFill>
                  <a:schemeClr val="bg1"/>
                </a:solidFill>
                <a:latin typeface="Helvetica" pitchFamily="2" charset="0"/>
              </a:rPr>
              <a:t>21MIL0062</a:t>
            </a:r>
          </a:p>
        </p:txBody>
      </p:sp>
    </p:spTree>
    <p:extLst>
      <p:ext uri="{BB962C8B-B14F-4D97-AF65-F5344CB8AC3E}">
        <p14:creationId xmlns:p14="http://schemas.microsoft.com/office/powerpoint/2010/main" val="2671029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2F83D6-E6E8-2149-88CD-F207AA65CB33}"/>
              </a:ext>
            </a:extLst>
          </p:cNvPr>
          <p:cNvSpPr>
            <a:spLocks noGrp="1"/>
          </p:cNvSpPr>
          <p:nvPr>
            <p:ph type="title"/>
          </p:nvPr>
        </p:nvSpPr>
        <p:spPr>
          <a:xfrm>
            <a:off x="477078" y="2641115"/>
            <a:ext cx="6930887" cy="897215"/>
          </a:xfrm>
        </p:spPr>
        <p:txBody>
          <a:bodyPr/>
          <a:lstStyle/>
          <a:p>
            <a:r>
              <a:rPr lang="en-US" dirty="0"/>
              <a:t>YOUR GRADUATION TEAM</a:t>
            </a:r>
          </a:p>
        </p:txBody>
      </p:sp>
      <p:sp>
        <p:nvSpPr>
          <p:cNvPr id="4" name="Content Placeholder 7">
            <a:extLst>
              <a:ext uri="{FF2B5EF4-FFF2-40B4-BE49-F238E27FC236}">
                <a16:creationId xmlns:a16="http://schemas.microsoft.com/office/drawing/2014/main" id="{580E82D3-913C-E443-8A67-78FDCF3E41A8}"/>
              </a:ext>
            </a:extLst>
          </p:cNvPr>
          <p:cNvSpPr>
            <a:spLocks noGrp="1"/>
          </p:cNvSpPr>
          <p:nvPr>
            <p:ph type="body" sz="quarter" idx="10"/>
          </p:nvPr>
        </p:nvSpPr>
        <p:spPr>
          <a:xfrm>
            <a:off x="668892" y="3538330"/>
            <a:ext cx="6566795" cy="1868557"/>
          </a:xfrm>
        </p:spPr>
        <p:txBody>
          <a:bodyPr>
            <a:normAutofit fontScale="92500" lnSpcReduction="10000"/>
          </a:bodyPr>
          <a:lstStyle/>
          <a:p>
            <a:pPr marL="571500" indent="-571500" algn="l">
              <a:buFont typeface="Arial" panose="020B0604020202020204" pitchFamily="34" charset="0"/>
              <a:buChar char="•"/>
            </a:pPr>
            <a:r>
              <a:rPr lang="en-US" sz="2400" dirty="0"/>
              <a:t>University Counselor or University Development Counselor</a:t>
            </a:r>
          </a:p>
          <a:p>
            <a:pPr marL="571500" indent="-571500" algn="l">
              <a:buFont typeface="Arial" panose="020B0604020202020204" pitchFamily="34" charset="0"/>
              <a:buChar char="•"/>
            </a:pPr>
            <a:r>
              <a:rPr lang="en-US" sz="2400" dirty="0"/>
              <a:t>Student Services Counselor</a:t>
            </a:r>
          </a:p>
          <a:p>
            <a:pPr marL="571500" indent="-571500" algn="l">
              <a:buFont typeface="Arial" panose="020B0604020202020204" pitchFamily="34" charset="0"/>
              <a:buChar char="•"/>
            </a:pPr>
            <a:r>
              <a:rPr lang="en-US" sz="2400" dirty="0"/>
              <a:t>Field Experience Counselor (if applicable)</a:t>
            </a:r>
          </a:p>
          <a:p>
            <a:pPr marL="571500" indent="-571500" algn="l">
              <a:buFont typeface="Arial" panose="020B0604020202020204" pitchFamily="34" charset="0"/>
              <a:buChar char="•"/>
            </a:pPr>
            <a:r>
              <a:rPr lang="en-US" sz="2400" dirty="0"/>
              <a:t>GCU Instructor</a:t>
            </a:r>
          </a:p>
          <a:p>
            <a:pPr marL="0" indent="0">
              <a:lnSpc>
                <a:spcPct val="100000"/>
              </a:lnSpc>
              <a:buNone/>
            </a:pPr>
            <a:endParaRPr lang="en-US" sz="2400" dirty="0"/>
          </a:p>
          <a:p>
            <a:pPr lvl="1"/>
            <a:endParaRPr lang="en-US" sz="2400" dirty="0">
              <a:solidFill>
                <a:schemeClr val="bg1"/>
              </a:solidFill>
            </a:endParaRPr>
          </a:p>
        </p:txBody>
      </p:sp>
      <p:sp>
        <p:nvSpPr>
          <p:cNvPr id="6" name="TextBox 5">
            <a:extLst>
              <a:ext uri="{FF2B5EF4-FFF2-40B4-BE49-F238E27FC236}">
                <a16:creationId xmlns:a16="http://schemas.microsoft.com/office/drawing/2014/main" id="{D2B29C69-F2F7-6448-96AD-9FDEB91A6DEA}"/>
              </a:ext>
            </a:extLst>
          </p:cNvPr>
          <p:cNvSpPr txBox="1"/>
          <p:nvPr/>
        </p:nvSpPr>
        <p:spPr>
          <a:xfrm>
            <a:off x="11212752" y="6515381"/>
            <a:ext cx="979248" cy="246221"/>
          </a:xfrm>
          <a:prstGeom prst="rect">
            <a:avLst/>
          </a:prstGeom>
          <a:noFill/>
        </p:spPr>
        <p:txBody>
          <a:bodyPr wrap="square" rtlCol="0">
            <a:spAutoFit/>
          </a:bodyPr>
          <a:lstStyle/>
          <a:p>
            <a:r>
              <a:rPr lang="en-US" sz="1000" dirty="0">
                <a:solidFill>
                  <a:schemeClr val="bg2">
                    <a:lumMod val="90000"/>
                  </a:schemeClr>
                </a:solidFill>
              </a:rPr>
              <a:t>21CONE0337</a:t>
            </a:r>
          </a:p>
        </p:txBody>
      </p:sp>
    </p:spTree>
    <p:extLst>
      <p:ext uri="{BB962C8B-B14F-4D97-AF65-F5344CB8AC3E}">
        <p14:creationId xmlns:p14="http://schemas.microsoft.com/office/powerpoint/2010/main" val="1194638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C7E4-23F1-C840-AD43-68F385B4B55A}"/>
              </a:ext>
            </a:extLst>
          </p:cNvPr>
          <p:cNvSpPr>
            <a:spLocks noGrp="1"/>
          </p:cNvSpPr>
          <p:nvPr>
            <p:ph type="title"/>
          </p:nvPr>
        </p:nvSpPr>
        <p:spPr/>
        <p:txBody>
          <a:bodyPr/>
          <a:lstStyle/>
          <a:p>
            <a:r>
              <a:rPr lang="en-US" dirty="0"/>
              <a:t>LOPES EVALUATION</a:t>
            </a:r>
          </a:p>
        </p:txBody>
      </p:sp>
      <p:sp>
        <p:nvSpPr>
          <p:cNvPr id="3" name="Content Placeholder 2">
            <a:extLst>
              <a:ext uri="{FF2B5EF4-FFF2-40B4-BE49-F238E27FC236}">
                <a16:creationId xmlns:a16="http://schemas.microsoft.com/office/drawing/2014/main" id="{CD8F9AA7-C9D5-1441-94DB-A0AA55B2DC2C}"/>
              </a:ext>
            </a:extLst>
          </p:cNvPr>
          <p:cNvSpPr>
            <a:spLocks noGrp="1"/>
          </p:cNvSpPr>
          <p:nvPr>
            <p:ph type="body" sz="quarter" idx="10"/>
          </p:nvPr>
        </p:nvSpPr>
        <p:spPr>
          <a:xfrm>
            <a:off x="392650" y="3088640"/>
            <a:ext cx="7430550" cy="1895157"/>
          </a:xfrm>
        </p:spPr>
        <p:txBody>
          <a:bodyPr/>
          <a:lstStyle/>
          <a:p>
            <a:pPr marL="0" indent="0" algn="l">
              <a:buNone/>
            </a:pPr>
            <a:r>
              <a:rPr lang="en-US" sz="2400" dirty="0"/>
              <a:t>See how your coursework and previous             credits apply!</a:t>
            </a:r>
          </a:p>
          <a:p>
            <a:pPr marL="457200" indent="-457200" algn="l">
              <a:buFont typeface="Arial" panose="020B0604020202020204" pitchFamily="34" charset="0"/>
              <a:buChar char="•"/>
            </a:pPr>
            <a:r>
              <a:rPr lang="en-US" sz="2400" dirty="0"/>
              <a:t>Complimentary service completed within 24 hours</a:t>
            </a:r>
          </a:p>
          <a:p>
            <a:pPr marL="457200" indent="-457200" algn="l">
              <a:buFont typeface="Arial" panose="020B0604020202020204" pitchFamily="34" charset="0"/>
              <a:buChar char="•"/>
            </a:pPr>
            <a:r>
              <a:rPr lang="en-US" sz="2400" dirty="0"/>
              <a:t>Helps estimate GCU transfer credits</a:t>
            </a:r>
          </a:p>
          <a:p>
            <a:pPr marL="457200" indent="-457200" algn="l">
              <a:buFont typeface="Arial" panose="020B0604020202020204" pitchFamily="34" charset="0"/>
              <a:buChar char="•"/>
            </a:pPr>
            <a:r>
              <a:rPr lang="en-US" sz="2400" dirty="0"/>
              <a:t>Determines how quickly you can earn your degree</a:t>
            </a:r>
          </a:p>
          <a:p>
            <a:pPr marL="457200" indent="-457200" algn="l">
              <a:buFont typeface="Arial" panose="020B0604020202020204" pitchFamily="34" charset="0"/>
              <a:buChar char="•"/>
            </a:pPr>
            <a:r>
              <a:rPr lang="en-US" sz="2400" dirty="0"/>
              <a:t>Provides a personalized graduation plan, preliminary plan and potential graduate date</a:t>
            </a:r>
          </a:p>
        </p:txBody>
      </p:sp>
      <p:sp>
        <p:nvSpPr>
          <p:cNvPr id="4" name="Rectangle 3">
            <a:extLst>
              <a:ext uri="{FF2B5EF4-FFF2-40B4-BE49-F238E27FC236}">
                <a16:creationId xmlns:a16="http://schemas.microsoft.com/office/drawing/2014/main" id="{69B7DE4C-EFE5-5E45-AEC9-DD25F103FAE2}"/>
              </a:ext>
            </a:extLst>
          </p:cNvPr>
          <p:cNvSpPr/>
          <p:nvPr/>
        </p:nvSpPr>
        <p:spPr>
          <a:xfrm>
            <a:off x="10821412" y="6586727"/>
            <a:ext cx="857927" cy="246221"/>
          </a:xfrm>
          <a:prstGeom prst="rect">
            <a:avLst/>
          </a:prstGeom>
        </p:spPr>
        <p:txBody>
          <a:bodyPr wrap="none">
            <a:spAutoFit/>
          </a:bodyPr>
          <a:lstStyle/>
          <a:p>
            <a:r>
              <a:rPr lang="en-US" sz="1000" dirty="0">
                <a:solidFill>
                  <a:schemeClr val="bg2">
                    <a:lumMod val="90000"/>
                  </a:schemeClr>
                </a:solidFill>
              </a:rPr>
              <a:t>20COEE0290</a:t>
            </a:r>
            <a:endParaRPr lang="en-US" sz="1000" dirty="0"/>
          </a:p>
        </p:txBody>
      </p:sp>
    </p:spTree>
    <p:extLst>
      <p:ext uri="{BB962C8B-B14F-4D97-AF65-F5344CB8AC3E}">
        <p14:creationId xmlns:p14="http://schemas.microsoft.com/office/powerpoint/2010/main" val="807967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C7E4-23F1-C840-AD43-68F385B4B55A}"/>
              </a:ext>
            </a:extLst>
          </p:cNvPr>
          <p:cNvSpPr>
            <a:spLocks noGrp="1"/>
          </p:cNvSpPr>
          <p:nvPr>
            <p:ph type="title"/>
          </p:nvPr>
        </p:nvSpPr>
        <p:spPr/>
        <p:txBody>
          <a:bodyPr/>
          <a:lstStyle/>
          <a:p>
            <a:r>
              <a:rPr lang="en-US"/>
              <a:t>DEGREE PROGRAM CALCULATION</a:t>
            </a:r>
            <a:endParaRPr lang="en-US" dirty="0"/>
          </a:p>
        </p:txBody>
      </p:sp>
      <p:sp>
        <p:nvSpPr>
          <p:cNvPr id="3" name="Content Placeholder 2">
            <a:extLst>
              <a:ext uri="{FF2B5EF4-FFF2-40B4-BE49-F238E27FC236}">
                <a16:creationId xmlns:a16="http://schemas.microsoft.com/office/drawing/2014/main" id="{CD8F9AA7-C9D5-1441-94DB-A0AA55B2DC2C}"/>
              </a:ext>
            </a:extLst>
          </p:cNvPr>
          <p:cNvSpPr>
            <a:spLocks noGrp="1"/>
          </p:cNvSpPr>
          <p:nvPr>
            <p:ph sz="quarter" idx="10"/>
          </p:nvPr>
        </p:nvSpPr>
        <p:spPr/>
        <p:txBody>
          <a:bodyPr/>
          <a:lstStyle/>
          <a:p>
            <a:pPr marL="0" indent="0">
              <a:buNone/>
            </a:pPr>
            <a:r>
              <a:rPr lang="en-US" sz="2600" dirty="0"/>
              <a:t>GCU’s tool to help estimate your investment in your future. Valuing transparency, your counselor will help you fully understand your cost to attend, financial options and more, so there are no surprises.</a:t>
            </a:r>
          </a:p>
        </p:txBody>
      </p:sp>
      <p:sp>
        <p:nvSpPr>
          <p:cNvPr id="4" name="Rectangle 3">
            <a:extLst>
              <a:ext uri="{FF2B5EF4-FFF2-40B4-BE49-F238E27FC236}">
                <a16:creationId xmlns:a16="http://schemas.microsoft.com/office/drawing/2014/main" id="{69B7DE4C-EFE5-5E45-AEC9-DD25F103FAE2}"/>
              </a:ext>
            </a:extLst>
          </p:cNvPr>
          <p:cNvSpPr/>
          <p:nvPr/>
        </p:nvSpPr>
        <p:spPr>
          <a:xfrm>
            <a:off x="10821412" y="6586727"/>
            <a:ext cx="857927" cy="246221"/>
          </a:xfrm>
          <a:prstGeom prst="rect">
            <a:avLst/>
          </a:prstGeom>
        </p:spPr>
        <p:txBody>
          <a:bodyPr wrap="none">
            <a:spAutoFit/>
          </a:bodyPr>
          <a:lstStyle/>
          <a:p>
            <a:r>
              <a:rPr lang="en-US" sz="1000" dirty="0">
                <a:solidFill>
                  <a:schemeClr val="bg2">
                    <a:lumMod val="90000"/>
                  </a:schemeClr>
                </a:solidFill>
              </a:rPr>
              <a:t>20COEE0290</a:t>
            </a:r>
            <a:endParaRPr lang="en-US" sz="1000" dirty="0"/>
          </a:p>
        </p:txBody>
      </p:sp>
    </p:spTree>
    <p:extLst>
      <p:ext uri="{BB962C8B-B14F-4D97-AF65-F5344CB8AC3E}">
        <p14:creationId xmlns:p14="http://schemas.microsoft.com/office/powerpoint/2010/main" val="2713833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2B6CB87C-B592-A492-160A-48A535AA12D4}"/>
              </a:ext>
            </a:extLst>
          </p:cNvPr>
          <p:cNvSpPr>
            <a:spLocks noGrp="1"/>
          </p:cNvSpPr>
          <p:nvPr>
            <p:ph type="title"/>
          </p:nvPr>
        </p:nvSpPr>
        <p:spPr>
          <a:xfrm>
            <a:off x="378107" y="1203767"/>
            <a:ext cx="11435787" cy="1008335"/>
          </a:xfrm>
        </p:spPr>
        <p:txBody>
          <a:bodyPr/>
          <a:lstStyle/>
          <a:p>
            <a:pPr marL="0" marR="0">
              <a:spcBef>
                <a:spcPts val="0"/>
              </a:spcBef>
              <a:spcAft>
                <a:spcPts val="0"/>
              </a:spcAft>
            </a:pPr>
            <a:r>
              <a:rPr lang="en-US" dirty="0"/>
              <a:t>Veteran Tuition Scholarships</a:t>
            </a:r>
          </a:p>
        </p:txBody>
      </p:sp>
      <p:sp>
        <p:nvSpPr>
          <p:cNvPr id="2" name="TextBox 1">
            <a:extLst>
              <a:ext uri="{FF2B5EF4-FFF2-40B4-BE49-F238E27FC236}">
                <a16:creationId xmlns:a16="http://schemas.microsoft.com/office/drawing/2014/main" id="{DE1222BD-9C1F-52BA-141E-5639A1F64D6A}"/>
              </a:ext>
            </a:extLst>
          </p:cNvPr>
          <p:cNvSpPr txBox="1"/>
          <p:nvPr/>
        </p:nvSpPr>
        <p:spPr>
          <a:xfrm>
            <a:off x="11207590" y="6461528"/>
            <a:ext cx="76174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24589"/>
                  </a:prstClr>
                </a:solidFill>
                <a:effectLst/>
                <a:uLnTx/>
                <a:uFillTx/>
                <a:latin typeface="Helvetica" pitchFamily="2" charset="0"/>
                <a:ea typeface="+mn-ea"/>
                <a:cs typeface="+mn-cs"/>
              </a:rPr>
              <a:t>23MIL0090</a:t>
            </a:r>
          </a:p>
        </p:txBody>
      </p:sp>
      <p:sp>
        <p:nvSpPr>
          <p:cNvPr id="4" name="TextBox 3">
            <a:extLst>
              <a:ext uri="{FF2B5EF4-FFF2-40B4-BE49-F238E27FC236}">
                <a16:creationId xmlns:a16="http://schemas.microsoft.com/office/drawing/2014/main" id="{231FD059-ADBC-F209-CB24-D70DF7F91153}"/>
              </a:ext>
            </a:extLst>
          </p:cNvPr>
          <p:cNvSpPr txBox="1"/>
          <p:nvPr/>
        </p:nvSpPr>
        <p:spPr>
          <a:xfrm>
            <a:off x="370391" y="2073201"/>
            <a:ext cx="1143578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Military veterans, their spouses and eligible dependents may qualify for:</a:t>
            </a:r>
          </a:p>
        </p:txBody>
      </p:sp>
      <p:sp>
        <p:nvSpPr>
          <p:cNvPr id="3" name="Text Placeholder 12">
            <a:extLst>
              <a:ext uri="{FF2B5EF4-FFF2-40B4-BE49-F238E27FC236}">
                <a16:creationId xmlns:a16="http://schemas.microsoft.com/office/drawing/2014/main" id="{AEB68E49-88D3-665F-77D3-90B45759E219}"/>
              </a:ext>
            </a:extLst>
          </p:cNvPr>
          <p:cNvSpPr txBox="1">
            <a:spLocks/>
          </p:cNvSpPr>
          <p:nvPr/>
        </p:nvSpPr>
        <p:spPr>
          <a:xfrm>
            <a:off x="370390" y="2755252"/>
            <a:ext cx="11435787" cy="1856898"/>
          </a:xfrm>
          <a:prstGeom prst="rect">
            <a:avLst/>
          </a:prstGeom>
        </p:spPr>
        <p:txBody>
          <a:bodyPr numCol="1"/>
          <a:lstStyle>
            <a:lvl1pPr marL="228600" indent="-228600" algn="l" defTabSz="914400" rtl="0" eaLnBrk="1" latinLnBrk="0" hangingPunct="1">
              <a:lnSpc>
                <a:spcPct val="90000"/>
              </a:lnSpc>
              <a:spcBef>
                <a:spcPts val="1000"/>
              </a:spcBef>
              <a:buFont typeface="Arial"/>
              <a:buNone/>
              <a:defRPr sz="12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10% off tuition rate per course for online and evening bachelor’s, master’s and certificate programs</a:t>
            </a:r>
            <a:r>
              <a:rPr kumimoji="0" lang="en-US" sz="2400" b="0" i="0" u="none" strike="noStrike" kern="1200" cap="none" spc="0" normalizeH="0" baseline="30000" noProof="0" dirty="0">
                <a:ln>
                  <a:noFill/>
                </a:ln>
                <a:solidFill>
                  <a:prstClr val="white"/>
                </a:solidFill>
                <a:effectLst/>
                <a:uLnTx/>
                <a:uFillTx/>
                <a:latin typeface="Helvetica" pitchFamily="2" charset="0"/>
                <a:ea typeface="+mn-ea"/>
                <a:cs typeface="+mn-cs"/>
              </a:rPr>
              <a:t>1</a:t>
            </a:r>
          </a:p>
          <a:p>
            <a:pPr marL="342900" marR="0" lvl="0" indent="-3429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Discounted tuition rate for online doctoral programs</a:t>
            </a:r>
            <a:r>
              <a:rPr kumimoji="0" lang="en-US" sz="2400" b="0" i="0" u="none" strike="noStrike" kern="1200" cap="none" spc="0" normalizeH="0" baseline="30000" noProof="0" dirty="0">
                <a:ln>
                  <a:noFill/>
                </a:ln>
                <a:solidFill>
                  <a:prstClr val="white"/>
                </a:solidFill>
                <a:effectLst/>
                <a:uLnTx/>
                <a:uFillTx/>
                <a:latin typeface="Helvetica" pitchFamily="2" charset="0"/>
                <a:ea typeface="+mn-ea"/>
                <a:cs typeface="+mn-cs"/>
              </a:rPr>
              <a:t>2</a:t>
            </a:r>
          </a:p>
        </p:txBody>
      </p:sp>
      <p:sp>
        <p:nvSpPr>
          <p:cNvPr id="6" name="Text Placeholder 10">
            <a:extLst>
              <a:ext uri="{FF2B5EF4-FFF2-40B4-BE49-F238E27FC236}">
                <a16:creationId xmlns:a16="http://schemas.microsoft.com/office/drawing/2014/main" id="{23146181-3E55-B26D-99CE-B7F841E370DD}"/>
              </a:ext>
            </a:extLst>
          </p:cNvPr>
          <p:cNvSpPr txBox="1">
            <a:spLocks/>
          </p:cNvSpPr>
          <p:nvPr/>
        </p:nvSpPr>
        <p:spPr>
          <a:xfrm>
            <a:off x="523805" y="5402579"/>
            <a:ext cx="10971509" cy="838563"/>
          </a:xfrm>
          <a:prstGeom prst="rect">
            <a:avLst/>
          </a:prstGeom>
        </p:spPr>
        <p:txBody>
          <a:bodyPr>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a:buNone/>
              <a:defRPr sz="24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a:buNone/>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a:buNone/>
              <a:defRPr sz="18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a:buNone/>
              <a:defRPr sz="1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30000" noProof="0" dirty="0">
                <a:ln>
                  <a:noFill/>
                </a:ln>
                <a:solidFill>
                  <a:prstClr val="white"/>
                </a:solidFill>
                <a:effectLst/>
                <a:uLnTx/>
                <a:uFillTx/>
                <a:latin typeface="Helvetica" pitchFamily="2" charset="0"/>
                <a:ea typeface="+mn-ea"/>
                <a:cs typeface="+mn-cs"/>
              </a:rPr>
              <a:t>1 </a:t>
            </a:r>
            <a:r>
              <a:rPr kumimoji="0" lang="en-US" sz="1200" b="0" i="0" u="none" strike="noStrike" kern="1200" cap="none" spc="0" normalizeH="0" baseline="0" noProof="0" dirty="0">
                <a:ln>
                  <a:noFill/>
                </a:ln>
                <a:solidFill>
                  <a:prstClr val="white"/>
                </a:solidFill>
                <a:effectLst/>
                <a:uLnTx/>
                <a:uFillTx/>
                <a:latin typeface="Helvetica" pitchFamily="2" charset="0"/>
                <a:ea typeface="+mn-ea"/>
                <a:cs typeface="+mn-cs"/>
              </a:rPr>
              <a:t>MOU 3094: Military Veteran Tuition Scholarship. This scholarship is only valid for applicants who are a veteran and veteran spouse of the United States Armed Forces or a child dependent utilizing a VA educational benefit and submit a complete application. This scholarship excludes MDiv, ABSN and RN-BSN programs.</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30000" noProof="0" dirty="0">
                <a:ln>
                  <a:noFill/>
                </a:ln>
                <a:solidFill>
                  <a:prstClr val="white"/>
                </a:solidFill>
                <a:effectLst/>
                <a:uLnTx/>
                <a:uFillTx/>
                <a:latin typeface="Helvetica" pitchFamily="2" charset="0"/>
                <a:ea typeface="+mn-ea"/>
                <a:cs typeface="+mn-cs"/>
              </a:rPr>
              <a:t>2 </a:t>
            </a:r>
            <a:r>
              <a:rPr kumimoji="0" lang="en-US" sz="1200" b="0" i="0" u="none" strike="noStrike" kern="1200" cap="none" spc="0" normalizeH="0" baseline="0" noProof="0" dirty="0">
                <a:ln>
                  <a:noFill/>
                </a:ln>
                <a:solidFill>
                  <a:prstClr val="white"/>
                </a:solidFill>
                <a:effectLst/>
                <a:uLnTx/>
                <a:uFillTx/>
                <a:latin typeface="Helvetica" pitchFamily="2" charset="0"/>
                <a:ea typeface="+mn-ea"/>
                <a:cs typeface="+mn-cs"/>
              </a:rPr>
              <a:t>MOU 2020: Doctoral Online Military Tuition Scholarship. This scholarship is valid for active duty or veteran military members and their spouses, amounting to a tuition rate of $617.50 per hour.</a:t>
            </a:r>
          </a:p>
        </p:txBody>
      </p:sp>
    </p:spTree>
    <p:extLst>
      <p:ext uri="{BB962C8B-B14F-4D97-AF65-F5344CB8AC3E}">
        <p14:creationId xmlns:p14="http://schemas.microsoft.com/office/powerpoint/2010/main" val="1677057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11F98D5-9CC4-074D-ADBE-53C54BBD8AA3}"/>
              </a:ext>
            </a:extLst>
          </p:cNvPr>
          <p:cNvSpPr>
            <a:spLocks noGrp="1"/>
          </p:cNvSpPr>
          <p:nvPr>
            <p:ph type="title"/>
          </p:nvPr>
        </p:nvSpPr>
        <p:spPr/>
        <p:txBody>
          <a:bodyPr/>
          <a:lstStyle/>
          <a:p>
            <a:r>
              <a:rPr lang="en-US" dirty="0"/>
              <a:t>Military Tuition Reduction Scholarship</a:t>
            </a:r>
          </a:p>
        </p:txBody>
      </p:sp>
      <p:sp>
        <p:nvSpPr>
          <p:cNvPr id="10" name="Text Placeholder 9">
            <a:extLst>
              <a:ext uri="{FF2B5EF4-FFF2-40B4-BE49-F238E27FC236}">
                <a16:creationId xmlns:a16="http://schemas.microsoft.com/office/drawing/2014/main" id="{94D0ACBB-FCB1-6944-A86F-000538E611F1}"/>
              </a:ext>
            </a:extLst>
          </p:cNvPr>
          <p:cNvSpPr>
            <a:spLocks noGrp="1"/>
          </p:cNvSpPr>
          <p:nvPr>
            <p:ph type="body" sz="quarter" idx="10"/>
          </p:nvPr>
        </p:nvSpPr>
        <p:spPr>
          <a:xfrm>
            <a:off x="1763317" y="2804291"/>
            <a:ext cx="8665369" cy="2427890"/>
          </a:xfrm>
        </p:spPr>
        <p:txBody>
          <a:bodyPr/>
          <a:lstStyle/>
          <a:p>
            <a:pPr>
              <a:lnSpc>
                <a:spcPct val="100000"/>
              </a:lnSpc>
              <a:spcBef>
                <a:spcPts val="300"/>
              </a:spcBef>
            </a:pPr>
            <a:r>
              <a:rPr lang="en-US" sz="1700" dirty="0"/>
              <a:t>$250 per credit hour for undergraduate programs*</a:t>
            </a:r>
          </a:p>
          <a:p>
            <a:pPr>
              <a:lnSpc>
                <a:spcPct val="100000"/>
              </a:lnSpc>
              <a:spcBef>
                <a:spcPts val="300"/>
              </a:spcBef>
            </a:pPr>
            <a:r>
              <a:rPr lang="en-US" sz="1700" dirty="0"/>
              <a:t>$400 per credit hour for master’s programs**</a:t>
            </a:r>
          </a:p>
          <a:p>
            <a:pPr>
              <a:lnSpc>
                <a:spcPct val="100000"/>
              </a:lnSpc>
              <a:spcBef>
                <a:spcPts val="300"/>
              </a:spcBef>
            </a:pPr>
            <a:r>
              <a:rPr lang="en-US" sz="1700" dirty="0"/>
              <a:t>$617.50 per credit hour for online doctoral programs</a:t>
            </a:r>
          </a:p>
          <a:p>
            <a:pPr>
              <a:lnSpc>
                <a:spcPct val="100000"/>
              </a:lnSpc>
              <a:spcBef>
                <a:spcPts val="300"/>
              </a:spcBef>
            </a:pPr>
            <a:r>
              <a:rPr lang="en-US" sz="1700" dirty="0"/>
              <a:t>All active duty service members, reservists, National Guard and their spouses</a:t>
            </a:r>
          </a:p>
          <a:p>
            <a:pPr>
              <a:lnSpc>
                <a:spcPct val="100000"/>
              </a:lnSpc>
              <a:spcBef>
                <a:spcPts val="300"/>
              </a:spcBef>
            </a:pPr>
            <a:r>
              <a:rPr lang="en-US" sz="1700" dirty="0"/>
              <a:t>Electronic materials and other fees may be waived* **</a:t>
            </a:r>
          </a:p>
          <a:p>
            <a:pPr>
              <a:lnSpc>
                <a:spcPct val="100000"/>
              </a:lnSpc>
              <a:spcBef>
                <a:spcPts val="300"/>
              </a:spcBef>
            </a:pPr>
            <a:r>
              <a:rPr lang="en-US" sz="1700" dirty="0"/>
              <a:t>Alternative scholarships for Veterans or dependents using any VA form of payment</a:t>
            </a:r>
          </a:p>
          <a:p>
            <a:pPr>
              <a:lnSpc>
                <a:spcPct val="100000"/>
              </a:lnSpc>
              <a:spcBef>
                <a:spcPts val="300"/>
              </a:spcBef>
            </a:pPr>
            <a:r>
              <a:rPr lang="en-US" sz="1700" dirty="0"/>
              <a:t>3 and 4-credit courses – earn 24 credit hours per year – one class every seven to eight weeks</a:t>
            </a:r>
          </a:p>
          <a:p>
            <a:endParaRPr lang="en-US" dirty="0"/>
          </a:p>
        </p:txBody>
      </p:sp>
      <p:sp>
        <p:nvSpPr>
          <p:cNvPr id="11" name="Text Placeholder 10">
            <a:extLst>
              <a:ext uri="{FF2B5EF4-FFF2-40B4-BE49-F238E27FC236}">
                <a16:creationId xmlns:a16="http://schemas.microsoft.com/office/drawing/2014/main" id="{45F79605-69D0-F948-93AE-68D0B42595EC}"/>
              </a:ext>
            </a:extLst>
          </p:cNvPr>
          <p:cNvSpPr>
            <a:spLocks noGrp="1"/>
          </p:cNvSpPr>
          <p:nvPr>
            <p:ph type="body" sz="quarter" idx="12"/>
          </p:nvPr>
        </p:nvSpPr>
        <p:spPr>
          <a:xfrm>
            <a:off x="1702778" y="5562600"/>
            <a:ext cx="8889022" cy="1143000"/>
          </a:xfrm>
        </p:spPr>
        <p:txBody>
          <a:bodyPr>
            <a:normAutofit/>
          </a:bodyPr>
          <a:lstStyle/>
          <a:p>
            <a:pPr marL="0" indent="0">
              <a:spcBef>
                <a:spcPts val="0"/>
              </a:spcBef>
            </a:pPr>
            <a:r>
              <a:rPr lang="en-US" dirty="0"/>
              <a:t>*MOU 3129: Active Duty Online Undergraduate Student Military Tuition Scholarship. This scholarship will reduce tuition for undergraduate students to $250.00 per credit hour and waive all Canyon Connect and LMS fees for those who choose to attend our online or evening cohort programs.</a:t>
            </a:r>
          </a:p>
          <a:p>
            <a:pPr marL="0" indent="0">
              <a:spcBef>
                <a:spcPts val="0"/>
              </a:spcBef>
            </a:pPr>
            <a:endParaRPr lang="en-US" dirty="0"/>
          </a:p>
          <a:p>
            <a:pPr marL="0" indent="0">
              <a:spcBef>
                <a:spcPts val="0"/>
              </a:spcBef>
            </a:pPr>
            <a:r>
              <a:rPr lang="en-US" dirty="0"/>
              <a:t>**MOU 3128: Active Duty Online Graduate Student Military Tuition Scholarship This scholarship will reduce tuition for graduate students to $400.00 per credit hour and waive all Canyon Connect and LMS fees for those who choose to attend our online or evening campus programs.</a:t>
            </a:r>
          </a:p>
          <a:p>
            <a:pPr marL="0" indent="0">
              <a:spcBef>
                <a:spcPts val="0"/>
              </a:spcBef>
            </a:pPr>
            <a:endParaRPr lang="en-US" dirty="0"/>
          </a:p>
          <a:p>
            <a:pPr marL="0" indent="0">
              <a:spcBef>
                <a:spcPts val="0"/>
              </a:spcBef>
            </a:pPr>
            <a:r>
              <a:rPr lang="en-US" dirty="0"/>
              <a:t>†MOU 2020: Doctoral Online Military Tuition Scholarship. This scholarship will reduce tuition for online doctoral students to $617.50 per credit hour to attend our online doctoral programs.</a:t>
            </a:r>
          </a:p>
          <a:p>
            <a:endParaRPr lang="en-US" dirty="0"/>
          </a:p>
        </p:txBody>
      </p:sp>
      <p:sp>
        <p:nvSpPr>
          <p:cNvPr id="2" name="TextBox 1">
            <a:extLst>
              <a:ext uri="{FF2B5EF4-FFF2-40B4-BE49-F238E27FC236}">
                <a16:creationId xmlns:a16="http://schemas.microsoft.com/office/drawing/2014/main" id="{6B692305-38F5-984B-83E3-FCC2C0FEAB44}"/>
              </a:ext>
            </a:extLst>
          </p:cNvPr>
          <p:cNvSpPr txBox="1"/>
          <p:nvPr/>
        </p:nvSpPr>
        <p:spPr>
          <a:xfrm>
            <a:off x="7010400" y="3352801"/>
            <a:ext cx="152400" cy="584775"/>
          </a:xfrm>
          <a:prstGeom prst="rect">
            <a:avLst/>
          </a:prstGeom>
          <a:noFill/>
        </p:spPr>
        <p:txBody>
          <a:bodyPr wrap="square" rtlCol="0">
            <a:spAutoFit/>
          </a:bodyPr>
          <a:lstStyle/>
          <a:p>
            <a:r>
              <a:rPr lang="en-US" sz="1400" dirty="0">
                <a:solidFill>
                  <a:schemeClr val="bg1"/>
                </a:solidFill>
                <a:latin typeface="Helvetica" pitchFamily="2" charset="0"/>
              </a:rPr>
              <a:t>†</a:t>
            </a:r>
          </a:p>
          <a:p>
            <a:endParaRPr lang="en-US" dirty="0"/>
          </a:p>
        </p:txBody>
      </p:sp>
      <p:sp>
        <p:nvSpPr>
          <p:cNvPr id="6" name="Rectangle 5">
            <a:extLst>
              <a:ext uri="{FF2B5EF4-FFF2-40B4-BE49-F238E27FC236}">
                <a16:creationId xmlns:a16="http://schemas.microsoft.com/office/drawing/2014/main" id="{F3447FB3-54B5-7F4B-B998-81EB618A6701}"/>
              </a:ext>
            </a:extLst>
          </p:cNvPr>
          <p:cNvSpPr/>
          <p:nvPr/>
        </p:nvSpPr>
        <p:spPr>
          <a:xfrm>
            <a:off x="9846942" y="6553201"/>
            <a:ext cx="821059" cy="246221"/>
          </a:xfrm>
          <a:prstGeom prst="rect">
            <a:avLst/>
          </a:prstGeom>
        </p:spPr>
        <p:txBody>
          <a:bodyPr wrap="none">
            <a:spAutoFit/>
          </a:bodyPr>
          <a:lstStyle/>
          <a:p>
            <a:r>
              <a:rPr lang="en-US" sz="1000" dirty="0">
                <a:solidFill>
                  <a:schemeClr val="bg1"/>
                </a:solidFill>
                <a:latin typeface="Helvetica" pitchFamily="2" charset="0"/>
              </a:rPr>
              <a:t>21MIL0062</a:t>
            </a:r>
          </a:p>
        </p:txBody>
      </p:sp>
    </p:spTree>
    <p:extLst>
      <p:ext uri="{BB962C8B-B14F-4D97-AF65-F5344CB8AC3E}">
        <p14:creationId xmlns:p14="http://schemas.microsoft.com/office/powerpoint/2010/main" val="1464433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D1EA4-63B5-1645-A212-9FFF0AC31F51}"/>
              </a:ext>
            </a:extLst>
          </p:cNvPr>
          <p:cNvSpPr>
            <a:spLocks noGrp="1"/>
          </p:cNvSpPr>
          <p:nvPr>
            <p:ph type="title"/>
          </p:nvPr>
        </p:nvSpPr>
        <p:spPr>
          <a:xfrm>
            <a:off x="403162" y="1688275"/>
            <a:ext cx="6323459" cy="1325563"/>
          </a:xfrm>
        </p:spPr>
        <p:txBody>
          <a:bodyPr lIns="91440" tIns="45720" rIns="91440" bIns="45720" anchor="t"/>
          <a:lstStyle/>
          <a:p>
            <a:pPr>
              <a:lnSpc>
                <a:spcPct val="100000"/>
              </a:lnSpc>
            </a:pPr>
            <a:r>
              <a:rPr lang="en-US" sz="2800" b="0" dirty="0">
                <a:latin typeface="Helvetica"/>
                <a:cs typeface="Helvetica"/>
              </a:rPr>
              <a:t>Kelly Hudson</a:t>
            </a:r>
            <a:br>
              <a:rPr lang="en-US" sz="2800" dirty="0"/>
            </a:br>
            <a:r>
              <a:rPr lang="en-US" sz="2800" b="0" dirty="0">
                <a:latin typeface="Helvetica"/>
                <a:cs typeface="Helvetica"/>
              </a:rPr>
              <a:t>University Development Manager </a:t>
            </a:r>
            <a:br>
              <a:rPr lang="en-US" sz="2800" dirty="0"/>
            </a:br>
            <a:br>
              <a:rPr lang="en-US" sz="2800" dirty="0"/>
            </a:br>
            <a:r>
              <a:rPr lang="en-US" sz="2800" b="0" dirty="0">
                <a:latin typeface="Helvetica"/>
                <a:cs typeface="Helvetica"/>
              </a:rPr>
              <a:t>Kelly.Hudson@gcu.edu</a:t>
            </a:r>
            <a:br>
              <a:rPr lang="en-US" sz="2800" dirty="0"/>
            </a:br>
            <a:endParaRPr lang="en-US" sz="2800" b="0" dirty="0">
              <a:latin typeface="Helvetica"/>
              <a:cs typeface="Helvetica"/>
            </a:endParaRPr>
          </a:p>
        </p:txBody>
      </p:sp>
      <p:sp>
        <p:nvSpPr>
          <p:cNvPr id="6" name="TextBox 5">
            <a:extLst>
              <a:ext uri="{FF2B5EF4-FFF2-40B4-BE49-F238E27FC236}">
                <a16:creationId xmlns:a16="http://schemas.microsoft.com/office/drawing/2014/main" id="{3DD9EF94-D225-304C-99D9-8DBA16C74482}"/>
              </a:ext>
            </a:extLst>
          </p:cNvPr>
          <p:cNvSpPr txBox="1"/>
          <p:nvPr/>
        </p:nvSpPr>
        <p:spPr>
          <a:xfrm>
            <a:off x="861848" y="5612524"/>
            <a:ext cx="9963807" cy="707886"/>
          </a:xfrm>
          <a:prstGeom prst="rect">
            <a:avLst/>
          </a:prstGeom>
          <a:noFill/>
        </p:spPr>
        <p:txBody>
          <a:bodyPr wrap="square" rtlCol="0">
            <a:spAutoFit/>
          </a:bodyPr>
          <a:lstStyle/>
          <a:p>
            <a:pPr algn="just"/>
            <a:r>
              <a:rPr lang="en-US" sz="1000" b="1" dirty="0">
                <a:solidFill>
                  <a:schemeClr val="bg1"/>
                </a:solidFill>
              </a:rPr>
              <a:t>Grand Canyon University is accredited by the Higher Learning Commission (</a:t>
            </a:r>
            <a:r>
              <a:rPr lang="en-US" sz="1000" b="1" dirty="0" err="1">
                <a:solidFill>
                  <a:schemeClr val="bg1"/>
                </a:solidFill>
              </a:rPr>
              <a:t>hlcommission.org</a:t>
            </a:r>
            <a:r>
              <a:rPr lang="en-US" sz="1000" b="1" dirty="0">
                <a:solidFill>
                  <a:schemeClr val="bg1"/>
                </a:solidFill>
              </a:rPr>
              <a:t>), an institutional accreditation agency recognized by the U.S. Department of Education. Please note, not all GCU programs are available in all states and in all learning modalities. Program availability is contingent on student enrollment. Important policy information is available in the University Policy Handbook at </a:t>
            </a:r>
            <a:r>
              <a:rPr lang="en-US" sz="1000" b="1" dirty="0" err="1">
                <a:solidFill>
                  <a:schemeClr val="bg1"/>
                </a:solidFill>
              </a:rPr>
              <a:t>gcu.edu</a:t>
            </a:r>
            <a:r>
              <a:rPr lang="en-US" sz="1000" b="1" dirty="0">
                <a:solidFill>
                  <a:schemeClr val="bg1"/>
                </a:solidFill>
              </a:rPr>
              <a:t>/</a:t>
            </a:r>
            <a:r>
              <a:rPr lang="en-US" sz="1000" b="1" dirty="0" err="1">
                <a:solidFill>
                  <a:schemeClr val="bg1"/>
                </a:solidFill>
              </a:rPr>
              <a:t>academicpolicies</a:t>
            </a:r>
            <a:r>
              <a:rPr lang="en-US" sz="1000" b="1" dirty="0">
                <a:solidFill>
                  <a:schemeClr val="bg1"/>
                </a:solidFill>
              </a:rPr>
              <a:t>. For more information on the accreditation of nursing programs and other university licensures, please visit our University Accreditation and Regulations page at </a:t>
            </a:r>
            <a:r>
              <a:rPr lang="en-US" sz="1000" b="1" dirty="0" err="1">
                <a:solidFill>
                  <a:schemeClr val="bg1"/>
                </a:solidFill>
              </a:rPr>
              <a:t>gcu.edu</a:t>
            </a:r>
            <a:r>
              <a:rPr lang="en-US" sz="1000" b="1" dirty="0">
                <a:solidFill>
                  <a:schemeClr val="bg1"/>
                </a:solidFill>
              </a:rPr>
              <a:t>/</a:t>
            </a:r>
            <a:r>
              <a:rPr lang="en-US" sz="1000" b="1" dirty="0" err="1">
                <a:solidFill>
                  <a:schemeClr val="bg1"/>
                </a:solidFill>
              </a:rPr>
              <a:t>CONHCPAccreditation</a:t>
            </a:r>
            <a:r>
              <a:rPr lang="en-US" sz="1000" b="1" dirty="0">
                <a:solidFill>
                  <a:schemeClr val="bg1"/>
                </a:solidFill>
              </a:rPr>
              <a:t>. 2021 Grand Canyon University</a:t>
            </a:r>
            <a:endParaRPr lang="en-US" sz="2000" b="1" dirty="0">
              <a:solidFill>
                <a:schemeClr val="bg1"/>
              </a:solidFill>
            </a:endParaRPr>
          </a:p>
        </p:txBody>
      </p:sp>
    </p:spTree>
    <p:extLst>
      <p:ext uri="{BB962C8B-B14F-4D97-AF65-F5344CB8AC3E}">
        <p14:creationId xmlns:p14="http://schemas.microsoft.com/office/powerpoint/2010/main" val="3355860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4A33C949E6904BB86D1176E4F9E1EE" ma:contentTypeVersion="19" ma:contentTypeDescription="Create a new document." ma:contentTypeScope="" ma:versionID="be4780a798d53c3b0b5c87dc882fdbc9">
  <xsd:schema xmlns:xsd="http://www.w3.org/2001/XMLSchema" xmlns:xs="http://www.w3.org/2001/XMLSchema" xmlns:p="http://schemas.microsoft.com/office/2006/metadata/properties" xmlns:ns2="d06c5179-d2cd-47f5-99cf-7af86c287eae" xmlns:ns3="d0869905-2cb0-4e42-8db4-3853d0802728" targetNamespace="http://schemas.microsoft.com/office/2006/metadata/properties" ma:root="true" ma:fieldsID="9e042956168c302aa0b21eafebc36a22" ns2:_="" ns3:_="">
    <xsd:import namespace="d06c5179-d2cd-47f5-99cf-7af86c287eae"/>
    <xsd:import namespace="d0869905-2cb0-4e42-8db4-3853d08027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Categorie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6c5179-d2cd-47f5-99cf-7af86c287e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Categories" ma:index="20" nillable="true" ma:displayName="Categories" ma:format="Dropdown" ma:internalName="Categories">
      <xsd:complexType>
        <xsd:complexContent>
          <xsd:extension base="dms:MultiChoice">
            <xsd:sequence>
              <xsd:element name="Value" maxOccurs="unbounded" minOccurs="0" nillable="true">
                <xsd:simpleType>
                  <xsd:restriction base="dms:Choice">
                    <xsd:enumeration value="Ad Campaigns"/>
                    <xsd:enumeration value="Campus Oriented"/>
                    <xsd:enumeration value="Online Oriented"/>
                    <xsd:enumeration value="Advancement"/>
                    <xsd:enumeration value="CSET"/>
                    <xsd:enumeration value="Honors"/>
                    <xsd:enumeration value="COFAP"/>
                    <xsd:enumeration value="CDS"/>
                    <xsd:enumeration value="COT"/>
                    <xsd:enumeration value="CHSS"/>
                    <xsd:enumeration value="CCOB"/>
                    <xsd:enumeration value="CONHCP"/>
                    <xsd:enumeration value="COE"/>
                    <xsd:enumeration value="GCU Impact/Outreach"/>
                    <xsd:enumeration value="Enterprises"/>
                    <xsd:enumeration value="General"/>
                    <xsd:enumeration value="Choice 17"/>
                  </xsd:restriction>
                </xsd:simpleType>
              </xsd:element>
            </xsd:sequence>
          </xsd:extension>
        </xsd:complexContent>
      </xsd:complex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79346d-4f46-4bf1-b4df-486c6d391f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869905-2cb0-4e42-8db4-3853d080272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7e1d6f-a142-4f80-abad-5981b61453f2}" ma:internalName="TaxCatchAll" ma:showField="CatchAllData" ma:web="d0869905-2cb0-4e42-8db4-3853d08027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ies xmlns="d06c5179-d2cd-47f5-99cf-7af86c287eae" xsi:nil="true"/>
    <TaxCatchAll xmlns="d0869905-2cb0-4e42-8db4-3853d0802728" xsi:nil="true"/>
    <lcf76f155ced4ddcb4097134ff3c332f xmlns="d06c5179-d2cd-47f5-99cf-7af86c287ea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32F46D4-57C5-4DD1-89D4-6C97EE35D310}">
  <ds:schemaRefs>
    <ds:schemaRef ds:uri="http://schemas.microsoft.com/sharepoint/v3/contenttype/forms"/>
  </ds:schemaRefs>
</ds:datastoreItem>
</file>

<file path=customXml/itemProps2.xml><?xml version="1.0" encoding="utf-8"?>
<ds:datastoreItem xmlns:ds="http://schemas.openxmlformats.org/officeDocument/2006/customXml" ds:itemID="{D186CA9D-BB67-4152-B339-1D103C069D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6c5179-d2cd-47f5-99cf-7af86c287eae"/>
    <ds:schemaRef ds:uri="d0869905-2cb0-4e42-8db4-3853d0802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D430F4-B852-48A4-8939-6616E64B4F3D}">
  <ds:schemaRefs>
    <ds:schemaRef ds:uri="http://schemas.microsoft.com/office/2006/metadata/properties"/>
    <ds:schemaRef ds:uri="http://schemas.microsoft.com/office/infopath/2007/PartnerControls"/>
    <ds:schemaRef ds:uri="http://schemas.microsoft.com/sharepoint/v3"/>
    <ds:schemaRef ds:uri="d06c5179-d2cd-47f5-99cf-7af86c287eae"/>
    <ds:schemaRef ds:uri="d0869905-2cb0-4e42-8db4-3853d0802728"/>
  </ds:schemaRefs>
</ds:datastoreItem>
</file>

<file path=docProps/app.xml><?xml version="1.0" encoding="utf-8"?>
<Properties xmlns="http://schemas.openxmlformats.org/officeDocument/2006/extended-properties" xmlns:vt="http://schemas.openxmlformats.org/officeDocument/2006/docPropsVTypes">
  <TotalTime>19713</TotalTime>
  <Words>757</Words>
  <Application>Microsoft Office PowerPoint</Application>
  <PresentationFormat>Widescreen</PresentationFormat>
  <Paragraphs>69</Paragraphs>
  <Slides>9</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9</vt:i4>
      </vt:variant>
    </vt:vector>
  </HeadingPairs>
  <TitlesOfParts>
    <vt:vector size="21" baseType="lpstr">
      <vt:lpstr>Arial</vt:lpstr>
      <vt:lpstr>Calibri</vt:lpstr>
      <vt:lpstr>Calibri Light</vt:lpstr>
      <vt:lpstr>Helvetica</vt:lpstr>
      <vt:lpstr>Helvetica Bold Oblique</vt:lpstr>
      <vt:lpstr>Helvetica Light</vt:lpstr>
      <vt:lpstr>Tablet Gothic</vt:lpstr>
      <vt:lpstr>Tablet Gothic Condensed</vt:lpstr>
      <vt:lpstr>Office Theme</vt:lpstr>
      <vt:lpstr>1_Office Theme</vt:lpstr>
      <vt:lpstr>Office Theme</vt:lpstr>
      <vt:lpstr>2_Office Theme</vt:lpstr>
      <vt:lpstr>PowerPoint Presentation</vt:lpstr>
      <vt:lpstr>PowerPoint Presentation</vt:lpstr>
      <vt:lpstr>PowerPoint Presentation</vt:lpstr>
      <vt:lpstr>YOUR GRADUATION TEAM</vt:lpstr>
      <vt:lpstr>LOPES EVALUATION</vt:lpstr>
      <vt:lpstr>DEGREE PROGRAM CALCULATION</vt:lpstr>
      <vt:lpstr>Veteran Tuition Scholarships</vt:lpstr>
      <vt:lpstr>Military Tuition Reduction Scholarship</vt:lpstr>
      <vt:lpstr>Kelly Hudson University Development Manager   Kelly.Hudson@gcu.edu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Baral (GCE)</dc:creator>
  <cp:lastModifiedBy>Bender, Tammy</cp:lastModifiedBy>
  <cp:revision>120</cp:revision>
  <dcterms:created xsi:type="dcterms:W3CDTF">2019-08-16T16:16:19Z</dcterms:created>
  <dcterms:modified xsi:type="dcterms:W3CDTF">2024-02-08T20:59:01Z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0x010100DA4A33C949E6904BB86D1176E4F9E1EE</vt:lpwstr>
  </property>
</Properties>
</file>