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89" r:id="rId3"/>
    <p:sldId id="309" r:id="rId4"/>
    <p:sldId id="310" r:id="rId5"/>
    <p:sldId id="313" r:id="rId6"/>
    <p:sldId id="312" r:id="rId7"/>
    <p:sldId id="311" r:id="rId8"/>
    <p:sldId id="314" r:id="rId9"/>
    <p:sldId id="317" r:id="rId10"/>
    <p:sldId id="315" r:id="rId11"/>
    <p:sldId id="301" r:id="rId12"/>
    <p:sldId id="306" r:id="rId13"/>
    <p:sldId id="316" r:id="rId14"/>
    <p:sldId id="303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0C21CA0-0C07-4431-ABB3-253B747BC0D9}">
          <p14:sldIdLst>
            <p14:sldId id="265"/>
            <p14:sldId id="289"/>
            <p14:sldId id="309"/>
            <p14:sldId id="310"/>
            <p14:sldId id="313"/>
            <p14:sldId id="312"/>
            <p14:sldId id="311"/>
            <p14:sldId id="314"/>
            <p14:sldId id="317"/>
            <p14:sldId id="315"/>
            <p14:sldId id="301"/>
            <p14:sldId id="306"/>
            <p14:sldId id="316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79559" autoAdjust="0"/>
  </p:normalViewPr>
  <p:slideViewPr>
    <p:cSldViewPr>
      <p:cViewPr varScale="1">
        <p:scale>
          <a:sx n="89" d="100"/>
          <a:sy n="89" d="100"/>
        </p:scale>
        <p:origin x="84" y="474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10/20/2024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10/20/2024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4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7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6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8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10/20/2024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10/20/2024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10/20/2024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10/20/2024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10/20/2024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10/20/2024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10/20/2024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10/20/2024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2000">
              <a:schemeClr val="bg2"/>
            </a:gs>
            <a:gs pos="100000">
              <a:schemeClr val="bg2">
                <a:lumMod val="9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10/20/2024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oreply@vetpro.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ave@panosoft.com" TargetMode="External"/><Relationship Id="rId2" Type="http://schemas.openxmlformats.org/officeDocument/2006/relationships/hyperlink" Target="mailto:support@panosoft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04800"/>
            <a:ext cx="9144002" cy="22098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9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VetProWeb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3999" y="2743200"/>
            <a:ext cx="9144002" cy="762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Panoramic Software. Inc. | CACVSO Fall Virtual Training Conference October 22,2024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C42F45-F709-0EAD-8B8B-10D03750B2CB}"/>
              </a:ext>
            </a:extLst>
          </p:cNvPr>
          <p:cNvSpPr txBox="1">
            <a:spLocks/>
          </p:cNvSpPr>
          <p:nvPr/>
        </p:nvSpPr>
        <p:spPr>
          <a:xfrm>
            <a:off x="1523999" y="1314450"/>
            <a:ext cx="9144002" cy="12763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User Training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36144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 / Award Action Space – </a:t>
            </a:r>
            <a:r>
              <a:rPr lang="en-US" sz="3100" b="1" dirty="0"/>
              <a:t>DVS 40 College Fee Waiver</a:t>
            </a:r>
            <a:br>
              <a:rPr lang="en-US" sz="3100" b="1" dirty="0"/>
            </a:b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0C8B9-7A1C-10F4-756A-4EA17581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94" y="1554317"/>
            <a:ext cx="9188606" cy="476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1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358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DVS-40 College Fee Waiver Program– Common Issues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EMAIL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10972800" cy="4048379"/>
          </a:xfrm>
        </p:spPr>
        <p:txBody>
          <a:bodyPr>
            <a:normAutofit/>
          </a:bodyPr>
          <a:lstStyle/>
          <a:p>
            <a:r>
              <a:rPr lang="en-US" sz="2800" b="1" dirty="0"/>
              <a:t>Students cannot access the Code Letter that your office has issued</a:t>
            </a:r>
          </a:p>
          <a:p>
            <a:pPr lvl="1"/>
            <a:r>
              <a:rPr lang="en-US" sz="2200" b="1" dirty="0"/>
              <a:t>Verify student email address on Dependent Information page ensure there are no typos</a:t>
            </a:r>
          </a:p>
          <a:p>
            <a:pPr lvl="1"/>
            <a:r>
              <a:rPr lang="en-US" sz="2200" b="1" dirty="0"/>
              <a:t>Have student check JUNK/ SPAM folders for sender: </a:t>
            </a:r>
            <a:r>
              <a:rPr lang="en-US" sz="2200" b="1" dirty="0">
                <a:hlinkClick r:id="rId2"/>
              </a:rPr>
              <a:t>noreply@vetpro.us</a:t>
            </a:r>
            <a:r>
              <a:rPr lang="en-US" sz="2200" b="1" dirty="0"/>
              <a:t> </a:t>
            </a:r>
          </a:p>
          <a:p>
            <a:pPr lvl="1"/>
            <a:r>
              <a:rPr lang="en-US" sz="2200" b="1" dirty="0"/>
              <a:t>Student can add </a:t>
            </a:r>
            <a:r>
              <a:rPr lang="en-US" sz="2200" b="1" dirty="0">
                <a:hlinkClick r:id="rId2"/>
              </a:rPr>
              <a:t>noreply@vetpro.us</a:t>
            </a:r>
            <a:r>
              <a:rPr lang="en-US" sz="2200" b="1" dirty="0"/>
              <a:t> to their email contacts, </a:t>
            </a:r>
            <a:r>
              <a:rPr lang="en-US" sz="2400" b="1" u="sng" dirty="0"/>
              <a:t>especially if they use Gmail</a:t>
            </a:r>
            <a:endParaRPr lang="en-US" sz="2200" b="1" u="sng" dirty="0"/>
          </a:p>
        </p:txBody>
      </p:sp>
    </p:spTree>
    <p:extLst>
      <p:ext uri="{BB962C8B-B14F-4D97-AF65-F5344CB8AC3E}">
        <p14:creationId xmlns:p14="http://schemas.microsoft.com/office/powerpoint/2010/main" val="6964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358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DVS-40 College Fee Waiver Program– Common Issues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Student SSN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10972800" cy="4048379"/>
          </a:xfrm>
        </p:spPr>
        <p:txBody>
          <a:bodyPr>
            <a:normAutofit/>
          </a:bodyPr>
          <a:lstStyle/>
          <a:p>
            <a:r>
              <a:rPr lang="en-US" sz="2800" b="1" dirty="0"/>
              <a:t>College cannot access their Award Certificate</a:t>
            </a:r>
          </a:p>
          <a:p>
            <a:pPr lvl="1"/>
            <a:r>
              <a:rPr lang="en-US" sz="2600" b="1" dirty="0"/>
              <a:t>Verify Dependent SSN </a:t>
            </a:r>
            <a:r>
              <a:rPr lang="en-US" sz="2600" b="1" u="sng" dirty="0"/>
              <a:t>one more time </a:t>
            </a:r>
            <a:r>
              <a:rPr lang="en-US" sz="2600" b="1" dirty="0"/>
              <a:t>before approving</a:t>
            </a:r>
          </a:p>
          <a:p>
            <a:pPr lvl="1"/>
            <a:r>
              <a:rPr lang="en-US" sz="2600" b="1" dirty="0"/>
              <a:t>Request copy of SSN card as part of the evidence that the student is required to submit and add to Veteran Attached Docs</a:t>
            </a:r>
          </a:p>
        </p:txBody>
      </p:sp>
    </p:spTree>
    <p:extLst>
      <p:ext uri="{BB962C8B-B14F-4D97-AF65-F5344CB8AC3E}">
        <p14:creationId xmlns:p14="http://schemas.microsoft.com/office/powerpoint/2010/main" val="30242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7564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 Discovery – Requesting Files from other CVSOs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DEE11-5568-2129-BB84-F314ECA6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371600"/>
            <a:ext cx="5464013" cy="1653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9DFE4A-3E65-6603-B0D9-106DCBDC6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041697"/>
            <a:ext cx="5464013" cy="313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8BBBDF-A64D-0534-8386-054EF1A51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123133"/>
            <a:ext cx="5102433" cy="2245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9FB7F0-4002-F2FB-0EFA-8D9B3BDC6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271947"/>
            <a:ext cx="4191363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6756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VetPro Changes – </a:t>
            </a:r>
            <a:r>
              <a:rPr lang="en-US" sz="3100" dirty="0"/>
              <a:t>Automation Committee and User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10317480" cy="4734179"/>
          </a:xfrm>
        </p:spPr>
        <p:txBody>
          <a:bodyPr>
            <a:normAutofit/>
          </a:bodyPr>
          <a:lstStyle/>
          <a:p>
            <a:r>
              <a:rPr lang="en-US" sz="3200" dirty="0"/>
              <a:t>Changes for your Office Only – Contact Panosoft Support</a:t>
            </a:r>
          </a:p>
          <a:p>
            <a:pPr lvl="1"/>
            <a:r>
              <a:rPr lang="en-US" sz="2800" dirty="0">
                <a:hlinkClick r:id="rId2"/>
              </a:rPr>
              <a:t>support@panosoft.com</a:t>
            </a:r>
            <a:r>
              <a:rPr lang="en-US" sz="2800" dirty="0"/>
              <a:t> or </a:t>
            </a:r>
            <a:r>
              <a:rPr lang="en-US" sz="2800" dirty="0">
                <a:hlinkClick r:id="rId3"/>
              </a:rPr>
              <a:t>dave@panosoft.com</a:t>
            </a:r>
            <a:endParaRPr lang="en-US" sz="2800" dirty="0"/>
          </a:p>
          <a:p>
            <a:r>
              <a:rPr lang="en-US" sz="3000" dirty="0"/>
              <a:t>Fee </a:t>
            </a:r>
            <a:r>
              <a:rPr lang="en-US" sz="3000"/>
              <a:t>Waiver issues:  </a:t>
            </a:r>
            <a:r>
              <a:rPr lang="en-US" sz="3000" u="sng" dirty="0">
                <a:solidFill>
                  <a:srgbClr val="0070C0"/>
                </a:solidFill>
              </a:rPr>
              <a:t>cfw@calvet.ca.gov</a:t>
            </a:r>
          </a:p>
          <a:p>
            <a:r>
              <a:rPr lang="en-US" sz="3200" dirty="0"/>
              <a:t>Changes that affect all VetPro users – Automation Committee</a:t>
            </a:r>
          </a:p>
        </p:txBody>
      </p:sp>
    </p:spTree>
    <p:extLst>
      <p:ext uri="{BB962C8B-B14F-4D97-AF65-F5344CB8AC3E}">
        <p14:creationId xmlns:p14="http://schemas.microsoft.com/office/powerpoint/2010/main" val="19490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162560"/>
            <a:ext cx="9509760" cy="67564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Thank you for serving Veterans!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7B4EC0-B1DC-ADBB-B0C3-3E59457663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229100" y="838200"/>
            <a:ext cx="3733800" cy="49140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2122EE5-467F-59FF-53AD-42907C234D70}"/>
              </a:ext>
            </a:extLst>
          </p:cNvPr>
          <p:cNvSpPr txBox="1">
            <a:spLocks/>
          </p:cNvSpPr>
          <p:nvPr/>
        </p:nvSpPr>
        <p:spPr>
          <a:xfrm>
            <a:off x="1341120" y="5752267"/>
            <a:ext cx="9509760" cy="675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Thank you for using VetPro!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8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9509760" cy="523240"/>
          </a:xfrm>
        </p:spPr>
        <p:txBody>
          <a:bodyPr anchor="b">
            <a:normAutofit fontScale="90000"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838200"/>
            <a:ext cx="6400800" cy="5638800"/>
          </a:xfrm>
        </p:spPr>
        <p:txBody>
          <a:bodyPr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 Functions</a:t>
            </a:r>
          </a:p>
          <a:p>
            <a:pPr lvl="1"/>
            <a:r>
              <a:rPr lang="en-US" b="1" dirty="0"/>
              <a:t>Agency Page </a:t>
            </a:r>
            <a:r>
              <a:rPr lang="en-US" dirty="0"/>
              <a:t>– Audit functions, Auto Fill</a:t>
            </a:r>
          </a:p>
          <a:p>
            <a:pPr lvl="1"/>
            <a:r>
              <a:rPr lang="en-US" b="1" dirty="0"/>
              <a:t>User management </a:t>
            </a:r>
            <a:r>
              <a:rPr lang="en-US" dirty="0"/>
              <a:t>-  Add, Remove, Change User Level</a:t>
            </a:r>
          </a:p>
          <a:p>
            <a:pPr lvl="1"/>
            <a:r>
              <a:rPr lang="en-US" b="1" dirty="0"/>
              <a:t>Dependent Grid</a:t>
            </a:r>
          </a:p>
          <a:p>
            <a:pPr lvl="1"/>
            <a:r>
              <a:rPr lang="en-US" b="1" dirty="0"/>
              <a:t>Claims Grid</a:t>
            </a:r>
          </a:p>
          <a:p>
            <a:pPr lvl="1"/>
            <a:r>
              <a:rPr lang="en-US" b="1" dirty="0"/>
              <a:t>Reports- </a:t>
            </a:r>
            <a:r>
              <a:rPr lang="en-US" dirty="0"/>
              <a:t>Audit, Office, Vet Rep and Agency Metrics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 / Award Action Space</a:t>
            </a:r>
          </a:p>
          <a:p>
            <a:pPr lvl="1"/>
            <a:r>
              <a:rPr lang="en-US" b="1" dirty="0"/>
              <a:t>VA Claims, Auditable vs Non- Auditable</a:t>
            </a:r>
          </a:p>
          <a:p>
            <a:pPr lvl="1"/>
            <a:r>
              <a:rPr lang="en-US" b="1" dirty="0"/>
              <a:t>DVS 40 College Fee Waiver</a:t>
            </a:r>
          </a:p>
          <a:p>
            <a:pPr lvl="1"/>
            <a:r>
              <a:rPr lang="en-US" b="1" dirty="0"/>
              <a:t>MC-05m referrals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 Discovery </a:t>
            </a:r>
            <a:r>
              <a:rPr lang="en-US" sz="1800" b="1" dirty="0"/>
              <a:t>--Transferring Veteran Files from CVSO -&gt; CVSO 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0EAA0-7910-B2BB-4663-4A2FD0CA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838200"/>
            <a:ext cx="4258269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4608"/>
            <a:ext cx="10515600" cy="685800"/>
          </a:xfrm>
        </p:spPr>
        <p:txBody>
          <a:bodyPr>
            <a:normAutofit/>
          </a:bodyPr>
          <a:lstStyle/>
          <a:p>
            <a:r>
              <a:rPr lang="en-US" sz="4000" b="1" dirty="0"/>
              <a:t>Administrator Functions – Agency Page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C370BA-4077-F22D-B6E3-9EC1E387C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88194"/>
            <a:ext cx="6837664" cy="32996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BB6362-076B-02DF-D807-C25F20F4D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967" y="1888194"/>
            <a:ext cx="4498433" cy="32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304800"/>
            <a:ext cx="10515600" cy="6858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 Functions </a:t>
            </a:r>
            <a:r>
              <a:rPr lang="en-US" sz="4000" b="1" dirty="0"/>
              <a:t>– User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96E5A-44CA-9499-74B9-87E5C077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3" y="1600200"/>
            <a:ext cx="5777389" cy="289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94BA94-C46D-239A-86DA-14BD95344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88285"/>
            <a:ext cx="5996601" cy="42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4608"/>
            <a:ext cx="10515600" cy="6858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 Functions </a:t>
            </a:r>
            <a:r>
              <a:rPr lang="en-US" sz="4000" b="1" dirty="0"/>
              <a:t>– Dependent Grid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40673-C386-4267-5312-7D65E1D01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9800"/>
            <a:ext cx="1562235" cy="2194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9869CD-837A-421C-8C61-4105088E7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295400"/>
            <a:ext cx="902457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4608"/>
            <a:ext cx="10515600" cy="6858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 Functions </a:t>
            </a:r>
            <a:r>
              <a:rPr lang="en-US" sz="4000" b="1" dirty="0"/>
              <a:t>– Claims Grid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E0A7A-99E2-A4BD-E8FD-6E815FBC8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996" y="1824851"/>
            <a:ext cx="6790008" cy="3208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D413E5-8262-3769-E1CD-0511935AE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545003"/>
            <a:ext cx="1295512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4608"/>
            <a:ext cx="10515600" cy="6858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Administrator Functions </a:t>
            </a:r>
            <a:r>
              <a:rPr lang="en-US" sz="4000" b="1" dirty="0"/>
              <a:t>– 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2E682-530F-BBC2-B47C-6441AFEEC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2380140" cy="1724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48B9F-E9F7-A2FD-AE52-85906A57C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137809"/>
            <a:ext cx="4572000" cy="2101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5202F-A59E-7100-50C1-F7B1A500C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539538"/>
            <a:ext cx="6043487" cy="2101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A07633-3264-781A-0495-6FF22A23F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1" y="3429001"/>
            <a:ext cx="4953000" cy="245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7360"/>
            <a:ext cx="11201400" cy="67564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 / Award Action Space </a:t>
            </a:r>
            <a:r>
              <a:rPr lang="en-US" sz="3600" b="1" dirty="0"/>
              <a:t>– </a:t>
            </a:r>
            <a:r>
              <a:rPr lang="fr-FR" sz="2700" b="1" dirty="0"/>
              <a:t>VA Claims, Auditable vs Non- Auditable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03046-9CD7-554A-2275-52540A0A0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3" y="1524000"/>
            <a:ext cx="9021434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E39866-0E19-700A-45BD-C2060F6A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7360"/>
            <a:ext cx="11201400" cy="90424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 / Award Action Space </a:t>
            </a:r>
            <a:r>
              <a:rPr lang="en-US" sz="3600" b="1" dirty="0"/>
              <a:t>– MC-05m referrals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D3A8BA-2A56-BBF1-FCAC-9898455B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363" y="4572116"/>
            <a:ext cx="7335274" cy="1848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79A3F8-856A-7A22-FC23-B0AE6A843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492" y="919480"/>
            <a:ext cx="9343016" cy="34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6068</TotalTime>
  <Words>382</Words>
  <Application>Microsoft Office PowerPoint</Application>
  <PresentationFormat>Widescreen</PresentationFormat>
  <Paragraphs>53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Corbel</vt:lpstr>
      <vt:lpstr>Euphemia</vt:lpstr>
      <vt:lpstr>Wingdings</vt:lpstr>
      <vt:lpstr>Banded Design Blue 16x9</vt:lpstr>
      <vt:lpstr>VetProWeb </vt:lpstr>
      <vt:lpstr>Training Topics</vt:lpstr>
      <vt:lpstr>Administrator Functions – Agency Page</vt:lpstr>
      <vt:lpstr>Administrator Functions – User Management</vt:lpstr>
      <vt:lpstr>Administrator Functions – Dependent Grid</vt:lpstr>
      <vt:lpstr>Administrator Functions – Claims Grid</vt:lpstr>
      <vt:lpstr>Administrator Functions – Reports</vt:lpstr>
      <vt:lpstr>    Claim / Award Action Space – VA Claims, Auditable vs Non- Auditable</vt:lpstr>
      <vt:lpstr>       Claim / Award Action Space – MC-05m referrals </vt:lpstr>
      <vt:lpstr>Claim / Award Action Space – DVS 40 College Fee Waiver </vt:lpstr>
      <vt:lpstr>DVS-40 College Fee Waiver Program– Common Issues   EMAIL ADDRESS</vt:lpstr>
      <vt:lpstr>DVS-40 College Fee Waiver Program– Common Issues   Student SSN </vt:lpstr>
      <vt:lpstr>Vet Discovery – Requesting Files from other CVSOs</vt:lpstr>
      <vt:lpstr>VetPro Changes – Automation Committee and User Support</vt:lpstr>
      <vt:lpstr>Thank you for serving Veterans!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VetProWeb User Training</dc:title>
  <dc:creator>David Steer</dc:creator>
  <cp:lastModifiedBy>David Steer</cp:lastModifiedBy>
  <cp:revision>32</cp:revision>
  <dcterms:created xsi:type="dcterms:W3CDTF">2023-06-13T21:00:10Z</dcterms:created>
  <dcterms:modified xsi:type="dcterms:W3CDTF">2024-10-21T00:57:28Z</dcterms:modified>
</cp:coreProperties>
</file>