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7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50B9B66-8242-4E34-90DA-7941747D26A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73"/>
            <p14:sldId id="274"/>
            <p14:sldId id="265"/>
            <p14:sldId id="266"/>
            <p14:sldId id="267"/>
            <p14:sldId id="268"/>
            <p14:sldId id="269"/>
            <p14:sldId id="270"/>
            <p14:sldId id="272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1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n Moses" userId="0ba3793ead14845f" providerId="LiveId" clId="{9AD25D84-53A1-4E4D-BE98-F899B70E73B4}"/>
    <pc:docChg chg="custSel addSld modSld modSection">
      <pc:chgData name="Marion Moses" userId="0ba3793ead14845f" providerId="LiveId" clId="{9AD25D84-53A1-4E4D-BE98-F899B70E73B4}" dt="2024-06-04T02:36:23.548" v="45" actId="404"/>
      <pc:docMkLst>
        <pc:docMk/>
      </pc:docMkLst>
      <pc:sldChg chg="addSp delSp modSp add mod">
        <pc:chgData name="Marion Moses" userId="0ba3793ead14845f" providerId="LiveId" clId="{9AD25D84-53A1-4E4D-BE98-F899B70E73B4}" dt="2024-06-04T02:35:31.020" v="27" actId="122"/>
        <pc:sldMkLst>
          <pc:docMk/>
          <pc:sldMk cId="75693456" sldId="273"/>
        </pc:sldMkLst>
        <pc:spChg chg="mod">
          <ac:chgData name="Marion Moses" userId="0ba3793ead14845f" providerId="LiveId" clId="{9AD25D84-53A1-4E4D-BE98-F899B70E73B4}" dt="2024-06-04T02:35:31.020" v="27" actId="122"/>
          <ac:spMkLst>
            <pc:docMk/>
            <pc:sldMk cId="75693456" sldId="273"/>
            <ac:spMk id="2" creationId="{1EFC1736-AFB6-68F1-3C15-883FD1B4176E}"/>
          </ac:spMkLst>
        </pc:spChg>
        <pc:spChg chg="del">
          <ac:chgData name="Marion Moses" userId="0ba3793ead14845f" providerId="LiveId" clId="{9AD25D84-53A1-4E4D-BE98-F899B70E73B4}" dt="2024-06-04T02:34:51.981" v="9" actId="478"/>
          <ac:spMkLst>
            <pc:docMk/>
            <pc:sldMk cId="75693456" sldId="273"/>
            <ac:spMk id="4" creationId="{F78913A2-917A-3B09-AEC7-361A048D2504}"/>
          </ac:spMkLst>
        </pc:spChg>
        <pc:spChg chg="add del mod">
          <ac:chgData name="Marion Moses" userId="0ba3793ead14845f" providerId="LiveId" clId="{9AD25D84-53A1-4E4D-BE98-F899B70E73B4}" dt="2024-06-04T02:34:58.466" v="10" actId="478"/>
          <ac:spMkLst>
            <pc:docMk/>
            <pc:sldMk cId="75693456" sldId="273"/>
            <ac:spMk id="5" creationId="{2CB91594-A84F-8E69-F083-9A6A5186AFA3}"/>
          </ac:spMkLst>
        </pc:spChg>
      </pc:sldChg>
      <pc:sldChg chg="modSp add mod">
        <pc:chgData name="Marion Moses" userId="0ba3793ead14845f" providerId="LiveId" clId="{9AD25D84-53A1-4E4D-BE98-F899B70E73B4}" dt="2024-06-04T02:36:23.548" v="45" actId="404"/>
        <pc:sldMkLst>
          <pc:docMk/>
          <pc:sldMk cId="2064056760" sldId="274"/>
        </pc:sldMkLst>
        <pc:spChg chg="mod">
          <ac:chgData name="Marion Moses" userId="0ba3793ead14845f" providerId="LiveId" clId="{9AD25D84-53A1-4E4D-BE98-F899B70E73B4}" dt="2024-06-04T02:36:23.548" v="45" actId="404"/>
          <ac:spMkLst>
            <pc:docMk/>
            <pc:sldMk cId="2064056760" sldId="274"/>
            <ac:spMk id="2" creationId="{1EFC1736-AFB6-68F1-3C15-883FD1B4176E}"/>
          </ac:spMkLst>
        </pc:spChg>
      </pc:sldChg>
    </pc:docChg>
  </pc:docChgLst>
  <pc:docChgLst>
    <pc:chgData name="Marion Moses" userId="0ba3793ead14845f" providerId="LiveId" clId="{A5174DF6-7737-4214-B5E7-F70D7AA9F29F}"/>
    <pc:docChg chg="undo custSel addSld modSld modSection">
      <pc:chgData name="Marion Moses" userId="0ba3793ead14845f" providerId="LiveId" clId="{A5174DF6-7737-4214-B5E7-F70D7AA9F29F}" dt="2024-03-04T14:17:40.019" v="957" actId="403"/>
      <pc:docMkLst>
        <pc:docMk/>
      </pc:docMkLst>
      <pc:sldChg chg="addSp modSp mod setBg">
        <pc:chgData name="Marion Moses" userId="0ba3793ead14845f" providerId="LiveId" clId="{A5174DF6-7737-4214-B5E7-F70D7AA9F29F}" dt="2024-03-04T14:03:50.351" v="22" actId="1076"/>
        <pc:sldMkLst>
          <pc:docMk/>
          <pc:sldMk cId="4205896443" sldId="269"/>
        </pc:sldMkLst>
        <pc:spChg chg="mod">
          <ac:chgData name="Marion Moses" userId="0ba3793ead14845f" providerId="LiveId" clId="{A5174DF6-7737-4214-B5E7-F70D7AA9F29F}" dt="2024-03-04T14:03:50.351" v="22" actId="1076"/>
          <ac:spMkLst>
            <pc:docMk/>
            <pc:sldMk cId="4205896443" sldId="269"/>
            <ac:spMk id="2" creationId="{7F37958A-EF19-342A-34C7-EE0772056501}"/>
          </ac:spMkLst>
        </pc:spChg>
        <pc:spChg chg="mod">
          <ac:chgData name="Marion Moses" userId="0ba3793ead14845f" providerId="LiveId" clId="{A5174DF6-7737-4214-B5E7-F70D7AA9F29F}" dt="2024-03-04T14:03:44.179" v="21" actId="27636"/>
          <ac:spMkLst>
            <pc:docMk/>
            <pc:sldMk cId="4205896443" sldId="269"/>
            <ac:spMk id="4" creationId="{425D1084-85BF-60A2-3D4D-C4669A7E4CC6}"/>
          </ac:spMkLst>
        </pc:spChg>
        <pc:spChg chg="add">
          <ac:chgData name="Marion Moses" userId="0ba3793ead14845f" providerId="LiveId" clId="{A5174DF6-7737-4214-B5E7-F70D7AA9F29F}" dt="2024-03-04T14:03:33.031" v="16" actId="26606"/>
          <ac:spMkLst>
            <pc:docMk/>
            <pc:sldMk cId="4205896443" sldId="269"/>
            <ac:spMk id="10" creationId="{9F79630B-0F0B-446E-A637-38FA8F61D10E}"/>
          </ac:spMkLst>
        </pc:spChg>
        <pc:spChg chg="add">
          <ac:chgData name="Marion Moses" userId="0ba3793ead14845f" providerId="LiveId" clId="{A5174DF6-7737-4214-B5E7-F70D7AA9F29F}" dt="2024-03-04T14:03:33.031" v="16" actId="26606"/>
          <ac:spMkLst>
            <pc:docMk/>
            <pc:sldMk cId="4205896443" sldId="269"/>
            <ac:spMk id="12" creationId="{B3437C99-FC8E-4311-B48A-F0C4C329B154}"/>
          </ac:spMkLst>
        </pc:spChg>
        <pc:picChg chg="add mod">
          <ac:chgData name="Marion Moses" userId="0ba3793ead14845f" providerId="LiveId" clId="{A5174DF6-7737-4214-B5E7-F70D7AA9F29F}" dt="2024-03-04T14:03:33.031" v="16" actId="26606"/>
          <ac:picMkLst>
            <pc:docMk/>
            <pc:sldMk cId="4205896443" sldId="269"/>
            <ac:picMk id="5" creationId="{183E5FB4-F4DA-DB03-CCB2-BE75682570AC}"/>
          </ac:picMkLst>
        </pc:picChg>
      </pc:sldChg>
      <pc:sldChg chg="addSp delSp modSp mod setBg">
        <pc:chgData name="Marion Moses" userId="0ba3793ead14845f" providerId="LiveId" clId="{A5174DF6-7737-4214-B5E7-F70D7AA9F29F}" dt="2024-03-04T14:05:31.191" v="36" actId="20577"/>
        <pc:sldMkLst>
          <pc:docMk/>
          <pc:sldMk cId="244003568" sldId="270"/>
        </pc:sldMkLst>
        <pc:spChg chg="mod">
          <ac:chgData name="Marion Moses" userId="0ba3793ead14845f" providerId="LiveId" clId="{A5174DF6-7737-4214-B5E7-F70D7AA9F29F}" dt="2024-03-04T14:05:31.191" v="36" actId="20577"/>
          <ac:spMkLst>
            <pc:docMk/>
            <pc:sldMk cId="244003568" sldId="270"/>
            <ac:spMk id="2" creationId="{EADD1878-F2A1-92FC-83AF-EC943E40A120}"/>
          </ac:spMkLst>
        </pc:spChg>
        <pc:spChg chg="del">
          <ac:chgData name="Marion Moses" userId="0ba3793ead14845f" providerId="LiveId" clId="{A5174DF6-7737-4214-B5E7-F70D7AA9F29F}" dt="2024-03-04T14:02:54.301" v="0" actId="478"/>
          <ac:spMkLst>
            <pc:docMk/>
            <pc:sldMk cId="244003568" sldId="270"/>
            <ac:spMk id="3" creationId="{AB28C453-9931-F884-DEDC-3923A86A99C1}"/>
          </ac:spMkLst>
        </pc:spChg>
        <pc:spChg chg="mod">
          <ac:chgData name="Marion Moses" userId="0ba3793ead14845f" providerId="LiveId" clId="{A5174DF6-7737-4214-B5E7-F70D7AA9F29F}" dt="2024-03-04T14:05:21.329" v="33" actId="403"/>
          <ac:spMkLst>
            <pc:docMk/>
            <pc:sldMk cId="244003568" sldId="270"/>
            <ac:spMk id="4" creationId="{8665924C-11BC-27DB-2C5A-C8E47416CB3A}"/>
          </ac:spMkLst>
        </pc:spChg>
        <pc:spChg chg="add">
          <ac:chgData name="Marion Moses" userId="0ba3793ead14845f" providerId="LiveId" clId="{A5174DF6-7737-4214-B5E7-F70D7AA9F29F}" dt="2024-03-04T14:05:13.197" v="28" actId="26606"/>
          <ac:spMkLst>
            <pc:docMk/>
            <pc:sldMk cId="244003568" sldId="270"/>
            <ac:spMk id="10" creationId="{9F79630B-0F0B-446E-A637-38FA8F61D10E}"/>
          </ac:spMkLst>
        </pc:spChg>
        <pc:spChg chg="add del">
          <ac:chgData name="Marion Moses" userId="0ba3793ead14845f" providerId="LiveId" clId="{A5174DF6-7737-4214-B5E7-F70D7AA9F29F}" dt="2024-03-04T14:03:17.546" v="8" actId="26606"/>
          <ac:spMkLst>
            <pc:docMk/>
            <pc:sldMk cId="244003568" sldId="270"/>
            <ac:spMk id="11" creationId="{9F79630B-0F0B-446E-A637-38FA8F61D10E}"/>
          </ac:spMkLst>
        </pc:spChg>
        <pc:spChg chg="add del">
          <ac:chgData name="Marion Moses" userId="0ba3793ead14845f" providerId="LiveId" clId="{A5174DF6-7737-4214-B5E7-F70D7AA9F29F}" dt="2024-03-04T14:03:17.546" v="8" actId="26606"/>
          <ac:spMkLst>
            <pc:docMk/>
            <pc:sldMk cId="244003568" sldId="270"/>
            <ac:spMk id="13" creationId="{B3437C99-FC8E-4311-B48A-F0C4C329B154}"/>
          </ac:spMkLst>
        </pc:spChg>
        <pc:spChg chg="add">
          <ac:chgData name="Marion Moses" userId="0ba3793ead14845f" providerId="LiveId" clId="{A5174DF6-7737-4214-B5E7-F70D7AA9F29F}" dt="2024-03-04T14:05:13.197" v="28" actId="26606"/>
          <ac:spMkLst>
            <pc:docMk/>
            <pc:sldMk cId="244003568" sldId="270"/>
            <ac:spMk id="15" creationId="{B3437C99-FC8E-4311-B48A-F0C4C329B154}"/>
          </ac:spMkLst>
        </pc:spChg>
        <pc:picChg chg="add mod">
          <ac:chgData name="Marion Moses" userId="0ba3793ead14845f" providerId="LiveId" clId="{A5174DF6-7737-4214-B5E7-F70D7AA9F29F}" dt="2024-03-04T14:03:19.408" v="11" actId="1076"/>
          <ac:picMkLst>
            <pc:docMk/>
            <pc:sldMk cId="244003568" sldId="270"/>
            <ac:picMk id="6" creationId="{29A7C28C-D384-3853-CE2D-538E7AB1CB32}"/>
          </ac:picMkLst>
        </pc:picChg>
        <pc:picChg chg="add mod">
          <ac:chgData name="Marion Moses" userId="0ba3793ead14845f" providerId="LiveId" clId="{A5174DF6-7737-4214-B5E7-F70D7AA9F29F}" dt="2024-03-04T14:05:13.197" v="28" actId="26606"/>
          <ac:picMkLst>
            <pc:docMk/>
            <pc:sldMk cId="244003568" sldId="270"/>
            <ac:picMk id="8" creationId="{433DA925-6F1F-E2BD-DB6C-55ABBA35640D}"/>
          </ac:picMkLst>
        </pc:picChg>
      </pc:sldChg>
      <pc:sldChg chg="addSp delSp modSp new mod setBg">
        <pc:chgData name="Marion Moses" userId="0ba3793ead14845f" providerId="LiveId" clId="{A5174DF6-7737-4214-B5E7-F70D7AA9F29F}" dt="2024-03-04T14:17:40.019" v="957" actId="403"/>
        <pc:sldMkLst>
          <pc:docMk/>
          <pc:sldMk cId="3292499026" sldId="271"/>
        </pc:sldMkLst>
        <pc:spChg chg="add del mod">
          <ac:chgData name="Marion Moses" userId="0ba3793ead14845f" providerId="LiveId" clId="{A5174DF6-7737-4214-B5E7-F70D7AA9F29F}" dt="2024-03-04T14:17:19.813" v="954" actId="26606"/>
          <ac:spMkLst>
            <pc:docMk/>
            <pc:sldMk cId="3292499026" sldId="271"/>
            <ac:spMk id="2" creationId="{518203DB-17E0-C133-4492-E01C45EBBF0F}"/>
          </ac:spMkLst>
        </pc:spChg>
        <pc:spChg chg="del">
          <ac:chgData name="Marion Moses" userId="0ba3793ead14845f" providerId="LiveId" clId="{A5174DF6-7737-4214-B5E7-F70D7AA9F29F}" dt="2024-03-04T14:06:16.542" v="74" actId="478"/>
          <ac:spMkLst>
            <pc:docMk/>
            <pc:sldMk cId="3292499026" sldId="271"/>
            <ac:spMk id="3" creationId="{EA73708D-F157-8188-2959-CF8B7450B69D}"/>
          </ac:spMkLst>
        </pc:spChg>
        <pc:spChg chg="mod">
          <ac:chgData name="Marion Moses" userId="0ba3793ead14845f" providerId="LiveId" clId="{A5174DF6-7737-4214-B5E7-F70D7AA9F29F}" dt="2024-03-04T14:17:40.019" v="957" actId="403"/>
          <ac:spMkLst>
            <pc:docMk/>
            <pc:sldMk cId="3292499026" sldId="271"/>
            <ac:spMk id="4" creationId="{FEF24F14-5612-8684-69B8-6CE1744FB99F}"/>
          </ac:spMkLst>
        </pc:spChg>
        <pc:spChg chg="add del mod">
          <ac:chgData name="Marion Moses" userId="0ba3793ead14845f" providerId="LiveId" clId="{A5174DF6-7737-4214-B5E7-F70D7AA9F29F}" dt="2024-03-04T14:15:00.367" v="555" actId="478"/>
          <ac:spMkLst>
            <pc:docMk/>
            <pc:sldMk cId="3292499026" sldId="271"/>
            <ac:spMk id="6" creationId="{3C2DB30C-20D2-B1C5-FEC8-ED4694CB839F}"/>
          </ac:spMkLst>
        </pc:spChg>
        <pc:spChg chg="add">
          <ac:chgData name="Marion Moses" userId="0ba3793ead14845f" providerId="LiveId" clId="{A5174DF6-7737-4214-B5E7-F70D7AA9F29F}" dt="2024-03-04T14:17:19.813" v="954" actId="26606"/>
          <ac:spMkLst>
            <pc:docMk/>
            <pc:sldMk cId="3292499026" sldId="271"/>
            <ac:spMk id="9" creationId="{C9A36457-A5F4-4103-A443-02581C09185B}"/>
          </ac:spMkLst>
        </pc:spChg>
        <pc:spChg chg="add">
          <ac:chgData name="Marion Moses" userId="0ba3793ead14845f" providerId="LiveId" clId="{A5174DF6-7737-4214-B5E7-F70D7AA9F29F}" dt="2024-03-04T14:17:19.813" v="954" actId="26606"/>
          <ac:spMkLst>
            <pc:docMk/>
            <pc:sldMk cId="3292499026" sldId="271"/>
            <ac:spMk id="11" creationId="{DC5FB7E8-B636-40FA-BE8D-48145C0F5C57}"/>
          </ac:spMkLst>
        </pc:spChg>
        <pc:spChg chg="add">
          <ac:chgData name="Marion Moses" userId="0ba3793ead14845f" providerId="LiveId" clId="{A5174DF6-7737-4214-B5E7-F70D7AA9F29F}" dt="2024-03-04T14:17:19.813" v="954" actId="26606"/>
          <ac:spMkLst>
            <pc:docMk/>
            <pc:sldMk cId="3292499026" sldId="271"/>
            <ac:spMk id="13" creationId="{142DCE2C-2863-46FA-9BE7-24365A24D9BA}"/>
          </ac:spMkLst>
        </pc:spChg>
      </pc:sldChg>
      <pc:sldChg chg="addSp delSp modSp add mod">
        <pc:chgData name="Marion Moses" userId="0ba3793ead14845f" providerId="LiveId" clId="{A5174DF6-7737-4214-B5E7-F70D7AA9F29F}" dt="2024-03-04T14:13:14.824" v="346" actId="14826"/>
        <pc:sldMkLst>
          <pc:docMk/>
          <pc:sldMk cId="1053312258" sldId="272"/>
        </pc:sldMkLst>
        <pc:spChg chg="mod">
          <ac:chgData name="Marion Moses" userId="0ba3793ead14845f" providerId="LiveId" clId="{A5174DF6-7737-4214-B5E7-F70D7AA9F29F}" dt="2024-03-04T14:09:31.182" v="339" actId="14100"/>
          <ac:spMkLst>
            <pc:docMk/>
            <pc:sldMk cId="1053312258" sldId="272"/>
            <ac:spMk id="2" creationId="{EADD1878-F2A1-92FC-83AF-EC943E40A120}"/>
          </ac:spMkLst>
        </pc:spChg>
        <pc:spChg chg="mod">
          <ac:chgData name="Marion Moses" userId="0ba3793ead14845f" providerId="LiveId" clId="{A5174DF6-7737-4214-B5E7-F70D7AA9F29F}" dt="2024-03-04T14:09:44.706" v="345" actId="27636"/>
          <ac:spMkLst>
            <pc:docMk/>
            <pc:sldMk cId="1053312258" sldId="272"/>
            <ac:spMk id="4" creationId="{8665924C-11BC-27DB-2C5A-C8E47416CB3A}"/>
          </ac:spMkLst>
        </pc:spChg>
        <pc:spChg chg="del">
          <ac:chgData name="Marion Moses" userId="0ba3793ead14845f" providerId="LiveId" clId="{A5174DF6-7737-4214-B5E7-F70D7AA9F29F}" dt="2024-03-04T14:09:22.791" v="337" actId="26606"/>
          <ac:spMkLst>
            <pc:docMk/>
            <pc:sldMk cId="1053312258" sldId="272"/>
            <ac:spMk id="10" creationId="{9F79630B-0F0B-446E-A637-38FA8F61D10E}"/>
          </ac:spMkLst>
        </pc:spChg>
        <pc:spChg chg="del">
          <ac:chgData name="Marion Moses" userId="0ba3793ead14845f" providerId="LiveId" clId="{A5174DF6-7737-4214-B5E7-F70D7AA9F29F}" dt="2024-03-04T14:09:22.791" v="337" actId="26606"/>
          <ac:spMkLst>
            <pc:docMk/>
            <pc:sldMk cId="1053312258" sldId="272"/>
            <ac:spMk id="15" creationId="{B3437C99-FC8E-4311-B48A-F0C4C329B154}"/>
          </ac:spMkLst>
        </pc:spChg>
        <pc:spChg chg="add">
          <ac:chgData name="Marion Moses" userId="0ba3793ead14845f" providerId="LiveId" clId="{A5174DF6-7737-4214-B5E7-F70D7AA9F29F}" dt="2024-03-04T14:09:22.791" v="337" actId="26606"/>
          <ac:spMkLst>
            <pc:docMk/>
            <pc:sldMk cId="1053312258" sldId="272"/>
            <ac:spMk id="20" creationId="{9F79630B-0F0B-446E-A637-38FA8F61D10E}"/>
          </ac:spMkLst>
        </pc:spChg>
        <pc:spChg chg="add">
          <ac:chgData name="Marion Moses" userId="0ba3793ead14845f" providerId="LiveId" clId="{A5174DF6-7737-4214-B5E7-F70D7AA9F29F}" dt="2024-03-04T14:09:22.791" v="337" actId="26606"/>
          <ac:spMkLst>
            <pc:docMk/>
            <pc:sldMk cId="1053312258" sldId="272"/>
            <ac:spMk id="22" creationId="{B3437C99-FC8E-4311-B48A-F0C4C329B154}"/>
          </ac:spMkLst>
        </pc:spChg>
        <pc:picChg chg="mod">
          <ac:chgData name="Marion Moses" userId="0ba3793ead14845f" providerId="LiveId" clId="{A5174DF6-7737-4214-B5E7-F70D7AA9F29F}" dt="2024-03-04T14:13:14.824" v="346" actId="14826"/>
          <ac:picMkLst>
            <pc:docMk/>
            <pc:sldMk cId="1053312258" sldId="272"/>
            <ac:picMk id="8" creationId="{433DA925-6F1F-E2BD-DB6C-55ABBA35640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3029B-088A-7FDC-EFA9-580D4439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94DB9E-0219-749B-55A8-E08736071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1AC37-CCF9-D0E9-E7FE-2FBAE2710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3FC3-74CF-4D09-BCE1-ABF76E99C5EA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A4AE4-BA4F-68A8-A986-81C254A83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E5603-CC69-38E0-E846-E5DBA8B2A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3FE2-C193-465C-AC70-45625575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4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B6FC1-0A8A-1CB5-065A-0B28F5201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4B276-0BA6-E9B0-9334-86BDA9435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DCD8E-0CB3-1F6C-CFD4-EDF9F7117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3FC3-74CF-4D09-BCE1-ABF76E99C5EA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6D723-FAE4-FE2B-3E38-652F371E7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60466-3EA4-7D01-1577-4F80C56F2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3FE2-C193-465C-AC70-45625575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8FAA48-3427-C5C3-3444-95927DCBA6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C600D0-6EA8-80D9-0525-7C1D66AB3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D30DC-B672-2EFB-9342-4D957E633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3FC3-74CF-4D09-BCE1-ABF76E99C5EA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39E37-6F9E-E30C-EFA8-709D8AAB9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8C288-DCCC-A9F8-5060-7738DAE41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3FE2-C193-465C-AC70-45625575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4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8672-0506-5FB1-90C9-BAC48A0D5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5E03E-F614-38D1-5E91-A43CD686F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0F900-1643-D0FF-F0DF-DA73B5FC0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3FC3-74CF-4D09-BCE1-ABF76E99C5EA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AEEC5-2837-C2D7-24B7-9A9104C71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98D66-C05F-5A00-2B27-BCF6FA94B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3FE2-C193-465C-AC70-45625575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9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D1DBC-2059-4E67-CBA8-4FE2ED80A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33974-C92F-738F-87CD-7E276D30E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401B9-BFA4-2560-BC42-D5B2065F6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3FC3-74CF-4D09-BCE1-ABF76E99C5EA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DBA5A-93A6-7FBD-883D-63B757C1A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4ECC4-E74E-689A-668D-2F97B9D5F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3FE2-C193-465C-AC70-45625575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80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5BAB5-96A4-CDDD-92C8-646078DDB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30524-D919-F29B-1181-19EA489E6A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7EC197-0CF0-7A1B-6A77-C9D3ABA5E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E496C6-97AD-0FA8-FA43-1B3B62AEF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3FC3-74CF-4D09-BCE1-ABF76E99C5EA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09954-3A34-09B0-8D71-24FCDFDC5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1507B-61B4-E7DA-70BE-A719F807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3FE2-C193-465C-AC70-45625575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57EB9-0626-6508-2DAA-3877976EB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633EE-43C2-5BEC-F035-60459B034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E38C8-ABCB-0138-E958-6AF3C1876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C954A1-8329-86BB-D10C-C068FF0ED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58BBDE-E63D-E6DA-BF85-D7D75E56AA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25905A-5928-8B3B-8ECF-5041C64C9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3FC3-74CF-4D09-BCE1-ABF76E99C5EA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AD02BF-1873-987D-20E4-C5ADFDE21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82E83F-4862-B9B2-D021-CE1851AE0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3FE2-C193-465C-AC70-45625575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1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62D04-BC47-D316-924F-FC4186731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87FA77-4788-DE18-F4DD-009CC66E6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3FC3-74CF-4D09-BCE1-ABF76E99C5EA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63FD5A-F555-F1F4-39A2-529E1E3A4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B7A7A-5E78-F65C-6675-07E41F7D4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3FE2-C193-465C-AC70-45625575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595D65-3AB6-780E-F561-D1A307C47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3FC3-74CF-4D09-BCE1-ABF76E99C5EA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A1E193-3A42-C042-A0A2-FE78EA49E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334AF-89D4-54D8-E543-883EABEC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3FE2-C193-465C-AC70-45625575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7EACE-1D6E-27D7-717A-3874AC367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A5584-A235-E7FA-3518-424F4F5BB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F6F2F-E19C-5D5A-5CA3-338A97B0C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13D20-8D58-B1EB-2939-DC5E6A668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3FC3-74CF-4D09-BCE1-ABF76E99C5EA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B80DF-C25D-90FC-D947-EFF4DE43D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54032-9927-D00B-FD1D-D28BB1C19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3FE2-C193-465C-AC70-45625575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10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EF3E8-3574-8A29-59C7-FE504C196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86A953-DAB3-5B1A-84EA-BFE548704E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08ED9-D924-442A-754C-3E85F5B32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AD409-7A06-4EEE-2443-516DE5BAC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3FC3-74CF-4D09-BCE1-ABF76E99C5EA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12BE1-0B7A-A992-1E7C-62BE9F1CC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E420C-8CD6-BD7D-5CEB-D433BF23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3FE2-C193-465C-AC70-45625575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39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BE9354-719E-0CCD-EE7D-74374DB8F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7C85C-2F67-2E9C-3F2F-BCD4B979F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31853-06E4-FE50-9F46-2177A77C11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823FC3-74CF-4D09-BCE1-ABF76E99C5EA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2B9D7-7BA5-8086-27A9-3A9E6D185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F2F59-49BF-7117-3499-5D5D39410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853FE2-C193-465C-AC70-45625575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8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0A282E-2A7B-C32A-6A29-17622864A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670" y="713930"/>
            <a:ext cx="4574880" cy="1315040"/>
          </a:xfrm>
        </p:spPr>
        <p:txBody>
          <a:bodyPr wrap="square" anchor="ctr" anchorCtr="0">
            <a:spAutoFit/>
          </a:bodyPr>
          <a:lstStyle/>
          <a:p>
            <a:r>
              <a:rPr lang="en-US" sz="4400" dirty="0"/>
              <a:t>True Colors Personality Test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071B52-DFF2-92F2-9DCF-7EE4A2E60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863" y="3009901"/>
            <a:ext cx="4357687" cy="1862138"/>
          </a:xfrm>
        </p:spPr>
        <p:txBody>
          <a:bodyPr>
            <a:normAutofit/>
          </a:bodyPr>
          <a:lstStyle/>
          <a:p>
            <a:r>
              <a:rPr lang="en-US" sz="2800" b="0" i="0" dirty="0">
                <a:solidFill>
                  <a:srgbClr val="0D0D0D"/>
                </a:solidFill>
                <a:effectLst/>
                <a:latin typeface="Söhne"/>
              </a:rPr>
              <a:t>"Navigating Veteran Services with True Colors:</a:t>
            </a:r>
          </a:p>
          <a:p>
            <a:r>
              <a:rPr lang="en-US" sz="2800" b="0" i="0" dirty="0">
                <a:solidFill>
                  <a:srgbClr val="0D0D0D"/>
                </a:solidFill>
                <a:effectLst/>
                <a:latin typeface="Söhne"/>
              </a:rPr>
              <a:t> Understanding, Connecting, and Supporting"</a:t>
            </a:r>
            <a:endParaRPr lang="en-US" sz="3600" dirty="0"/>
          </a:p>
        </p:txBody>
      </p:sp>
      <p:pic>
        <p:nvPicPr>
          <p:cNvPr id="5" name="Picture 4" descr="A logo of a question mark and exclamation marks&#10;&#10;Description automatically generated">
            <a:extLst>
              <a:ext uri="{FF2B5EF4-FFF2-40B4-BE49-F238E27FC236}">
                <a16:creationId xmlns:a16="http://schemas.microsoft.com/office/drawing/2014/main" id="{4F1A9D82-1A2A-181B-78E4-A8C943C5D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801" y="578738"/>
            <a:ext cx="5670549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54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FC1736-AFB6-68F1-3C15-883FD1B41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8162" y="601744"/>
            <a:ext cx="7490664" cy="5206462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US" sz="19900" dirty="0"/>
              <a:t>Test</a:t>
            </a:r>
          </a:p>
        </p:txBody>
      </p:sp>
      <p:pic>
        <p:nvPicPr>
          <p:cNvPr id="6" name="Picture 5" descr="Birds flying in formation">
            <a:extLst>
              <a:ext uri="{FF2B5EF4-FFF2-40B4-BE49-F238E27FC236}">
                <a16:creationId xmlns:a16="http://schemas.microsoft.com/office/drawing/2014/main" id="{F08A8DC9-3CC9-D6DC-7B20-0171F57CDE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75" r="45706" b="-2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5693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FC1736-AFB6-68F1-3C15-883FD1B41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8162" y="601744"/>
            <a:ext cx="7490664" cy="5206462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US" sz="12400" dirty="0"/>
              <a:t>Group Project</a:t>
            </a:r>
          </a:p>
        </p:txBody>
      </p:sp>
      <p:pic>
        <p:nvPicPr>
          <p:cNvPr id="6" name="Picture 5" descr="Birds flying in formation">
            <a:extLst>
              <a:ext uri="{FF2B5EF4-FFF2-40B4-BE49-F238E27FC236}">
                <a16:creationId xmlns:a16="http://schemas.microsoft.com/office/drawing/2014/main" id="{F08A8DC9-3CC9-D6DC-7B20-0171F57CDE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75" r="45706" b="-2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64056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10D24-6220-4DCC-441A-8E72DC11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7212512" cy="1338696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z="4400"/>
              <a:t>But How Does This Help ME??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92428D-E119-5002-3BFF-510BDCC44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6" r="15146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2229E-D39E-6BE6-1E82-1A6893021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98654" y="2967196"/>
            <a:ext cx="6781800" cy="2089931"/>
          </a:xfrm>
        </p:spPr>
        <p:txBody>
          <a:bodyPr vert="horz" lIns="91440" tIns="45720" rIns="91440" bIns="45720" rtlCol="0" anchor="t">
            <a:sp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600" dirty="0"/>
              <a:t>The color personality model can be highly beneficial for Veteran Services Officers (VSOs) in various aspects of their work.</a:t>
            </a:r>
          </a:p>
        </p:txBody>
      </p:sp>
    </p:spTree>
    <p:extLst>
      <p:ext uri="{BB962C8B-B14F-4D97-AF65-F5344CB8AC3E}">
        <p14:creationId xmlns:p14="http://schemas.microsoft.com/office/powerpoint/2010/main" val="1000301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FDE35D-7315-1142-B874-FAF22297D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1" y="142973"/>
            <a:ext cx="4779390" cy="1330839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z="3600" dirty="0"/>
              <a:t>Communication with Veterans: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3D416-732B-796D-F8CF-56A8D3217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841" y="1805232"/>
            <a:ext cx="4210934" cy="4811216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VSOs often interact with Veterans who may have diverse backgrounds, experiences and communication styles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Understanding the True Colors can help VSOs tailor their communication approach</a:t>
            </a:r>
          </a:p>
          <a:p>
            <a:r>
              <a:rPr lang="en-US" sz="2400" dirty="0"/>
              <a:t>For example: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A Blue Veteran may appreciate empathy and emotional support, while a Gold Veteran may prefer clear, structured information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B6CEA3-F022-B4FA-3AE2-42DDC84AD0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8" r="14746" b="-2"/>
          <a:stretch/>
        </p:blipFill>
        <p:spPr>
          <a:xfrm>
            <a:off x="4699262" y="1"/>
            <a:ext cx="7492738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83124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0C8169-C0E3-BD46-9007-0CB4F416E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600"/>
            <a:ext cx="3595678" cy="1330839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z="4400"/>
              <a:t>Building Trust and Rapport: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C0E9ED-6F0E-2FF9-3D3F-770077022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7034" y="2194102"/>
            <a:ext cx="3158741" cy="3908586"/>
          </a:xfrm>
        </p:spPr>
        <p:txBody>
          <a:bodyPr vert="horz" lIns="91440" tIns="45720" rIns="91440" bIns="45720" rtlCol="0" anchorCtr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By recognizing and respecting Veterans’ personality preferences, VSOs can build trust and rapport more effectively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Engaging Veterans in a manner that resonates with their True Colors fosters a sense of understanding and connection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8" name="Picture 7" descr="A person in a military uniform pointing at a piece of paper&#10;&#10;Description automatically generated">
            <a:extLst>
              <a:ext uri="{FF2B5EF4-FFF2-40B4-BE49-F238E27FC236}">
                <a16:creationId xmlns:a16="http://schemas.microsoft.com/office/drawing/2014/main" id="{483E00BA-5AD8-1165-A469-71848C60DB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0" r="12891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77224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3C429-51A1-56CA-2272-5A4A7DCA2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600"/>
            <a:ext cx="3595678" cy="1330839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z="3400"/>
              <a:t>Navigating Conflict and Resolution: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0EC8C-39EA-DEE9-71D6-E40C16107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7034" y="2194102"/>
            <a:ext cx="3158741" cy="3908586"/>
          </a:xfrm>
        </p:spPr>
        <p:txBody>
          <a:bodyPr vert="horz" lIns="91440" tIns="45720" rIns="91440" bIns="45720" rtlCol="0" anchorCtr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In situations where there’s disagreement or conflict, understanding the True Colors of all parties involved can help VSOs navigate and resolve issues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VSOs can identify potential triggers and preferences to facilitate constructive dialogue and conflict resolution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Picture 5" descr="A group of people wearing jackets&#10;&#10;Description automatically generated">
            <a:extLst>
              <a:ext uri="{FF2B5EF4-FFF2-40B4-BE49-F238E27FC236}">
                <a16:creationId xmlns:a16="http://schemas.microsoft.com/office/drawing/2014/main" id="{ADE91F71-AFDD-457D-7CEE-8E320D8F34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" r="25280" b="-2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20978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7958A-EF19-342A-34C7-EE0772056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26" y="496479"/>
            <a:ext cx="3595678" cy="1330839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z="4400" dirty="0"/>
              <a:t>Team Collaboration: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5D1084-85BF-60A2-3D4D-C4669A7E4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5926" y="2050330"/>
            <a:ext cx="3899849" cy="4052358"/>
          </a:xfrm>
        </p:spPr>
        <p:txBody>
          <a:bodyPr vert="horz" lIns="91440" tIns="45720" rIns="91440" bIns="45720" rtlCol="0" anchorCtr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VSOs often work within multi-disciplinary teams that include professionals from various backgrounds and specialties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Understanding the True Colors of team members enhances collaboration, communication, and cohesion within the team</a:t>
            </a:r>
          </a:p>
        </p:txBody>
      </p:sp>
      <p:pic>
        <p:nvPicPr>
          <p:cNvPr id="5" name="Picture 4" descr="A soldier helping another soldier&#10;&#10;Description automatically generated">
            <a:extLst>
              <a:ext uri="{FF2B5EF4-FFF2-40B4-BE49-F238E27FC236}">
                <a16:creationId xmlns:a16="http://schemas.microsoft.com/office/drawing/2014/main" id="{183E5FB4-F4DA-DB03-CCB2-BE75682570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2" r="23727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05896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DD1878-F2A1-92FC-83AF-EC943E40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8" y="270235"/>
            <a:ext cx="4868944" cy="1330839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z="2800" dirty="0"/>
              <a:t>Training and </a:t>
            </a:r>
            <a:br>
              <a:rPr lang="en-US" sz="2800" dirty="0"/>
            </a:br>
            <a:r>
              <a:rPr lang="en-US" sz="2800" dirty="0"/>
              <a:t>Professional Development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65924C-11BC-27DB-2C5A-C8E47416C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1658" y="1940439"/>
            <a:ext cx="3994117" cy="4162249"/>
          </a:xfrm>
        </p:spPr>
        <p:txBody>
          <a:bodyPr vert="horz" lIns="91440" tIns="45720" rIns="91440" bIns="45720" rtlCol="0" anchorCtr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Incorporating True Colors workshops or training sessions into professional development programs for VSOs can enhance their interpersonal skills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VSOs can learn strategies for effectively engaging with Veterans, colleagues, and stakeholders based on their true colors preferences.</a:t>
            </a:r>
          </a:p>
        </p:txBody>
      </p:sp>
      <p:pic>
        <p:nvPicPr>
          <p:cNvPr id="8" name="Picture 7" descr="A person standing in front of a group of people&#10;&#10;Description automatically generated">
            <a:extLst>
              <a:ext uri="{FF2B5EF4-FFF2-40B4-BE49-F238E27FC236}">
                <a16:creationId xmlns:a16="http://schemas.microsoft.com/office/drawing/2014/main" id="{433DA925-6F1F-E2BD-DB6C-55ABBA3564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9" r="29027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4003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DD1878-F2A1-92FC-83AF-EC943E40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74" y="394447"/>
            <a:ext cx="4681186" cy="1330839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z="3700" dirty="0"/>
              <a:t>Tailoring Services and Support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65924C-11BC-27DB-2C5A-C8E47416C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974" y="1725286"/>
            <a:ext cx="4011966" cy="4856438"/>
          </a:xfrm>
        </p:spPr>
        <p:txBody>
          <a:bodyPr vert="horz" lIns="91440" tIns="45720" rIns="91440" bIns="45720" rtlCol="0" anchorCtr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VSOs can adapt their support services based on Veterans’ True Color Preferences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For example: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Orange Veterans may prefer practical, hands-on assistance, while Green Veterans may appreciate detailed information and analysis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3DA925-6F1F-E2BD-DB6C-55ABBA356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0" r="10390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53312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8203DB-17E0-C133-4492-E01C45EBB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In Summary: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F24F14-5612-8684-69B8-6CE1744FB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57987" y="2235150"/>
            <a:ext cx="8276026" cy="3713261"/>
          </a:xfrm>
        </p:spPr>
        <p:txBody>
          <a:bodyPr vert="horz" lIns="91440" tIns="45720" rIns="91440" bIns="45720" rtlCol="0" anchor="ctr" anchorCtr="0">
            <a:sp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True Colors model offers VSOs a practical framework for understanding and engaging with Veterans, colleagues and stakeholders more effectively.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By recognizing and respecting individual personality preferences, VSOs can enhance communication, build trust, and provide tailored support services to meet the unique needs of Veterans.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99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D1C439-4C3A-14D9-4D4B-9427E4852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39" y="455169"/>
            <a:ext cx="2325526" cy="869564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History: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F5EF6-0D64-80BA-F6AB-962DA6019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5814" y="1324733"/>
            <a:ext cx="4327508" cy="526677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Deep roots in the work of Psychologists who were looking to simplify personality typing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Started in early 20</a:t>
            </a:r>
            <a:r>
              <a:rPr lang="en-US" sz="2000" baseline="30000" dirty="0"/>
              <a:t>th</a:t>
            </a:r>
            <a:r>
              <a:rPr lang="en-US" sz="2000" dirty="0"/>
              <a:t> century by Carl Jung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Built on by Myers-Briggs during WWII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Colors added in 1978 by Don Lowry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Frequently used tool by recruiters and large, corporate HR departments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Many different models, but interpretation remains the same</a:t>
            </a:r>
          </a:p>
        </p:txBody>
      </p:sp>
      <p:pic>
        <p:nvPicPr>
          <p:cNvPr id="6" name="Picture Placeholder 5" descr="A person in a suit and tie&#10;&#10;Description automatically generated">
            <a:extLst>
              <a:ext uri="{FF2B5EF4-FFF2-40B4-BE49-F238E27FC236}">
                <a16:creationId xmlns:a16="http://schemas.microsoft.com/office/drawing/2014/main" id="{0B330BB0-6A5C-5325-A870-2DACEC836C8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5445457" y="1010821"/>
            <a:ext cx="6155141" cy="486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5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F462CA-1659-E460-349E-F15030520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Overview: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5570E0-A4A3-C850-7806-24DCA26E6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7034" y="2194102"/>
            <a:ext cx="4438036" cy="390858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Categorizes personalities into four distinct colors: Gold, Green, Blue, and Orange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Each color represents a cluster of personality traits and communication styles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Understanding these colors can help foster better communication, collaboration and self-awareness</a:t>
            </a:r>
          </a:p>
        </p:txBody>
      </p:sp>
      <p:pic>
        <p:nvPicPr>
          <p:cNvPr id="10" name="Picture 9" descr="A diagram of colors with white text&#10;&#10;Description automatically generated">
            <a:extLst>
              <a:ext uri="{FF2B5EF4-FFF2-40B4-BE49-F238E27FC236}">
                <a16:creationId xmlns:a16="http://schemas.microsoft.com/office/drawing/2014/main" id="{11081350-FD99-99DA-C029-60B307D34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147" y="826549"/>
            <a:ext cx="5920853" cy="527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44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389221-1246-BC6A-576A-F1FD6725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Gold: </a:t>
            </a:r>
            <a:b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“The Guardian”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C960A9-8A12-6065-D9D7-5AD0497CF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7390" y="2194101"/>
            <a:ext cx="4081977" cy="4484789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Positive: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Reliable and responsible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Organized and detail oriented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Loyal and dedicated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Negative: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Can be rigid and resistant to change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May struggle with adaptability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Sometimes overly focused on rules and protocols</a:t>
            </a:r>
          </a:p>
        </p:txBody>
      </p:sp>
      <p:pic>
        <p:nvPicPr>
          <p:cNvPr id="10" name="Picture 9" descr="A cartoon of a child with her arms up&#10;&#10;Description automatically generated">
            <a:extLst>
              <a:ext uri="{FF2B5EF4-FFF2-40B4-BE49-F238E27FC236}">
                <a16:creationId xmlns:a16="http://schemas.microsoft.com/office/drawing/2014/main" id="{801A1B14-D1E8-73BA-CCB3-5D465FADB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6" b="13146"/>
          <a:stretch/>
        </p:blipFill>
        <p:spPr>
          <a:xfrm>
            <a:off x="5445457" y="1132693"/>
            <a:ext cx="6155141" cy="461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90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8A11EB-87B8-792A-3D1B-D86A8B09C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Green: </a:t>
            </a:r>
            <a:b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“The Thinker”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128D0C-20F3-F711-88E6-E80E4D8DB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2366" y="2194102"/>
            <a:ext cx="3427001" cy="390858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Positive: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Analytical and strategic thinkers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Innovative and creative problem solvers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Independent and self-reliant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Negative: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May appear distant or aloof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Can by overly critical or skeptical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May struggle with expressing emotions or empathy</a:t>
            </a:r>
          </a:p>
        </p:txBody>
      </p:sp>
      <p:pic>
        <p:nvPicPr>
          <p:cNvPr id="6" name="Picture 5" descr="A person standing in front of a green wall&#10;&#10;Description automatically generated">
            <a:extLst>
              <a:ext uri="{FF2B5EF4-FFF2-40B4-BE49-F238E27FC236}">
                <a16:creationId xmlns:a16="http://schemas.microsoft.com/office/drawing/2014/main" id="{6405A2BD-F707-1C05-C0D4-EC6F562F2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57" y="1817452"/>
            <a:ext cx="6155141" cy="324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7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54C4F7-AF4C-D3C1-5D0D-071736934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8" y="258694"/>
            <a:ext cx="3739341" cy="1330839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Blue:</a:t>
            </a:r>
            <a:b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“The Nurturer”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91E554-1D0C-ECAB-16D1-48F8211DF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484" y="1848227"/>
            <a:ext cx="4259050" cy="491931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Positive: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Compassionate and empathetic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Excellent Communicators and listeners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Team players who prioritize harmony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Negative: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May avoid conflict at the expense of honesty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Can be overly sensitive or emotional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May prioritize others’ needs over their own</a:t>
            </a:r>
          </a:p>
        </p:txBody>
      </p:sp>
      <p:pic>
        <p:nvPicPr>
          <p:cNvPr id="6" name="Picture 5" descr="A cartoon character with text overlay&#10;&#10;Description automatically generated">
            <a:extLst>
              <a:ext uri="{FF2B5EF4-FFF2-40B4-BE49-F238E27FC236}">
                <a16:creationId xmlns:a16="http://schemas.microsoft.com/office/drawing/2014/main" id="{9D9707D2-03DC-9106-9CBD-84BB8D2B5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57" y="1848227"/>
            <a:ext cx="6155141" cy="318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83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7F57F0-0870-438A-5924-5CFA160FB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Orange:</a:t>
            </a:r>
            <a:b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“The Adventurer”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8EFE1-1B64-AA3D-1B9B-74C63921D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2366" y="2194102"/>
            <a:ext cx="3427001" cy="390858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Positive: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Energetic and adventurous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Spontaneous and fun-loving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Adaptable and flexible in various situations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Negative: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May struggle with commitment or follow-through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Can be impulsive and risk-seeking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May prioritize short-term gratification over long-term goals</a:t>
            </a:r>
          </a:p>
        </p:txBody>
      </p:sp>
      <p:pic>
        <p:nvPicPr>
          <p:cNvPr id="6" name="Picture 5" descr="A cartoon of a child waving&#10;&#10;Description automatically generated">
            <a:extLst>
              <a:ext uri="{FF2B5EF4-FFF2-40B4-BE49-F238E27FC236}">
                <a16:creationId xmlns:a16="http://schemas.microsoft.com/office/drawing/2014/main" id="{B4F1FA5E-ECF0-D3D4-BF3C-13B6A2FB1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95" y="1413164"/>
            <a:ext cx="7034074" cy="360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40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F8A748-EC6D-D330-629A-3DCC81E08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601744"/>
            <a:ext cx="7334053" cy="1338696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z="4000" dirty="0"/>
              <a:t>Understanding Color Interactions</a:t>
            </a:r>
          </a:p>
        </p:txBody>
      </p:sp>
      <p:pic>
        <p:nvPicPr>
          <p:cNvPr id="6" name="Picture 5" descr="Orange and yellow paper stripes in a wave shape">
            <a:extLst>
              <a:ext uri="{FF2B5EF4-FFF2-40B4-BE49-F238E27FC236}">
                <a16:creationId xmlns:a16="http://schemas.microsoft.com/office/drawing/2014/main" id="{E22ABC0B-C5D2-E23F-6D78-A9F5CD3BD9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80" r="26312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E408C1-7DD9-589D-D11D-4E889B3DF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1" y="2201958"/>
            <a:ext cx="6781800" cy="39007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Individuals often have a primary and secondary color, influencing their behavior and interactions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Understanding color dynamics within teams and relationships is crucial for effective communications and collaboration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A harmonious blend of colors often lead to balanced and productive environments</a:t>
            </a:r>
          </a:p>
        </p:txBody>
      </p:sp>
    </p:spTree>
    <p:extLst>
      <p:ext uri="{BB962C8B-B14F-4D97-AF65-F5344CB8AC3E}">
        <p14:creationId xmlns:p14="http://schemas.microsoft.com/office/powerpoint/2010/main" val="2228701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FC1736-AFB6-68F1-3C15-883FD1B41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8162" y="601744"/>
            <a:ext cx="6781800" cy="1338696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z="4400" dirty="0"/>
              <a:t>Application in Various Settings</a:t>
            </a:r>
          </a:p>
        </p:txBody>
      </p:sp>
      <p:pic>
        <p:nvPicPr>
          <p:cNvPr id="6" name="Picture 5" descr="Birds flying in formation">
            <a:extLst>
              <a:ext uri="{FF2B5EF4-FFF2-40B4-BE49-F238E27FC236}">
                <a16:creationId xmlns:a16="http://schemas.microsoft.com/office/drawing/2014/main" id="{F08A8DC9-3CC9-D6DC-7B20-0171F57CDE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75" r="45706" b="-2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913A2-917A-3B09-AEC7-361A048D2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68830" y="2201958"/>
            <a:ext cx="7838413" cy="44384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dirty="0"/>
              <a:t>Workplaces:</a:t>
            </a:r>
            <a:r>
              <a:rPr lang="en-US" sz="2400" dirty="0"/>
              <a:t> Helps team building, conflict resolution, and leadership development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dirty="0"/>
              <a:t>Education:</a:t>
            </a:r>
            <a:r>
              <a:rPr lang="en-US" sz="2400" dirty="0"/>
              <a:t> Guides educators in understanding students’ learning styles and adapting teaching  methods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dirty="0"/>
              <a:t>Relationships:</a:t>
            </a:r>
            <a:r>
              <a:rPr lang="en-US" sz="2400" dirty="0"/>
              <a:t> Enhances understanding and communication between partners, friends and family members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dirty="0"/>
              <a:t>Personal Development: </a:t>
            </a:r>
            <a:r>
              <a:rPr lang="en-US" sz="2400" dirty="0"/>
              <a:t>Provides insight into career choices, goal setting and personal growth strategies</a:t>
            </a:r>
          </a:p>
        </p:txBody>
      </p:sp>
    </p:spTree>
    <p:extLst>
      <p:ext uri="{BB962C8B-B14F-4D97-AF65-F5344CB8AC3E}">
        <p14:creationId xmlns:p14="http://schemas.microsoft.com/office/powerpoint/2010/main" val="2598648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721</Words>
  <Application>Microsoft Office PowerPoint</Application>
  <PresentationFormat>Widescreen</PresentationFormat>
  <Paragraphs>92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Aptos Display</vt:lpstr>
      <vt:lpstr>Arial</vt:lpstr>
      <vt:lpstr>Söhne</vt:lpstr>
      <vt:lpstr>Office Theme</vt:lpstr>
      <vt:lpstr>True Colors Personality Test</vt:lpstr>
      <vt:lpstr>History:</vt:lpstr>
      <vt:lpstr>Overview:</vt:lpstr>
      <vt:lpstr>Gold:  “The Guardian”</vt:lpstr>
      <vt:lpstr>Green:  “The Thinker”</vt:lpstr>
      <vt:lpstr>Blue: “The Nurturer”</vt:lpstr>
      <vt:lpstr>Orange: “The Adventurer”</vt:lpstr>
      <vt:lpstr>Understanding Color Interactions</vt:lpstr>
      <vt:lpstr>Application in Various Settings</vt:lpstr>
      <vt:lpstr>Test</vt:lpstr>
      <vt:lpstr>Group Project</vt:lpstr>
      <vt:lpstr>But How Does This Help ME??</vt:lpstr>
      <vt:lpstr>Communication with Veterans:</vt:lpstr>
      <vt:lpstr>Building Trust and Rapport:</vt:lpstr>
      <vt:lpstr>Navigating Conflict and Resolution:</vt:lpstr>
      <vt:lpstr>Team Collaboration:</vt:lpstr>
      <vt:lpstr>Training and  Professional Development</vt:lpstr>
      <vt:lpstr>Tailoring Services and Support</vt:lpstr>
      <vt:lpstr>In Summary: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 Colors Personality Test</dc:title>
  <dc:creator>Marion Moses</dc:creator>
  <cp:lastModifiedBy>Marion Moses</cp:lastModifiedBy>
  <cp:revision>5</cp:revision>
  <dcterms:created xsi:type="dcterms:W3CDTF">2024-03-01T15:35:53Z</dcterms:created>
  <dcterms:modified xsi:type="dcterms:W3CDTF">2024-06-04T02:36:32Z</dcterms:modified>
</cp:coreProperties>
</file>