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4" r:id="rId3"/>
    <p:sldMasterId id="2147483789" r:id="rId4"/>
    <p:sldMasterId id="2147483823" r:id="rId5"/>
  </p:sldMasterIdLst>
  <p:notesMasterIdLst>
    <p:notesMasterId r:id="rId26"/>
  </p:notesMasterIdLst>
  <p:sldIdLst>
    <p:sldId id="265" r:id="rId6"/>
    <p:sldId id="1024" r:id="rId7"/>
    <p:sldId id="2134804793" r:id="rId8"/>
    <p:sldId id="2134804771" r:id="rId9"/>
    <p:sldId id="1013" r:id="rId10"/>
    <p:sldId id="300" r:id="rId11"/>
    <p:sldId id="301" r:id="rId12"/>
    <p:sldId id="2134804801" r:id="rId13"/>
    <p:sldId id="1014" r:id="rId14"/>
    <p:sldId id="997" r:id="rId15"/>
    <p:sldId id="1046" r:id="rId16"/>
    <p:sldId id="1058" r:id="rId17"/>
    <p:sldId id="2134804794" r:id="rId18"/>
    <p:sldId id="1106" r:id="rId19"/>
    <p:sldId id="2134804800" r:id="rId20"/>
    <p:sldId id="2134804796" r:id="rId21"/>
    <p:sldId id="2134804797" r:id="rId22"/>
    <p:sldId id="2134804798" r:id="rId23"/>
    <p:sldId id="1109" r:id="rId24"/>
    <p:sldId id="213480479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FB7"/>
    <a:srgbClr val="B3E175"/>
    <a:srgbClr val="808000"/>
    <a:srgbClr val="669900"/>
    <a:srgbClr val="99CC00"/>
    <a:srgbClr val="66FF99"/>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4" d="100"/>
          <a:sy n="114" d="100"/>
        </p:scale>
        <p:origin x="474" y="108"/>
      </p:cViewPr>
      <p:guideLst>
        <p:guide orient="horz" pos="2160"/>
        <p:guide pos="3840"/>
      </p:guideLst>
    </p:cSldViewPr>
  </p:slideViewPr>
  <p:notesTextViewPr>
    <p:cViewPr>
      <p:scale>
        <a:sx n="1" d="1"/>
        <a:sy n="1" d="1"/>
      </p:scale>
      <p:origin x="0" y="0"/>
    </p:cViewPr>
  </p:notesTextViewPr>
  <p:sorterViewPr>
    <p:cViewPr>
      <p:scale>
        <a:sx n="170" d="100"/>
        <a:sy n="170" d="100"/>
      </p:scale>
      <p:origin x="0" y="-5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209A5-007C-4EF4-AE7C-EE520B39E6B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4081B7C-2838-41B1-8BC0-61D90BD45D50}">
      <dgm:prSet phldrT="[Text]"/>
      <dgm:spPr>
        <a:solidFill>
          <a:schemeClr val="accent2">
            <a:lumMod val="75000"/>
          </a:schemeClr>
        </a:solidFill>
      </dgm:spPr>
      <dgm:t>
        <a:bodyPr/>
        <a:lstStyle/>
        <a:p>
          <a:pPr>
            <a:buNone/>
          </a:pPr>
          <a:r>
            <a:rPr lang="en-US" b="1" dirty="0">
              <a:latin typeface="Arial" panose="020B0604020202020204" pitchFamily="34" charset="0"/>
              <a:cs typeface="Arial" panose="020B0604020202020204" pitchFamily="34" charset="0"/>
            </a:rPr>
            <a:t>Centralized</a:t>
          </a:r>
          <a:endParaRPr lang="en-US" dirty="0"/>
        </a:p>
      </dgm:t>
    </dgm:pt>
    <dgm:pt modelId="{4D84D33A-8AF0-477C-83E0-9196AEB64B1F}" type="parTrans" cxnId="{D68A6D86-0078-4EB1-A856-F1FC3B684EFE}">
      <dgm:prSet/>
      <dgm:spPr/>
      <dgm:t>
        <a:bodyPr/>
        <a:lstStyle/>
        <a:p>
          <a:endParaRPr lang="en-US"/>
        </a:p>
      </dgm:t>
    </dgm:pt>
    <dgm:pt modelId="{1A80D689-7F35-45D8-85F1-1E6C80C932B1}" type="sibTrans" cxnId="{D68A6D86-0078-4EB1-A856-F1FC3B684EFE}">
      <dgm:prSet/>
      <dgm:spPr/>
      <dgm:t>
        <a:bodyPr/>
        <a:lstStyle/>
        <a:p>
          <a:endParaRPr lang="en-US"/>
        </a:p>
      </dgm:t>
    </dgm:pt>
    <dgm:pt modelId="{4DF4045B-215E-4F1E-BD63-065C653AB63B}">
      <dgm:prSet phldrT="[Text]" custT="1"/>
      <dgm:spPr/>
      <dgm:t>
        <a:bodyPr/>
        <a:lstStyle/>
        <a:p>
          <a:r>
            <a:rPr lang="en-US" sz="1300" dirty="0">
              <a:latin typeface="Arial" panose="020B0604020202020204" pitchFamily="34" charset="0"/>
              <a:cs typeface="Arial" panose="020B0604020202020204" pitchFamily="34" charset="0"/>
            </a:rPr>
            <a:t>Usually is the single POC for all patient inquiries</a:t>
          </a:r>
          <a:endParaRPr lang="en-US" sz="1300" dirty="0"/>
        </a:p>
      </dgm:t>
    </dgm:pt>
    <dgm:pt modelId="{0E2CE9B6-0A39-42F1-815E-18E6C0EBEEC3}" type="parTrans" cxnId="{180EF8B3-6534-4634-BCFC-C117DB5E9535}">
      <dgm:prSet/>
      <dgm:spPr/>
      <dgm:t>
        <a:bodyPr/>
        <a:lstStyle/>
        <a:p>
          <a:endParaRPr lang="en-US"/>
        </a:p>
      </dgm:t>
    </dgm:pt>
    <dgm:pt modelId="{8C2CF263-93FB-4970-9E09-B725124F130D}" type="sibTrans" cxnId="{180EF8B3-6534-4634-BCFC-C117DB5E9535}">
      <dgm:prSet/>
      <dgm:spPr/>
      <dgm:t>
        <a:bodyPr/>
        <a:lstStyle/>
        <a:p>
          <a:endParaRPr lang="en-US"/>
        </a:p>
      </dgm:t>
    </dgm:pt>
    <dgm:pt modelId="{51D452E4-85CD-46AF-9CCC-9EDF40C59B7A}">
      <dgm:prSet phldrT="[Text]"/>
      <dgm:spPr>
        <a:solidFill>
          <a:schemeClr val="accent4">
            <a:lumMod val="75000"/>
          </a:schemeClr>
        </a:solidFill>
      </dgm:spPr>
      <dgm:t>
        <a:bodyPr/>
        <a:lstStyle/>
        <a:p>
          <a:pPr>
            <a:buNone/>
          </a:pPr>
          <a:r>
            <a:rPr lang="en-US" b="1" dirty="0">
              <a:latin typeface="Arial" panose="020B0604020202020204" pitchFamily="34" charset="0"/>
              <a:cs typeface="Arial" panose="020B0604020202020204" pitchFamily="34" charset="0"/>
            </a:rPr>
            <a:t>De-Centralized</a:t>
          </a:r>
          <a:endParaRPr lang="en-US" dirty="0"/>
        </a:p>
      </dgm:t>
    </dgm:pt>
    <dgm:pt modelId="{24BA0264-C765-4BD9-A2C6-396D14321215}" type="parTrans" cxnId="{53773059-54CB-4C53-AD18-4E28C58721CD}">
      <dgm:prSet/>
      <dgm:spPr/>
      <dgm:t>
        <a:bodyPr/>
        <a:lstStyle/>
        <a:p>
          <a:endParaRPr lang="en-US"/>
        </a:p>
      </dgm:t>
    </dgm:pt>
    <dgm:pt modelId="{559B1EF6-F304-4C93-BA90-27F91DD9FB43}" type="sibTrans" cxnId="{53773059-54CB-4C53-AD18-4E28C58721CD}">
      <dgm:prSet/>
      <dgm:spPr/>
      <dgm:t>
        <a:bodyPr/>
        <a:lstStyle/>
        <a:p>
          <a:endParaRPr lang="en-US"/>
        </a:p>
      </dgm:t>
    </dgm:pt>
    <dgm:pt modelId="{C6396581-3661-49DB-B756-5E3C6782D4EF}">
      <dgm:prSet phldrT="[Text]" custT="1"/>
      <dgm:spPr/>
      <dgm:t>
        <a:bodyPr/>
        <a:lstStyle/>
        <a:p>
          <a:r>
            <a:rPr lang="en-US" sz="1400" dirty="0">
              <a:latin typeface="Arial" panose="020B0604020202020204" pitchFamily="34" charset="0"/>
              <a:cs typeface="Arial" panose="020B0604020202020204" pitchFamily="34" charset="0"/>
            </a:rPr>
            <a:t>PA collaborates with service line leaders or liaisons on complaint resolution and service recovery</a:t>
          </a:r>
          <a:endParaRPr lang="en-US" sz="1400" dirty="0"/>
        </a:p>
      </dgm:t>
    </dgm:pt>
    <dgm:pt modelId="{F009ACF8-EEC2-4D57-87B5-40822BFD9267}" type="parTrans" cxnId="{C4C3D6C5-49B6-4112-9B33-A6EC5CB6DE4D}">
      <dgm:prSet/>
      <dgm:spPr/>
      <dgm:t>
        <a:bodyPr/>
        <a:lstStyle/>
        <a:p>
          <a:endParaRPr lang="en-US"/>
        </a:p>
      </dgm:t>
    </dgm:pt>
    <dgm:pt modelId="{D61A8D36-62E7-40E8-81DE-13027EE92589}" type="sibTrans" cxnId="{C4C3D6C5-49B6-4112-9B33-A6EC5CB6DE4D}">
      <dgm:prSet/>
      <dgm:spPr/>
      <dgm:t>
        <a:bodyPr/>
        <a:lstStyle/>
        <a:p>
          <a:endParaRPr lang="en-US"/>
        </a:p>
      </dgm:t>
    </dgm:pt>
    <dgm:pt modelId="{FD619084-445E-4CBB-867C-AC14925C4077}">
      <dgm:prSet phldrT="[Text]"/>
      <dgm:spPr>
        <a:solidFill>
          <a:srgbClr val="009900"/>
        </a:solidFill>
      </dgm:spPr>
      <dgm:t>
        <a:bodyPr/>
        <a:lstStyle/>
        <a:p>
          <a:r>
            <a:rPr lang="en-US" dirty="0"/>
            <a:t>Improved Patient Experience</a:t>
          </a:r>
        </a:p>
      </dgm:t>
    </dgm:pt>
    <dgm:pt modelId="{06BAC4E1-9F71-4BF8-9F82-D5673109D02F}" type="parTrans" cxnId="{603FBC9A-1426-4A38-A7BE-208CADF45030}">
      <dgm:prSet/>
      <dgm:spPr/>
      <dgm:t>
        <a:bodyPr/>
        <a:lstStyle/>
        <a:p>
          <a:endParaRPr lang="en-US"/>
        </a:p>
      </dgm:t>
    </dgm:pt>
    <dgm:pt modelId="{8D205630-65AE-4DF0-A9D7-82D5378118F4}" type="sibTrans" cxnId="{603FBC9A-1426-4A38-A7BE-208CADF45030}">
      <dgm:prSet/>
      <dgm:spPr/>
      <dgm:t>
        <a:bodyPr/>
        <a:lstStyle/>
        <a:p>
          <a:endParaRPr lang="en-US"/>
        </a:p>
      </dgm:t>
    </dgm:pt>
    <dgm:pt modelId="{22FB8D14-13EB-4611-8EBE-4F0E29DBC511}">
      <dgm:prSet phldrT="[Text]" custT="1"/>
      <dgm:spPr/>
      <dgm:t>
        <a:bodyPr/>
        <a:lstStyle/>
        <a:p>
          <a:r>
            <a:rPr lang="en-US" sz="1400" dirty="0">
              <a:latin typeface="Arial" panose="020B0604020202020204" pitchFamily="34" charset="0"/>
              <a:cs typeface="Arial" panose="020B0604020202020204" pitchFamily="34" charset="0"/>
            </a:rPr>
            <a:t>Trust is restored when the place where the service failure occurred enters into complaint resolution and service recovery </a:t>
          </a:r>
        </a:p>
      </dgm:t>
    </dgm:pt>
    <dgm:pt modelId="{1F19B9D1-CE40-4704-8665-C1395C365AF1}" type="parTrans" cxnId="{0DE4B391-A6BF-47F7-9FEF-86C07B488041}">
      <dgm:prSet/>
      <dgm:spPr/>
      <dgm:t>
        <a:bodyPr/>
        <a:lstStyle/>
        <a:p>
          <a:endParaRPr lang="en-US"/>
        </a:p>
      </dgm:t>
    </dgm:pt>
    <dgm:pt modelId="{94FC34FB-EB46-4709-8D56-B310B9F29E45}" type="sibTrans" cxnId="{0DE4B391-A6BF-47F7-9FEF-86C07B488041}">
      <dgm:prSet/>
      <dgm:spPr/>
      <dgm:t>
        <a:bodyPr/>
        <a:lstStyle/>
        <a:p>
          <a:endParaRPr lang="en-US"/>
        </a:p>
      </dgm:t>
    </dgm:pt>
    <dgm:pt modelId="{2BEEDB84-8E0E-423E-8D60-A1A621E592B8}">
      <dgm:prSet phldrT="[Text]" custT="1"/>
      <dgm:spPr/>
      <dgm:t>
        <a:bodyPr/>
        <a:lstStyle/>
        <a:p>
          <a:r>
            <a:rPr lang="en-US" sz="1400" dirty="0">
              <a:latin typeface="Arial" panose="020B0604020202020204" pitchFamily="34" charset="0"/>
              <a:cs typeface="Arial" panose="020B0604020202020204" pitchFamily="34" charset="0"/>
            </a:rPr>
            <a:t>Complaint resolution is more comprehensive and more timely</a:t>
          </a:r>
        </a:p>
      </dgm:t>
    </dgm:pt>
    <dgm:pt modelId="{7C077D7D-8AB0-4AD3-A0B9-D07B45D5789D}" type="parTrans" cxnId="{53624529-BC3C-42DF-AA94-9F4139D76984}">
      <dgm:prSet/>
      <dgm:spPr/>
      <dgm:t>
        <a:bodyPr/>
        <a:lstStyle/>
        <a:p>
          <a:endParaRPr lang="en-US"/>
        </a:p>
      </dgm:t>
    </dgm:pt>
    <dgm:pt modelId="{553951D7-9FDC-4058-99EC-C74CEF8EF56D}" type="sibTrans" cxnId="{53624529-BC3C-42DF-AA94-9F4139D76984}">
      <dgm:prSet/>
      <dgm:spPr/>
      <dgm:t>
        <a:bodyPr/>
        <a:lstStyle/>
        <a:p>
          <a:endParaRPr lang="en-US"/>
        </a:p>
      </dgm:t>
    </dgm:pt>
    <dgm:pt modelId="{917DA5A6-0D94-4D66-943A-60638D607A91}">
      <dgm:prSet custT="1"/>
      <dgm:spPr/>
      <dgm:t>
        <a:bodyPr/>
        <a:lstStyle/>
        <a:p>
          <a:r>
            <a:rPr lang="en-US" sz="1400" dirty="0">
              <a:latin typeface="Arial" panose="020B0604020202020204" pitchFamily="34" charset="0"/>
              <a:cs typeface="Arial" panose="020B0604020202020204" pitchFamily="34" charset="0"/>
            </a:rPr>
            <a:t>Complaints are resolved at the lowest level (service line)</a:t>
          </a:r>
        </a:p>
      </dgm:t>
    </dgm:pt>
    <dgm:pt modelId="{51F8560D-2847-429D-9792-646753A70A2F}" type="parTrans" cxnId="{736FE1F5-FD4F-4C3B-9C61-086C0D951397}">
      <dgm:prSet/>
      <dgm:spPr/>
      <dgm:t>
        <a:bodyPr/>
        <a:lstStyle/>
        <a:p>
          <a:endParaRPr lang="en-US"/>
        </a:p>
      </dgm:t>
    </dgm:pt>
    <dgm:pt modelId="{67FCB1BE-A46C-4392-B566-862801573F04}" type="sibTrans" cxnId="{736FE1F5-FD4F-4C3B-9C61-086C0D951397}">
      <dgm:prSet/>
      <dgm:spPr/>
      <dgm:t>
        <a:bodyPr/>
        <a:lstStyle/>
        <a:p>
          <a:endParaRPr lang="en-US"/>
        </a:p>
      </dgm:t>
    </dgm:pt>
    <dgm:pt modelId="{B924E614-9143-417D-9D6D-8BBFC63E5091}">
      <dgm:prSet custT="1"/>
      <dgm:spPr/>
      <dgm:t>
        <a:bodyPr/>
        <a:lstStyle/>
        <a:p>
          <a:r>
            <a:rPr lang="en-US" sz="1400" dirty="0">
              <a:latin typeface="Arial" panose="020B0604020202020204" pitchFamily="34" charset="0"/>
              <a:cs typeface="Arial" panose="020B0604020202020204" pitchFamily="34" charset="0"/>
            </a:rPr>
            <a:t>Complex complaints that cross multiple service lines are sent to PA for coordination and resolution</a:t>
          </a:r>
        </a:p>
      </dgm:t>
    </dgm:pt>
    <dgm:pt modelId="{CB54D3D0-10A4-4BF4-B574-077A5B2C7969}" type="parTrans" cxnId="{A7504DDA-B154-482F-B3DD-8308A6EF5D6D}">
      <dgm:prSet/>
      <dgm:spPr/>
      <dgm:t>
        <a:bodyPr/>
        <a:lstStyle/>
        <a:p>
          <a:endParaRPr lang="en-US"/>
        </a:p>
      </dgm:t>
    </dgm:pt>
    <dgm:pt modelId="{E40D04E8-5580-4632-851E-EB75731D56D3}" type="sibTrans" cxnId="{A7504DDA-B154-482F-B3DD-8308A6EF5D6D}">
      <dgm:prSet/>
      <dgm:spPr/>
      <dgm:t>
        <a:bodyPr/>
        <a:lstStyle/>
        <a:p>
          <a:endParaRPr lang="en-US"/>
        </a:p>
      </dgm:t>
    </dgm:pt>
    <dgm:pt modelId="{0F9030F6-48DC-43F3-89BB-920316350531}">
      <dgm:prSet custT="1"/>
      <dgm:spPr/>
      <dgm:t>
        <a:bodyPr/>
        <a:lstStyle/>
        <a:p>
          <a:r>
            <a:rPr lang="en-US" sz="1300" dirty="0">
              <a:latin typeface="Arial" panose="020B0604020202020204" pitchFamily="34" charset="0"/>
              <a:cs typeface="Arial" panose="020B0604020202020204" pitchFamily="34" charset="0"/>
            </a:rPr>
            <a:t>PA reviews and resolves all complaints/grievances</a:t>
          </a:r>
        </a:p>
      </dgm:t>
    </dgm:pt>
    <dgm:pt modelId="{6138BD43-FAC6-4D1A-B782-A7F6C44C6755}" type="sibTrans" cxnId="{6D4817FC-7421-4AF3-9300-AB51FF5B4AD2}">
      <dgm:prSet/>
      <dgm:spPr/>
      <dgm:t>
        <a:bodyPr/>
        <a:lstStyle/>
        <a:p>
          <a:endParaRPr lang="en-US"/>
        </a:p>
      </dgm:t>
    </dgm:pt>
    <dgm:pt modelId="{D5838DD7-1CCD-4FFC-AB35-D1FCF6787A9C}" type="parTrans" cxnId="{6D4817FC-7421-4AF3-9300-AB51FF5B4AD2}">
      <dgm:prSet/>
      <dgm:spPr/>
      <dgm:t>
        <a:bodyPr/>
        <a:lstStyle/>
        <a:p>
          <a:endParaRPr lang="en-US"/>
        </a:p>
      </dgm:t>
    </dgm:pt>
    <dgm:pt modelId="{D6A76FCE-3970-44C9-B20C-A1719DABA3B4}">
      <dgm:prSet custT="1"/>
      <dgm:spPr/>
      <dgm:t>
        <a:bodyPr/>
        <a:lstStyle/>
        <a:p>
          <a:r>
            <a:rPr lang="en-US" sz="1300" dirty="0">
              <a:latin typeface="Arial" panose="020B0604020202020204" pitchFamily="34" charset="0"/>
              <a:cs typeface="Arial" panose="020B0604020202020204" pitchFamily="34" charset="0"/>
            </a:rPr>
            <a:t>Response time is extended as complaint management is being conducted through email and phone calls with service lines.</a:t>
          </a:r>
        </a:p>
      </dgm:t>
    </dgm:pt>
    <dgm:pt modelId="{538FCC14-9E55-4E57-8D18-D41C73DC07DC}" type="sibTrans" cxnId="{64957089-A2E0-48F7-B2AC-44AF0410E44B}">
      <dgm:prSet/>
      <dgm:spPr/>
      <dgm:t>
        <a:bodyPr/>
        <a:lstStyle/>
        <a:p>
          <a:endParaRPr lang="en-US"/>
        </a:p>
      </dgm:t>
    </dgm:pt>
    <dgm:pt modelId="{81A7C16C-D844-4559-9ABB-899B092FEEC5}" type="parTrans" cxnId="{64957089-A2E0-48F7-B2AC-44AF0410E44B}">
      <dgm:prSet/>
      <dgm:spPr/>
      <dgm:t>
        <a:bodyPr/>
        <a:lstStyle/>
        <a:p>
          <a:endParaRPr lang="en-US"/>
        </a:p>
      </dgm:t>
    </dgm:pt>
    <dgm:pt modelId="{97D806F3-08A3-4E23-9D6E-2B28D9D94DCD}">
      <dgm:prSet custT="1"/>
      <dgm:spPr/>
      <dgm:t>
        <a:bodyPr/>
        <a:lstStyle/>
        <a:p>
          <a:r>
            <a:rPr lang="en-US" sz="1300" dirty="0">
              <a:latin typeface="Arial" panose="020B0604020202020204" pitchFamily="34" charset="0"/>
              <a:cs typeface="Arial" panose="020B0604020202020204" pitchFamily="34" charset="0"/>
            </a:rPr>
            <a:t>Resolutions may not be comprehensive because the PA only has a snippet of what the real issue is</a:t>
          </a:r>
        </a:p>
      </dgm:t>
    </dgm:pt>
    <dgm:pt modelId="{66479680-55BA-4A9E-884C-B30D4B48919A}" type="sibTrans" cxnId="{3C093943-6594-49A9-9C96-EB5A4FDFA246}">
      <dgm:prSet/>
      <dgm:spPr/>
      <dgm:t>
        <a:bodyPr/>
        <a:lstStyle/>
        <a:p>
          <a:endParaRPr lang="en-US"/>
        </a:p>
      </dgm:t>
    </dgm:pt>
    <dgm:pt modelId="{AC3D8A69-DEDB-4DB9-83FC-A2E186511A72}" type="parTrans" cxnId="{3C093943-6594-49A9-9C96-EB5A4FDFA246}">
      <dgm:prSet/>
      <dgm:spPr/>
      <dgm:t>
        <a:bodyPr/>
        <a:lstStyle/>
        <a:p>
          <a:endParaRPr lang="en-US"/>
        </a:p>
      </dgm:t>
    </dgm:pt>
    <dgm:pt modelId="{CD0C06E5-C369-4F92-AEB8-21A3120E8118}">
      <dgm:prSet phldrT="[Text]" custT="1"/>
      <dgm:spPr/>
      <dgm:t>
        <a:bodyPr/>
        <a:lstStyle/>
        <a:p>
          <a:endParaRPr lang="en-US" sz="1300" dirty="0"/>
        </a:p>
      </dgm:t>
    </dgm:pt>
    <dgm:pt modelId="{FC91C38E-8033-4391-8424-53E40B221DC8}" type="parTrans" cxnId="{0DE38D80-E250-4516-B0AA-8680F9C6EDB5}">
      <dgm:prSet/>
      <dgm:spPr/>
      <dgm:t>
        <a:bodyPr/>
        <a:lstStyle/>
        <a:p>
          <a:endParaRPr lang="en-US"/>
        </a:p>
      </dgm:t>
    </dgm:pt>
    <dgm:pt modelId="{B4415AD0-487D-4687-9EC5-FA015BB05D61}" type="sibTrans" cxnId="{0DE38D80-E250-4516-B0AA-8680F9C6EDB5}">
      <dgm:prSet/>
      <dgm:spPr/>
      <dgm:t>
        <a:bodyPr/>
        <a:lstStyle/>
        <a:p>
          <a:endParaRPr lang="en-US"/>
        </a:p>
      </dgm:t>
    </dgm:pt>
    <dgm:pt modelId="{73214230-B6E6-4ACD-8672-E0750B684780}">
      <dgm:prSet phldrT="[Text]" custT="1"/>
      <dgm:spPr/>
      <dgm:t>
        <a:bodyPr/>
        <a:lstStyle/>
        <a:p>
          <a:endParaRPr lang="en-US" sz="1400" dirty="0"/>
        </a:p>
      </dgm:t>
    </dgm:pt>
    <dgm:pt modelId="{E66208E2-2876-49C6-A094-C10D344473BC}" type="parTrans" cxnId="{457B4AEA-C4E9-45B8-8572-9F709029CF77}">
      <dgm:prSet/>
      <dgm:spPr/>
      <dgm:t>
        <a:bodyPr/>
        <a:lstStyle/>
        <a:p>
          <a:endParaRPr lang="en-US"/>
        </a:p>
      </dgm:t>
    </dgm:pt>
    <dgm:pt modelId="{1A815A3B-74B9-4A2A-AECB-3293C09CA055}" type="sibTrans" cxnId="{457B4AEA-C4E9-45B8-8572-9F709029CF77}">
      <dgm:prSet/>
      <dgm:spPr/>
      <dgm:t>
        <a:bodyPr/>
        <a:lstStyle/>
        <a:p>
          <a:endParaRPr lang="en-US"/>
        </a:p>
      </dgm:t>
    </dgm:pt>
    <dgm:pt modelId="{DAD575EA-5531-4112-AF05-EF34E77EE15F}">
      <dgm:prSet custT="1"/>
      <dgm:spPr/>
      <dgm:t>
        <a:bodyPr/>
        <a:lstStyle/>
        <a:p>
          <a:endParaRPr lang="en-US" sz="1400" dirty="0">
            <a:latin typeface="Arial" panose="020B0604020202020204" pitchFamily="34" charset="0"/>
            <a:cs typeface="Arial" panose="020B0604020202020204" pitchFamily="34" charset="0"/>
          </a:endParaRPr>
        </a:p>
      </dgm:t>
    </dgm:pt>
    <dgm:pt modelId="{B6482E3A-5D6C-449B-94DD-99576625E0CA}" type="parTrans" cxnId="{9F37776A-68FF-4E91-AB35-C8B8D4DE9CAB}">
      <dgm:prSet/>
      <dgm:spPr/>
      <dgm:t>
        <a:bodyPr/>
        <a:lstStyle/>
        <a:p>
          <a:endParaRPr lang="en-US"/>
        </a:p>
      </dgm:t>
    </dgm:pt>
    <dgm:pt modelId="{68022295-87E9-473A-9EFE-BF06C5E33B2B}" type="sibTrans" cxnId="{9F37776A-68FF-4E91-AB35-C8B8D4DE9CAB}">
      <dgm:prSet/>
      <dgm:spPr/>
      <dgm:t>
        <a:bodyPr/>
        <a:lstStyle/>
        <a:p>
          <a:endParaRPr lang="en-US"/>
        </a:p>
      </dgm:t>
    </dgm:pt>
    <dgm:pt modelId="{B16DE4DA-5091-4FB7-A84D-05228F71CE9D}">
      <dgm:prSet custT="1"/>
      <dgm:spPr/>
      <dgm:t>
        <a:bodyPr/>
        <a:lstStyle/>
        <a:p>
          <a:r>
            <a:rPr lang="en-US" sz="1400" dirty="0">
              <a:latin typeface="Arial" panose="020B0604020202020204" pitchFamily="34" charset="0"/>
              <a:cs typeface="Arial" panose="020B0604020202020204" pitchFamily="34" charset="0"/>
            </a:rPr>
            <a:t>Patients receive comprehensive complaint resolution from the source of the complaint and can ask questions and have a greater understanding of what occurred and why</a:t>
          </a:r>
        </a:p>
      </dgm:t>
    </dgm:pt>
    <dgm:pt modelId="{FB6B5F34-28F1-4E79-933B-1E618EBAFFCB}" type="parTrans" cxnId="{F5E9E212-EBC3-4A25-8D73-FAA2F16A4FBA}">
      <dgm:prSet/>
      <dgm:spPr/>
      <dgm:t>
        <a:bodyPr/>
        <a:lstStyle/>
        <a:p>
          <a:endParaRPr lang="en-US"/>
        </a:p>
      </dgm:t>
    </dgm:pt>
    <dgm:pt modelId="{FA228682-7909-4BDB-9352-4F4137B8C40E}" type="sibTrans" cxnId="{F5E9E212-EBC3-4A25-8D73-FAA2F16A4FBA}">
      <dgm:prSet/>
      <dgm:spPr/>
      <dgm:t>
        <a:bodyPr/>
        <a:lstStyle/>
        <a:p>
          <a:endParaRPr lang="en-US"/>
        </a:p>
      </dgm:t>
    </dgm:pt>
    <dgm:pt modelId="{E4149A1C-BF26-4217-8A9D-8020D8057721}">
      <dgm:prSet phldrT="[Text]" custT="1"/>
      <dgm:spPr/>
      <dgm:t>
        <a:bodyPr/>
        <a:lstStyle/>
        <a:p>
          <a:endParaRPr lang="en-US" sz="1400" dirty="0">
            <a:latin typeface="Arial" panose="020B0604020202020204" pitchFamily="34" charset="0"/>
            <a:cs typeface="Arial" panose="020B0604020202020204" pitchFamily="34" charset="0"/>
          </a:endParaRPr>
        </a:p>
      </dgm:t>
    </dgm:pt>
    <dgm:pt modelId="{4B05AC54-7E31-4988-940D-48B92E63C402}" type="parTrans" cxnId="{B969C8A2-BA19-434F-9AC0-EA2EE2F261B3}">
      <dgm:prSet/>
      <dgm:spPr/>
      <dgm:t>
        <a:bodyPr/>
        <a:lstStyle/>
        <a:p>
          <a:endParaRPr lang="en-US"/>
        </a:p>
      </dgm:t>
    </dgm:pt>
    <dgm:pt modelId="{1FFFD050-06B3-4CA1-8917-ADE5871635BA}" type="sibTrans" cxnId="{B969C8A2-BA19-434F-9AC0-EA2EE2F261B3}">
      <dgm:prSet/>
      <dgm:spPr/>
      <dgm:t>
        <a:bodyPr/>
        <a:lstStyle/>
        <a:p>
          <a:endParaRPr lang="en-US"/>
        </a:p>
      </dgm:t>
    </dgm:pt>
    <dgm:pt modelId="{7995B466-BF42-4AC5-8C0C-9BB88E28D1C9}">
      <dgm:prSet custT="1"/>
      <dgm:spPr/>
      <dgm:t>
        <a:bodyPr/>
        <a:lstStyle/>
        <a:p>
          <a:endParaRPr lang="en-US" sz="1400" dirty="0">
            <a:latin typeface="Arial" panose="020B0604020202020204" pitchFamily="34" charset="0"/>
            <a:cs typeface="Arial" panose="020B0604020202020204" pitchFamily="34" charset="0"/>
          </a:endParaRPr>
        </a:p>
      </dgm:t>
    </dgm:pt>
    <dgm:pt modelId="{72D62C13-CC9E-4E8A-BA17-9D453476C373}" type="parTrans" cxnId="{2FAF1A89-087B-455E-A501-673BDF655041}">
      <dgm:prSet/>
      <dgm:spPr/>
      <dgm:t>
        <a:bodyPr/>
        <a:lstStyle/>
        <a:p>
          <a:endParaRPr lang="en-US"/>
        </a:p>
      </dgm:t>
    </dgm:pt>
    <dgm:pt modelId="{98A17911-D5BF-4F35-BE33-B8B40E245F4D}" type="sibTrans" cxnId="{2FAF1A89-087B-455E-A501-673BDF655041}">
      <dgm:prSet/>
      <dgm:spPr/>
      <dgm:t>
        <a:bodyPr/>
        <a:lstStyle/>
        <a:p>
          <a:endParaRPr lang="en-US"/>
        </a:p>
      </dgm:t>
    </dgm:pt>
    <dgm:pt modelId="{FEDC61F3-723E-4C12-8F66-EE4CD6749047}">
      <dgm:prSet custT="1"/>
      <dgm:spPr/>
      <dgm:t>
        <a:bodyPr/>
        <a:lstStyle/>
        <a:p>
          <a:endParaRPr lang="en-US" sz="1300" dirty="0">
            <a:latin typeface="Arial" panose="020B0604020202020204" pitchFamily="34" charset="0"/>
            <a:cs typeface="Arial" panose="020B0604020202020204" pitchFamily="34" charset="0"/>
          </a:endParaRPr>
        </a:p>
      </dgm:t>
    </dgm:pt>
    <dgm:pt modelId="{1A899C63-B3A5-4A68-A343-7A4381D7D28E}" type="parTrans" cxnId="{AEEDE22A-C244-487D-8609-F1ECC91AF2B1}">
      <dgm:prSet/>
      <dgm:spPr/>
      <dgm:t>
        <a:bodyPr/>
        <a:lstStyle/>
        <a:p>
          <a:endParaRPr lang="en-US"/>
        </a:p>
      </dgm:t>
    </dgm:pt>
    <dgm:pt modelId="{D0333390-02FE-4F69-862A-716B36BAA027}" type="sibTrans" cxnId="{AEEDE22A-C244-487D-8609-F1ECC91AF2B1}">
      <dgm:prSet/>
      <dgm:spPr/>
      <dgm:t>
        <a:bodyPr/>
        <a:lstStyle/>
        <a:p>
          <a:endParaRPr lang="en-US"/>
        </a:p>
      </dgm:t>
    </dgm:pt>
    <dgm:pt modelId="{7D691FB1-3F31-4059-8043-DEBC70A70FFF}">
      <dgm:prSet custT="1"/>
      <dgm:spPr/>
      <dgm:t>
        <a:bodyPr/>
        <a:lstStyle/>
        <a:p>
          <a:endParaRPr lang="en-US" sz="1300" dirty="0">
            <a:latin typeface="Arial" panose="020B0604020202020204" pitchFamily="34" charset="0"/>
            <a:cs typeface="Arial" panose="020B0604020202020204" pitchFamily="34" charset="0"/>
          </a:endParaRPr>
        </a:p>
      </dgm:t>
    </dgm:pt>
    <dgm:pt modelId="{7ADA0793-28FC-4017-95F9-E6C2115FFE4F}" type="parTrans" cxnId="{BEDCE50B-092A-494D-97D5-418BA2C70B37}">
      <dgm:prSet/>
      <dgm:spPr/>
      <dgm:t>
        <a:bodyPr/>
        <a:lstStyle/>
        <a:p>
          <a:endParaRPr lang="en-US"/>
        </a:p>
      </dgm:t>
    </dgm:pt>
    <dgm:pt modelId="{04CC17F6-DDD1-4FBF-9F2C-7CB6022F674F}" type="sibTrans" cxnId="{BEDCE50B-092A-494D-97D5-418BA2C70B37}">
      <dgm:prSet/>
      <dgm:spPr/>
      <dgm:t>
        <a:bodyPr/>
        <a:lstStyle/>
        <a:p>
          <a:endParaRPr lang="en-US"/>
        </a:p>
      </dgm:t>
    </dgm:pt>
    <dgm:pt modelId="{6F975FFE-9402-4A3A-8F3B-DC8ADC46A1B3}" type="pres">
      <dgm:prSet presAssocID="{54E209A5-007C-4EF4-AE7C-EE520B39E6B6}" presName="Name0" presStyleCnt="0">
        <dgm:presLayoutVars>
          <dgm:dir/>
          <dgm:animLvl val="lvl"/>
          <dgm:resizeHandles val="exact"/>
        </dgm:presLayoutVars>
      </dgm:prSet>
      <dgm:spPr/>
    </dgm:pt>
    <dgm:pt modelId="{9001B785-328A-4E42-A502-EAD5BC09AAF3}" type="pres">
      <dgm:prSet presAssocID="{54E209A5-007C-4EF4-AE7C-EE520B39E6B6}" presName="tSp" presStyleCnt="0"/>
      <dgm:spPr/>
    </dgm:pt>
    <dgm:pt modelId="{88F77B6C-EDF7-4DEB-A682-E80C22830215}" type="pres">
      <dgm:prSet presAssocID="{54E209A5-007C-4EF4-AE7C-EE520B39E6B6}" presName="bSp" presStyleCnt="0"/>
      <dgm:spPr/>
    </dgm:pt>
    <dgm:pt modelId="{962E58B5-AA3B-45AC-9050-F1861F3C0529}" type="pres">
      <dgm:prSet presAssocID="{54E209A5-007C-4EF4-AE7C-EE520B39E6B6}" presName="process" presStyleCnt="0"/>
      <dgm:spPr/>
    </dgm:pt>
    <dgm:pt modelId="{C7C957AB-1B15-4818-B7C1-3060BAD86A4E}" type="pres">
      <dgm:prSet presAssocID="{34081B7C-2838-41B1-8BC0-61D90BD45D50}" presName="composite1" presStyleCnt="0"/>
      <dgm:spPr/>
    </dgm:pt>
    <dgm:pt modelId="{58DD6122-5DD0-495E-BE09-66F9B5BD3123}" type="pres">
      <dgm:prSet presAssocID="{34081B7C-2838-41B1-8BC0-61D90BD45D50}" presName="dummyNode1" presStyleLbl="node1" presStyleIdx="0" presStyleCnt="3"/>
      <dgm:spPr/>
    </dgm:pt>
    <dgm:pt modelId="{C9FB9618-7B63-4B96-89F7-D49071C81FE4}" type="pres">
      <dgm:prSet presAssocID="{34081B7C-2838-41B1-8BC0-61D90BD45D50}" presName="childNode1" presStyleLbl="bgAcc1" presStyleIdx="0" presStyleCnt="3" custScaleX="120676" custScaleY="186520" custLinFactNeighborX="-2362" custLinFactNeighborY="-38695">
        <dgm:presLayoutVars>
          <dgm:bulletEnabled val="1"/>
        </dgm:presLayoutVars>
      </dgm:prSet>
      <dgm:spPr/>
    </dgm:pt>
    <dgm:pt modelId="{F8669F2F-8A1B-4824-BDB7-9BBD6F1DDD09}" type="pres">
      <dgm:prSet presAssocID="{34081B7C-2838-41B1-8BC0-61D90BD45D50}" presName="childNode1tx" presStyleLbl="bgAcc1" presStyleIdx="0" presStyleCnt="3">
        <dgm:presLayoutVars>
          <dgm:bulletEnabled val="1"/>
        </dgm:presLayoutVars>
      </dgm:prSet>
      <dgm:spPr/>
    </dgm:pt>
    <dgm:pt modelId="{49144EB1-94AF-4120-8072-DFD79B678969}" type="pres">
      <dgm:prSet presAssocID="{34081B7C-2838-41B1-8BC0-61D90BD45D50}" presName="parentNode1" presStyleLbl="node1" presStyleIdx="0" presStyleCnt="3" custLinFactNeighborX="-25803" custLinFactNeighborY="88746">
        <dgm:presLayoutVars>
          <dgm:chMax val="1"/>
          <dgm:bulletEnabled val="1"/>
        </dgm:presLayoutVars>
      </dgm:prSet>
      <dgm:spPr/>
    </dgm:pt>
    <dgm:pt modelId="{274A657E-A9E1-4A5F-B0F8-89DDBE055D7B}" type="pres">
      <dgm:prSet presAssocID="{34081B7C-2838-41B1-8BC0-61D90BD45D50}" presName="connSite1" presStyleCnt="0"/>
      <dgm:spPr/>
    </dgm:pt>
    <dgm:pt modelId="{9286CB18-1278-4F1B-BC41-5A4719995901}" type="pres">
      <dgm:prSet presAssocID="{1A80D689-7F35-45D8-85F1-1E6C80C932B1}" presName="Name9" presStyleLbl="sibTrans2D1" presStyleIdx="0" presStyleCnt="2" custAng="1077853" custLinFactNeighborX="-32698" custLinFactNeighborY="4392"/>
      <dgm:spPr/>
    </dgm:pt>
    <dgm:pt modelId="{CA87F143-E7E1-4823-B016-31F02D3AA634}" type="pres">
      <dgm:prSet presAssocID="{51D452E4-85CD-46AF-9CCC-9EDF40C59B7A}" presName="composite2" presStyleCnt="0"/>
      <dgm:spPr/>
    </dgm:pt>
    <dgm:pt modelId="{08CD84C3-0695-4507-A27F-839D40C4A843}" type="pres">
      <dgm:prSet presAssocID="{51D452E4-85CD-46AF-9CCC-9EDF40C59B7A}" presName="dummyNode2" presStyleLbl="node1" presStyleIdx="0" presStyleCnt="3"/>
      <dgm:spPr/>
    </dgm:pt>
    <dgm:pt modelId="{80887FC8-170B-4B71-AA73-A74F68C344AF}" type="pres">
      <dgm:prSet presAssocID="{51D452E4-85CD-46AF-9CCC-9EDF40C59B7A}" presName="childNode2" presStyleLbl="bgAcc1" presStyleIdx="1" presStyleCnt="3" custScaleX="142958" custScaleY="243380" custLinFactNeighborX="-3379" custLinFactNeighborY="-1093">
        <dgm:presLayoutVars>
          <dgm:bulletEnabled val="1"/>
        </dgm:presLayoutVars>
      </dgm:prSet>
      <dgm:spPr/>
    </dgm:pt>
    <dgm:pt modelId="{831BC011-5F4B-42AE-B4BF-749F554718A5}" type="pres">
      <dgm:prSet presAssocID="{51D452E4-85CD-46AF-9CCC-9EDF40C59B7A}" presName="childNode2tx" presStyleLbl="bgAcc1" presStyleIdx="1" presStyleCnt="3">
        <dgm:presLayoutVars>
          <dgm:bulletEnabled val="1"/>
        </dgm:presLayoutVars>
      </dgm:prSet>
      <dgm:spPr/>
    </dgm:pt>
    <dgm:pt modelId="{F2597EE5-111A-436D-8D84-65F95AB6CC80}" type="pres">
      <dgm:prSet presAssocID="{51D452E4-85CD-46AF-9CCC-9EDF40C59B7A}" presName="parentNode2" presStyleLbl="node1" presStyleIdx="1" presStyleCnt="3" custLinFactY="-60238" custLinFactNeighborX="12796" custLinFactNeighborY="-100000">
        <dgm:presLayoutVars>
          <dgm:chMax val="0"/>
          <dgm:bulletEnabled val="1"/>
        </dgm:presLayoutVars>
      </dgm:prSet>
      <dgm:spPr/>
    </dgm:pt>
    <dgm:pt modelId="{36802BF9-D4E0-4A8F-BBDB-36F3D9088076}" type="pres">
      <dgm:prSet presAssocID="{51D452E4-85CD-46AF-9CCC-9EDF40C59B7A}" presName="connSite2" presStyleCnt="0"/>
      <dgm:spPr/>
    </dgm:pt>
    <dgm:pt modelId="{244F9BD0-52F5-4962-9818-B87EDC21C400}" type="pres">
      <dgm:prSet presAssocID="{559B1EF6-F304-4C93-BA90-27F91DD9FB43}" presName="Name18" presStyleLbl="sibTrans2D1" presStyleIdx="1" presStyleCnt="2" custLinFactNeighborX="43411" custLinFactNeighborY="-187"/>
      <dgm:spPr/>
    </dgm:pt>
    <dgm:pt modelId="{66A2F9FD-8536-4DB4-81A5-0574ECE52AF5}" type="pres">
      <dgm:prSet presAssocID="{FD619084-445E-4CBB-867C-AC14925C4077}" presName="composite1" presStyleCnt="0"/>
      <dgm:spPr/>
    </dgm:pt>
    <dgm:pt modelId="{C7B5FC32-9EBA-4D6E-AAA8-A92E7DD53EA7}" type="pres">
      <dgm:prSet presAssocID="{FD619084-445E-4CBB-867C-AC14925C4077}" presName="dummyNode1" presStyleLbl="node1" presStyleIdx="1" presStyleCnt="3"/>
      <dgm:spPr/>
    </dgm:pt>
    <dgm:pt modelId="{B1A32A97-C5A0-47D2-B600-06906B99683B}" type="pres">
      <dgm:prSet presAssocID="{FD619084-445E-4CBB-867C-AC14925C4077}" presName="childNode1" presStyleLbl="bgAcc1" presStyleIdx="2" presStyleCnt="3" custScaleY="141788" custLinFactNeighborX="-4683" custLinFactNeighborY="3789">
        <dgm:presLayoutVars>
          <dgm:bulletEnabled val="1"/>
        </dgm:presLayoutVars>
      </dgm:prSet>
      <dgm:spPr/>
    </dgm:pt>
    <dgm:pt modelId="{21EF9F3E-C025-4D12-BC36-FF0D2FDF970B}" type="pres">
      <dgm:prSet presAssocID="{FD619084-445E-4CBB-867C-AC14925C4077}" presName="childNode1tx" presStyleLbl="bgAcc1" presStyleIdx="2" presStyleCnt="3">
        <dgm:presLayoutVars>
          <dgm:bulletEnabled val="1"/>
        </dgm:presLayoutVars>
      </dgm:prSet>
      <dgm:spPr/>
    </dgm:pt>
    <dgm:pt modelId="{01DC0E41-910A-4565-B896-49B2B520A957}" type="pres">
      <dgm:prSet presAssocID="{FD619084-445E-4CBB-867C-AC14925C4077}" presName="parentNode1" presStyleLbl="node1" presStyleIdx="2" presStyleCnt="3" custLinFactY="7127" custLinFactNeighborX="44610" custLinFactNeighborY="100000">
        <dgm:presLayoutVars>
          <dgm:chMax val="1"/>
          <dgm:bulletEnabled val="1"/>
        </dgm:presLayoutVars>
      </dgm:prSet>
      <dgm:spPr/>
    </dgm:pt>
    <dgm:pt modelId="{DAA3CD4F-A8B2-49D2-B292-F6F4FBA162DA}" type="pres">
      <dgm:prSet presAssocID="{FD619084-445E-4CBB-867C-AC14925C4077}" presName="connSite1" presStyleCnt="0"/>
      <dgm:spPr/>
    </dgm:pt>
  </dgm:ptLst>
  <dgm:cxnLst>
    <dgm:cxn modelId="{1508A308-1FC3-4E8C-8175-0046F229649E}" type="presOf" srcId="{D6A76FCE-3970-44C9-B20C-A1719DABA3B4}" destId="{C9FB9618-7B63-4B96-89F7-D49071C81FE4}" srcOrd="0" destOrd="4" presId="urn:microsoft.com/office/officeart/2005/8/layout/hProcess4"/>
    <dgm:cxn modelId="{D801B208-B60F-4DB3-86D3-C84919B4E7EB}" type="presOf" srcId="{7D691FB1-3F31-4059-8043-DEBC70A70FFF}" destId="{C9FB9618-7B63-4B96-89F7-D49071C81FE4}" srcOrd="0" destOrd="5" presId="urn:microsoft.com/office/officeart/2005/8/layout/hProcess4"/>
    <dgm:cxn modelId="{763FD608-BAE7-4F68-9CFB-304DA0586828}" type="presOf" srcId="{34081B7C-2838-41B1-8BC0-61D90BD45D50}" destId="{49144EB1-94AF-4120-8072-DFD79B678969}" srcOrd="0" destOrd="0" presId="urn:microsoft.com/office/officeart/2005/8/layout/hProcess4"/>
    <dgm:cxn modelId="{BEDCE50B-092A-494D-97D5-418BA2C70B37}" srcId="{D6A76FCE-3970-44C9-B20C-A1719DABA3B4}" destId="{7D691FB1-3F31-4059-8043-DEBC70A70FFF}" srcOrd="0" destOrd="0" parTransId="{7ADA0793-28FC-4017-95F9-E6C2115FFE4F}" sibTransId="{04CC17F6-DDD1-4FBF-9F2C-7CB6022F674F}"/>
    <dgm:cxn modelId="{7197AD10-0C11-4BB0-AC80-B1A1B2630EA4}" type="presOf" srcId="{CD0C06E5-C369-4F92-AEB8-21A3120E8118}" destId="{F8669F2F-8A1B-4824-BDB7-9BBD6F1DDD09}" srcOrd="1" destOrd="1" presId="urn:microsoft.com/office/officeart/2005/8/layout/hProcess4"/>
    <dgm:cxn modelId="{F5E9E212-EBC3-4A25-8D73-FAA2F16A4FBA}" srcId="{51D452E4-85CD-46AF-9CCC-9EDF40C59B7A}" destId="{B16DE4DA-5091-4FB7-A84D-05228F71CE9D}" srcOrd="6" destOrd="0" parTransId="{FB6B5F34-28F1-4E79-933B-1E618EBAFFCB}" sibTransId="{FA228682-7909-4BDB-9352-4F4137B8C40E}"/>
    <dgm:cxn modelId="{9DAA1A1D-E990-41D3-A7F9-F2E7FFFC3088}" type="presOf" srcId="{FEDC61F3-723E-4C12-8F66-EE4CD6749047}" destId="{F8669F2F-8A1B-4824-BDB7-9BBD6F1DDD09}" srcOrd="1" destOrd="3" presId="urn:microsoft.com/office/officeart/2005/8/layout/hProcess4"/>
    <dgm:cxn modelId="{26372122-5F1D-4D67-B89C-C575B7CD3A76}" type="presOf" srcId="{D6A76FCE-3970-44C9-B20C-A1719DABA3B4}" destId="{F8669F2F-8A1B-4824-BDB7-9BBD6F1DDD09}" srcOrd="1" destOrd="4" presId="urn:microsoft.com/office/officeart/2005/8/layout/hProcess4"/>
    <dgm:cxn modelId="{D2522329-50A6-422D-BE9D-274ABA6F14B2}" type="presOf" srcId="{B16DE4DA-5091-4FB7-A84D-05228F71CE9D}" destId="{831BC011-5F4B-42AE-B4BF-749F554718A5}" srcOrd="1" destOrd="6" presId="urn:microsoft.com/office/officeart/2005/8/layout/hProcess4"/>
    <dgm:cxn modelId="{53624529-BC3C-42DF-AA94-9F4139D76984}" srcId="{FD619084-445E-4CBB-867C-AC14925C4077}" destId="{2BEEDB84-8E0E-423E-8D60-A1A621E592B8}" srcOrd="2" destOrd="0" parTransId="{7C077D7D-8AB0-4AD3-A0B9-D07B45D5789D}" sibTransId="{553951D7-9FDC-4058-99EC-C74CEF8EF56D}"/>
    <dgm:cxn modelId="{AEEDE22A-C244-487D-8609-F1ECC91AF2B1}" srcId="{34081B7C-2838-41B1-8BC0-61D90BD45D50}" destId="{FEDC61F3-723E-4C12-8F66-EE4CD6749047}" srcOrd="3" destOrd="0" parTransId="{1A899C63-B3A5-4A68-A343-7A4381D7D28E}" sibTransId="{D0333390-02FE-4F69-862A-716B36BAA027}"/>
    <dgm:cxn modelId="{7D0EBA2D-BA77-4E4C-9596-17B6C6A42EA5}" type="presOf" srcId="{1A80D689-7F35-45D8-85F1-1E6C80C932B1}" destId="{9286CB18-1278-4F1B-BC41-5A4719995901}" srcOrd="0" destOrd="0" presId="urn:microsoft.com/office/officeart/2005/8/layout/hProcess4"/>
    <dgm:cxn modelId="{E541852F-1CDF-48E1-9883-75BA3140A048}" type="presOf" srcId="{DAD575EA-5531-4112-AF05-EF34E77EE15F}" destId="{831BC011-5F4B-42AE-B4BF-749F554718A5}" srcOrd="1" destOrd="3" presId="urn:microsoft.com/office/officeart/2005/8/layout/hProcess4"/>
    <dgm:cxn modelId="{72604C5F-80F7-41FA-A5EB-1286DE9F6C2C}" type="presOf" srcId="{DAD575EA-5531-4112-AF05-EF34E77EE15F}" destId="{80887FC8-170B-4B71-AA73-A74F68C344AF}" srcOrd="0" destOrd="3" presId="urn:microsoft.com/office/officeart/2005/8/layout/hProcess4"/>
    <dgm:cxn modelId="{A94C1960-27B5-4B63-BE80-2E53BBF7F88C}" type="presOf" srcId="{2BEEDB84-8E0E-423E-8D60-A1A621E592B8}" destId="{21EF9F3E-C025-4D12-BC36-FF0D2FDF970B}" srcOrd="1" destOrd="2" presId="urn:microsoft.com/office/officeart/2005/8/layout/hProcess4"/>
    <dgm:cxn modelId="{3C093943-6594-49A9-9C96-EB5A4FDFA246}" srcId="{34081B7C-2838-41B1-8BC0-61D90BD45D50}" destId="{97D806F3-08A3-4E23-9D6E-2B28D9D94DCD}" srcOrd="5" destOrd="0" parTransId="{AC3D8A69-DEDB-4DB9-83FC-A2E186511A72}" sibTransId="{66479680-55BA-4A9E-884C-B30D4B48919A}"/>
    <dgm:cxn modelId="{8F52FA69-2C24-4CBA-8A33-8F125E62627D}" type="presOf" srcId="{7D691FB1-3F31-4059-8043-DEBC70A70FFF}" destId="{F8669F2F-8A1B-4824-BDB7-9BBD6F1DDD09}" srcOrd="1" destOrd="5" presId="urn:microsoft.com/office/officeart/2005/8/layout/hProcess4"/>
    <dgm:cxn modelId="{4DD43F4A-9E4B-439B-B5FC-E29C36266462}" type="presOf" srcId="{917DA5A6-0D94-4D66-943A-60638D607A91}" destId="{831BC011-5F4B-42AE-B4BF-749F554718A5}" srcOrd="1" destOrd="2" presId="urn:microsoft.com/office/officeart/2005/8/layout/hProcess4"/>
    <dgm:cxn modelId="{9F37776A-68FF-4E91-AB35-C8B8D4DE9CAB}" srcId="{51D452E4-85CD-46AF-9CCC-9EDF40C59B7A}" destId="{DAD575EA-5531-4112-AF05-EF34E77EE15F}" srcOrd="3" destOrd="0" parTransId="{B6482E3A-5D6C-449B-94DD-99576625E0CA}" sibTransId="{68022295-87E9-473A-9EFE-BF06C5E33B2B}"/>
    <dgm:cxn modelId="{31D5884D-E201-46AB-AAF3-D3EE65D68919}" type="presOf" srcId="{73214230-B6E6-4ACD-8672-E0750B684780}" destId="{831BC011-5F4B-42AE-B4BF-749F554718A5}" srcOrd="1" destOrd="1" presId="urn:microsoft.com/office/officeart/2005/8/layout/hProcess4"/>
    <dgm:cxn modelId="{5356754E-2E7B-4B66-9084-54C0C43F0243}" type="presOf" srcId="{917DA5A6-0D94-4D66-943A-60638D607A91}" destId="{80887FC8-170B-4B71-AA73-A74F68C344AF}" srcOrd="0" destOrd="2" presId="urn:microsoft.com/office/officeart/2005/8/layout/hProcess4"/>
    <dgm:cxn modelId="{14DC3D56-2A78-4E5D-AFD9-8437621C8DF7}" type="presOf" srcId="{FD619084-445E-4CBB-867C-AC14925C4077}" destId="{01DC0E41-910A-4565-B896-49B2B520A957}" srcOrd="0" destOrd="0" presId="urn:microsoft.com/office/officeart/2005/8/layout/hProcess4"/>
    <dgm:cxn modelId="{6ED2EA56-0472-4003-9361-91BB8F5D2D4F}" type="presOf" srcId="{559B1EF6-F304-4C93-BA90-27F91DD9FB43}" destId="{244F9BD0-52F5-4962-9818-B87EDC21C400}" srcOrd="0" destOrd="0" presId="urn:microsoft.com/office/officeart/2005/8/layout/hProcess4"/>
    <dgm:cxn modelId="{06187578-0C4A-498F-A154-1F39E954CDE7}" type="presOf" srcId="{0F9030F6-48DC-43F3-89BB-920316350531}" destId="{C9FB9618-7B63-4B96-89F7-D49071C81FE4}" srcOrd="0" destOrd="2" presId="urn:microsoft.com/office/officeart/2005/8/layout/hProcess4"/>
    <dgm:cxn modelId="{B57A5878-EDC5-4438-A3CF-52ED8070E2E9}" type="presOf" srcId="{CD0C06E5-C369-4F92-AEB8-21A3120E8118}" destId="{C9FB9618-7B63-4B96-89F7-D49071C81FE4}" srcOrd="0" destOrd="1" presId="urn:microsoft.com/office/officeart/2005/8/layout/hProcess4"/>
    <dgm:cxn modelId="{53773059-54CB-4C53-AD18-4E28C58721CD}" srcId="{54E209A5-007C-4EF4-AE7C-EE520B39E6B6}" destId="{51D452E4-85CD-46AF-9CCC-9EDF40C59B7A}" srcOrd="1" destOrd="0" parTransId="{24BA0264-C765-4BD9-A2C6-396D14321215}" sibTransId="{559B1EF6-F304-4C93-BA90-27F91DD9FB43}"/>
    <dgm:cxn modelId="{FE79087A-CC5B-4136-8D1F-B8ED437CCF72}" type="presOf" srcId="{7995B466-BF42-4AC5-8C0C-9BB88E28D1C9}" destId="{831BC011-5F4B-42AE-B4BF-749F554718A5}" srcOrd="1" destOrd="5" presId="urn:microsoft.com/office/officeart/2005/8/layout/hProcess4"/>
    <dgm:cxn modelId="{D9258480-83D5-4526-B732-F15E54197DDE}" type="presOf" srcId="{51D452E4-85CD-46AF-9CCC-9EDF40C59B7A}" destId="{F2597EE5-111A-436D-8D84-65F95AB6CC80}" srcOrd="0" destOrd="0" presId="urn:microsoft.com/office/officeart/2005/8/layout/hProcess4"/>
    <dgm:cxn modelId="{0DE38D80-E250-4516-B0AA-8680F9C6EDB5}" srcId="{34081B7C-2838-41B1-8BC0-61D90BD45D50}" destId="{CD0C06E5-C369-4F92-AEB8-21A3120E8118}" srcOrd="1" destOrd="0" parTransId="{FC91C38E-8033-4391-8424-53E40B221DC8}" sibTransId="{B4415AD0-487D-4687-9EC5-FA015BB05D61}"/>
    <dgm:cxn modelId="{D68A6D86-0078-4EB1-A856-F1FC3B684EFE}" srcId="{54E209A5-007C-4EF4-AE7C-EE520B39E6B6}" destId="{34081B7C-2838-41B1-8BC0-61D90BD45D50}" srcOrd="0" destOrd="0" parTransId="{4D84D33A-8AF0-477C-83E0-9196AEB64B1F}" sibTransId="{1A80D689-7F35-45D8-85F1-1E6C80C932B1}"/>
    <dgm:cxn modelId="{2FAF1A89-087B-455E-A501-673BDF655041}" srcId="{51D452E4-85CD-46AF-9CCC-9EDF40C59B7A}" destId="{7995B466-BF42-4AC5-8C0C-9BB88E28D1C9}" srcOrd="5" destOrd="0" parTransId="{72D62C13-CC9E-4E8A-BA17-9D453476C373}" sibTransId="{98A17911-D5BF-4F35-BE33-B8B40E245F4D}"/>
    <dgm:cxn modelId="{64957089-A2E0-48F7-B2AC-44AF0410E44B}" srcId="{34081B7C-2838-41B1-8BC0-61D90BD45D50}" destId="{D6A76FCE-3970-44C9-B20C-A1719DABA3B4}" srcOrd="4" destOrd="0" parTransId="{81A7C16C-D844-4559-9ABB-899B092FEEC5}" sibTransId="{538FCC14-9E55-4E57-8D18-D41C73DC07DC}"/>
    <dgm:cxn modelId="{B2BAE88A-BA57-4E24-A01A-2A291FA85A0F}" type="presOf" srcId="{E4149A1C-BF26-4217-8A9D-8020D8057721}" destId="{21EF9F3E-C025-4D12-BC36-FF0D2FDF970B}" srcOrd="1" destOrd="1" presId="urn:microsoft.com/office/officeart/2005/8/layout/hProcess4"/>
    <dgm:cxn modelId="{0DE4B391-A6BF-47F7-9FEF-86C07B488041}" srcId="{FD619084-445E-4CBB-867C-AC14925C4077}" destId="{22FB8D14-13EB-4611-8EBE-4F0E29DBC511}" srcOrd="0" destOrd="0" parTransId="{1F19B9D1-CE40-4704-8665-C1395C365AF1}" sibTransId="{94FC34FB-EB46-4709-8D56-B310B9F29E45}"/>
    <dgm:cxn modelId="{3A4CCD94-3649-401D-B6A8-F81F78AEA11C}" type="presOf" srcId="{2BEEDB84-8E0E-423E-8D60-A1A621E592B8}" destId="{B1A32A97-C5A0-47D2-B600-06906B99683B}" srcOrd="0" destOrd="2" presId="urn:microsoft.com/office/officeart/2005/8/layout/hProcess4"/>
    <dgm:cxn modelId="{EEF76F97-3C4C-43F2-8EFE-D38B8015C5F9}" type="presOf" srcId="{73214230-B6E6-4ACD-8672-E0750B684780}" destId="{80887FC8-170B-4B71-AA73-A74F68C344AF}" srcOrd="0" destOrd="1" presId="urn:microsoft.com/office/officeart/2005/8/layout/hProcess4"/>
    <dgm:cxn modelId="{603FBC9A-1426-4A38-A7BE-208CADF45030}" srcId="{54E209A5-007C-4EF4-AE7C-EE520B39E6B6}" destId="{FD619084-445E-4CBB-867C-AC14925C4077}" srcOrd="2" destOrd="0" parTransId="{06BAC4E1-9F71-4BF8-9F82-D5673109D02F}" sibTransId="{8D205630-65AE-4DF0-A9D7-82D5378118F4}"/>
    <dgm:cxn modelId="{2A614B9B-B5A3-4D9C-AC14-073D7A868DC0}" type="presOf" srcId="{B16DE4DA-5091-4FB7-A84D-05228F71CE9D}" destId="{80887FC8-170B-4B71-AA73-A74F68C344AF}" srcOrd="0" destOrd="6" presId="urn:microsoft.com/office/officeart/2005/8/layout/hProcess4"/>
    <dgm:cxn modelId="{BCEC8DA0-BD8B-4783-9F84-90606222B1AE}" type="presOf" srcId="{22FB8D14-13EB-4611-8EBE-4F0E29DBC511}" destId="{B1A32A97-C5A0-47D2-B600-06906B99683B}" srcOrd="0" destOrd="0" presId="urn:microsoft.com/office/officeart/2005/8/layout/hProcess4"/>
    <dgm:cxn modelId="{B969C8A2-BA19-434F-9AC0-EA2EE2F261B3}" srcId="{FD619084-445E-4CBB-867C-AC14925C4077}" destId="{E4149A1C-BF26-4217-8A9D-8020D8057721}" srcOrd="1" destOrd="0" parTransId="{4B05AC54-7E31-4988-940D-48B92E63C402}" sibTransId="{1FFFD050-06B3-4CA1-8917-ADE5871635BA}"/>
    <dgm:cxn modelId="{7FE74CAA-BC62-45FC-8998-051C633E6D31}" type="presOf" srcId="{7995B466-BF42-4AC5-8C0C-9BB88E28D1C9}" destId="{80887FC8-170B-4B71-AA73-A74F68C344AF}" srcOrd="0" destOrd="5" presId="urn:microsoft.com/office/officeart/2005/8/layout/hProcess4"/>
    <dgm:cxn modelId="{0440E5AC-C0B1-4A93-977F-E0CB3BA1F29C}" type="presOf" srcId="{54E209A5-007C-4EF4-AE7C-EE520B39E6B6}" destId="{6F975FFE-9402-4A3A-8F3B-DC8ADC46A1B3}" srcOrd="0" destOrd="0" presId="urn:microsoft.com/office/officeart/2005/8/layout/hProcess4"/>
    <dgm:cxn modelId="{180EF8B3-6534-4634-BCFC-C117DB5E9535}" srcId="{34081B7C-2838-41B1-8BC0-61D90BD45D50}" destId="{4DF4045B-215E-4F1E-BD63-065C653AB63B}" srcOrd="0" destOrd="0" parTransId="{0E2CE9B6-0A39-42F1-815E-18E6C0EBEEC3}" sibTransId="{8C2CF263-93FB-4970-9E09-B725124F130D}"/>
    <dgm:cxn modelId="{9F1F0EB5-B44E-4E8E-8DA4-C5C1EADBB29C}" type="presOf" srcId="{4DF4045B-215E-4F1E-BD63-065C653AB63B}" destId="{F8669F2F-8A1B-4824-BDB7-9BBD6F1DDD09}" srcOrd="1" destOrd="0" presId="urn:microsoft.com/office/officeart/2005/8/layout/hProcess4"/>
    <dgm:cxn modelId="{0D5D5DB5-BA28-4F17-BAD2-7D1B10E7621A}" type="presOf" srcId="{B924E614-9143-417D-9D6D-8BBFC63E5091}" destId="{80887FC8-170B-4B71-AA73-A74F68C344AF}" srcOrd="0" destOrd="4" presId="urn:microsoft.com/office/officeart/2005/8/layout/hProcess4"/>
    <dgm:cxn modelId="{6CB7B3B5-AD20-4944-B6F2-417633590E2D}" type="presOf" srcId="{97D806F3-08A3-4E23-9D6E-2B28D9D94DCD}" destId="{F8669F2F-8A1B-4824-BDB7-9BBD6F1DDD09}" srcOrd="1" destOrd="6" presId="urn:microsoft.com/office/officeart/2005/8/layout/hProcess4"/>
    <dgm:cxn modelId="{BC131ABB-4F00-473F-BCD8-7FB36D783C60}" type="presOf" srcId="{FEDC61F3-723E-4C12-8F66-EE4CD6749047}" destId="{C9FB9618-7B63-4B96-89F7-D49071C81FE4}" srcOrd="0" destOrd="3" presId="urn:microsoft.com/office/officeart/2005/8/layout/hProcess4"/>
    <dgm:cxn modelId="{8A0FE6BF-C59C-489F-A753-E029C13DAD70}" type="presOf" srcId="{E4149A1C-BF26-4217-8A9D-8020D8057721}" destId="{B1A32A97-C5A0-47D2-B600-06906B99683B}" srcOrd="0" destOrd="1" presId="urn:microsoft.com/office/officeart/2005/8/layout/hProcess4"/>
    <dgm:cxn modelId="{76EB1BC5-2047-449F-A0A2-5F94B2E2523B}" type="presOf" srcId="{0F9030F6-48DC-43F3-89BB-920316350531}" destId="{F8669F2F-8A1B-4824-BDB7-9BBD6F1DDD09}" srcOrd="1" destOrd="2" presId="urn:microsoft.com/office/officeart/2005/8/layout/hProcess4"/>
    <dgm:cxn modelId="{C4C3D6C5-49B6-4112-9B33-A6EC5CB6DE4D}" srcId="{51D452E4-85CD-46AF-9CCC-9EDF40C59B7A}" destId="{C6396581-3661-49DB-B756-5E3C6782D4EF}" srcOrd="0" destOrd="0" parTransId="{F009ACF8-EEC2-4D57-87B5-40822BFD9267}" sibTransId="{D61A8D36-62E7-40E8-81DE-13027EE92589}"/>
    <dgm:cxn modelId="{8CB694C7-3916-4F8C-88B5-8EDD042B18FE}" type="presOf" srcId="{C6396581-3661-49DB-B756-5E3C6782D4EF}" destId="{80887FC8-170B-4B71-AA73-A74F68C344AF}" srcOrd="0" destOrd="0" presId="urn:microsoft.com/office/officeart/2005/8/layout/hProcess4"/>
    <dgm:cxn modelId="{9988CACE-B296-4356-A577-FA3381AE1962}" type="presOf" srcId="{4DF4045B-215E-4F1E-BD63-065C653AB63B}" destId="{C9FB9618-7B63-4B96-89F7-D49071C81FE4}" srcOrd="0" destOrd="0" presId="urn:microsoft.com/office/officeart/2005/8/layout/hProcess4"/>
    <dgm:cxn modelId="{A7504DDA-B154-482F-B3DD-8308A6EF5D6D}" srcId="{51D452E4-85CD-46AF-9CCC-9EDF40C59B7A}" destId="{B924E614-9143-417D-9D6D-8BBFC63E5091}" srcOrd="4" destOrd="0" parTransId="{CB54D3D0-10A4-4BF4-B574-077A5B2C7969}" sibTransId="{E40D04E8-5580-4632-851E-EB75731D56D3}"/>
    <dgm:cxn modelId="{457B4AEA-C4E9-45B8-8572-9F709029CF77}" srcId="{51D452E4-85CD-46AF-9CCC-9EDF40C59B7A}" destId="{73214230-B6E6-4ACD-8672-E0750B684780}" srcOrd="1" destOrd="0" parTransId="{E66208E2-2876-49C6-A094-C10D344473BC}" sibTransId="{1A815A3B-74B9-4A2A-AECB-3293C09CA055}"/>
    <dgm:cxn modelId="{A3F8F8EA-8C33-4834-BC14-59449A3F09FB}" type="presOf" srcId="{B924E614-9143-417D-9D6D-8BBFC63E5091}" destId="{831BC011-5F4B-42AE-B4BF-749F554718A5}" srcOrd="1" destOrd="4" presId="urn:microsoft.com/office/officeart/2005/8/layout/hProcess4"/>
    <dgm:cxn modelId="{6963EDF0-DCDC-4A76-B9BC-95CE29865ADB}" type="presOf" srcId="{C6396581-3661-49DB-B756-5E3C6782D4EF}" destId="{831BC011-5F4B-42AE-B4BF-749F554718A5}" srcOrd="1" destOrd="0" presId="urn:microsoft.com/office/officeart/2005/8/layout/hProcess4"/>
    <dgm:cxn modelId="{736FE1F5-FD4F-4C3B-9C61-086C0D951397}" srcId="{51D452E4-85CD-46AF-9CCC-9EDF40C59B7A}" destId="{917DA5A6-0D94-4D66-943A-60638D607A91}" srcOrd="2" destOrd="0" parTransId="{51F8560D-2847-429D-9792-646753A70A2F}" sibTransId="{67FCB1BE-A46C-4392-B566-862801573F04}"/>
    <dgm:cxn modelId="{CD1388F7-D2E4-4A36-8F71-D5BB3E02D858}" type="presOf" srcId="{97D806F3-08A3-4E23-9D6E-2B28D9D94DCD}" destId="{C9FB9618-7B63-4B96-89F7-D49071C81FE4}" srcOrd="0" destOrd="6" presId="urn:microsoft.com/office/officeart/2005/8/layout/hProcess4"/>
    <dgm:cxn modelId="{6D4817FC-7421-4AF3-9300-AB51FF5B4AD2}" srcId="{34081B7C-2838-41B1-8BC0-61D90BD45D50}" destId="{0F9030F6-48DC-43F3-89BB-920316350531}" srcOrd="2" destOrd="0" parTransId="{D5838DD7-1CCD-4FFC-AB35-D1FCF6787A9C}" sibTransId="{6138BD43-FAC6-4D1A-B782-A7F6C44C6755}"/>
    <dgm:cxn modelId="{1D3031FF-2044-415C-877B-E6DBE0BCA27B}" type="presOf" srcId="{22FB8D14-13EB-4611-8EBE-4F0E29DBC511}" destId="{21EF9F3E-C025-4D12-BC36-FF0D2FDF970B}" srcOrd="1" destOrd="0" presId="urn:microsoft.com/office/officeart/2005/8/layout/hProcess4"/>
    <dgm:cxn modelId="{157DD0EE-1B7A-44AA-BCCA-A81AD586CF87}" type="presParOf" srcId="{6F975FFE-9402-4A3A-8F3B-DC8ADC46A1B3}" destId="{9001B785-328A-4E42-A502-EAD5BC09AAF3}" srcOrd="0" destOrd="0" presId="urn:microsoft.com/office/officeart/2005/8/layout/hProcess4"/>
    <dgm:cxn modelId="{0702D524-C7FC-4343-95A0-1A58DD441CD4}" type="presParOf" srcId="{6F975FFE-9402-4A3A-8F3B-DC8ADC46A1B3}" destId="{88F77B6C-EDF7-4DEB-A682-E80C22830215}" srcOrd="1" destOrd="0" presId="urn:microsoft.com/office/officeart/2005/8/layout/hProcess4"/>
    <dgm:cxn modelId="{41CBE07E-E23C-4A71-A3B9-2798BC34E822}" type="presParOf" srcId="{6F975FFE-9402-4A3A-8F3B-DC8ADC46A1B3}" destId="{962E58B5-AA3B-45AC-9050-F1861F3C0529}" srcOrd="2" destOrd="0" presId="urn:microsoft.com/office/officeart/2005/8/layout/hProcess4"/>
    <dgm:cxn modelId="{ADB9FCF0-199C-437A-95BE-8C3CEEF5BDBA}" type="presParOf" srcId="{962E58B5-AA3B-45AC-9050-F1861F3C0529}" destId="{C7C957AB-1B15-4818-B7C1-3060BAD86A4E}" srcOrd="0" destOrd="0" presId="urn:microsoft.com/office/officeart/2005/8/layout/hProcess4"/>
    <dgm:cxn modelId="{4F786DB3-C20D-4F49-9D95-B7240317F65F}" type="presParOf" srcId="{C7C957AB-1B15-4818-B7C1-3060BAD86A4E}" destId="{58DD6122-5DD0-495E-BE09-66F9B5BD3123}" srcOrd="0" destOrd="0" presId="urn:microsoft.com/office/officeart/2005/8/layout/hProcess4"/>
    <dgm:cxn modelId="{1C33D006-53AF-4631-8A34-81C4B62C8BFF}" type="presParOf" srcId="{C7C957AB-1B15-4818-B7C1-3060BAD86A4E}" destId="{C9FB9618-7B63-4B96-89F7-D49071C81FE4}" srcOrd="1" destOrd="0" presId="urn:microsoft.com/office/officeart/2005/8/layout/hProcess4"/>
    <dgm:cxn modelId="{0F76CFA4-E7B2-436D-B13C-9BD48172614C}" type="presParOf" srcId="{C7C957AB-1B15-4818-B7C1-3060BAD86A4E}" destId="{F8669F2F-8A1B-4824-BDB7-9BBD6F1DDD09}" srcOrd="2" destOrd="0" presId="urn:microsoft.com/office/officeart/2005/8/layout/hProcess4"/>
    <dgm:cxn modelId="{22E06B7E-41D9-46C0-89E7-2AC844F9E080}" type="presParOf" srcId="{C7C957AB-1B15-4818-B7C1-3060BAD86A4E}" destId="{49144EB1-94AF-4120-8072-DFD79B678969}" srcOrd="3" destOrd="0" presId="urn:microsoft.com/office/officeart/2005/8/layout/hProcess4"/>
    <dgm:cxn modelId="{C93B27FE-2697-468A-A3C4-2A690701A13D}" type="presParOf" srcId="{C7C957AB-1B15-4818-B7C1-3060BAD86A4E}" destId="{274A657E-A9E1-4A5F-B0F8-89DDBE055D7B}" srcOrd="4" destOrd="0" presId="urn:microsoft.com/office/officeart/2005/8/layout/hProcess4"/>
    <dgm:cxn modelId="{8ACDF2D1-FC59-4B5F-A97A-0D65C355CE29}" type="presParOf" srcId="{962E58B5-AA3B-45AC-9050-F1861F3C0529}" destId="{9286CB18-1278-4F1B-BC41-5A4719995901}" srcOrd="1" destOrd="0" presId="urn:microsoft.com/office/officeart/2005/8/layout/hProcess4"/>
    <dgm:cxn modelId="{70370D1D-2C89-4B27-AE2B-17CD954C11A2}" type="presParOf" srcId="{962E58B5-AA3B-45AC-9050-F1861F3C0529}" destId="{CA87F143-E7E1-4823-B016-31F02D3AA634}" srcOrd="2" destOrd="0" presId="urn:microsoft.com/office/officeart/2005/8/layout/hProcess4"/>
    <dgm:cxn modelId="{815ECEFD-D907-41CA-AA06-354A3CCFD106}" type="presParOf" srcId="{CA87F143-E7E1-4823-B016-31F02D3AA634}" destId="{08CD84C3-0695-4507-A27F-839D40C4A843}" srcOrd="0" destOrd="0" presId="urn:microsoft.com/office/officeart/2005/8/layout/hProcess4"/>
    <dgm:cxn modelId="{F754289E-8FC0-45D7-A730-B77152A28EEC}" type="presParOf" srcId="{CA87F143-E7E1-4823-B016-31F02D3AA634}" destId="{80887FC8-170B-4B71-AA73-A74F68C344AF}" srcOrd="1" destOrd="0" presId="urn:microsoft.com/office/officeart/2005/8/layout/hProcess4"/>
    <dgm:cxn modelId="{EFEFC8B7-1513-495E-A0F2-21F3D6E43434}" type="presParOf" srcId="{CA87F143-E7E1-4823-B016-31F02D3AA634}" destId="{831BC011-5F4B-42AE-B4BF-749F554718A5}" srcOrd="2" destOrd="0" presId="urn:microsoft.com/office/officeart/2005/8/layout/hProcess4"/>
    <dgm:cxn modelId="{7A01592E-19B7-4E15-B03B-1A349FA4BD0C}" type="presParOf" srcId="{CA87F143-E7E1-4823-B016-31F02D3AA634}" destId="{F2597EE5-111A-436D-8D84-65F95AB6CC80}" srcOrd="3" destOrd="0" presId="urn:microsoft.com/office/officeart/2005/8/layout/hProcess4"/>
    <dgm:cxn modelId="{444CB2CD-ABC5-4B3F-B02F-DB333903FD87}" type="presParOf" srcId="{CA87F143-E7E1-4823-B016-31F02D3AA634}" destId="{36802BF9-D4E0-4A8F-BBDB-36F3D9088076}" srcOrd="4" destOrd="0" presId="urn:microsoft.com/office/officeart/2005/8/layout/hProcess4"/>
    <dgm:cxn modelId="{F376398B-B242-43E1-AE2E-64F4240AE6EC}" type="presParOf" srcId="{962E58B5-AA3B-45AC-9050-F1861F3C0529}" destId="{244F9BD0-52F5-4962-9818-B87EDC21C400}" srcOrd="3" destOrd="0" presId="urn:microsoft.com/office/officeart/2005/8/layout/hProcess4"/>
    <dgm:cxn modelId="{E20E2B52-F426-47DD-A219-FF5E749903FE}" type="presParOf" srcId="{962E58B5-AA3B-45AC-9050-F1861F3C0529}" destId="{66A2F9FD-8536-4DB4-81A5-0574ECE52AF5}" srcOrd="4" destOrd="0" presId="urn:microsoft.com/office/officeart/2005/8/layout/hProcess4"/>
    <dgm:cxn modelId="{27C1A7E4-3DFC-4880-B5DC-258F68429D68}" type="presParOf" srcId="{66A2F9FD-8536-4DB4-81A5-0574ECE52AF5}" destId="{C7B5FC32-9EBA-4D6E-AAA8-A92E7DD53EA7}" srcOrd="0" destOrd="0" presId="urn:microsoft.com/office/officeart/2005/8/layout/hProcess4"/>
    <dgm:cxn modelId="{785EC6ED-121E-4943-88A1-09A6D1E9FE53}" type="presParOf" srcId="{66A2F9FD-8536-4DB4-81A5-0574ECE52AF5}" destId="{B1A32A97-C5A0-47D2-B600-06906B99683B}" srcOrd="1" destOrd="0" presId="urn:microsoft.com/office/officeart/2005/8/layout/hProcess4"/>
    <dgm:cxn modelId="{09C9517C-6C49-46EC-BF4A-4ACD8A66AD93}" type="presParOf" srcId="{66A2F9FD-8536-4DB4-81A5-0574ECE52AF5}" destId="{21EF9F3E-C025-4D12-BC36-FF0D2FDF970B}" srcOrd="2" destOrd="0" presId="urn:microsoft.com/office/officeart/2005/8/layout/hProcess4"/>
    <dgm:cxn modelId="{2673DB08-E651-449C-8FDF-6D3902A35307}" type="presParOf" srcId="{66A2F9FD-8536-4DB4-81A5-0574ECE52AF5}" destId="{01DC0E41-910A-4565-B896-49B2B520A957}" srcOrd="3" destOrd="0" presId="urn:microsoft.com/office/officeart/2005/8/layout/hProcess4"/>
    <dgm:cxn modelId="{3C084A75-585D-4546-9768-9E9B00EF4625}" type="presParOf" srcId="{66A2F9FD-8536-4DB4-81A5-0574ECE52AF5}" destId="{DAA3CD4F-A8B2-49D2-B292-F6F4FBA162DA}" srcOrd="4" destOrd="0" presId="urn:microsoft.com/office/officeart/2005/8/layout/h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549C7-CB93-4F43-9436-69EA5D3CE43F}" type="doc">
      <dgm:prSet loTypeId="urn:microsoft.com/office/officeart/2005/8/layout/chart3" loCatId="cycle" qsTypeId="urn:microsoft.com/office/officeart/2005/8/quickstyle/simple1" qsCatId="simple" csTypeId="urn:microsoft.com/office/officeart/2005/8/colors/accent1_2" csCatId="accent1" phldr="1"/>
      <dgm:spPr/>
    </dgm:pt>
    <dgm:pt modelId="{2AA4B5EE-1375-435D-8CD3-752ED84B584D}">
      <dgm:prSet phldrT="[Text]"/>
      <dgm:spPr/>
      <dgm:t>
        <a:bodyPr/>
        <a:lstStyle/>
        <a:p>
          <a:r>
            <a:rPr lang="en-US" dirty="0"/>
            <a:t>VCCR</a:t>
          </a:r>
        </a:p>
      </dgm:t>
    </dgm:pt>
    <dgm:pt modelId="{140D0C21-D4C8-4AC3-925C-9B9C51B45894}" type="parTrans" cxnId="{A8CBE2C8-407A-4994-A6B2-0FD1960D1C31}">
      <dgm:prSet/>
      <dgm:spPr/>
      <dgm:t>
        <a:bodyPr/>
        <a:lstStyle/>
        <a:p>
          <a:endParaRPr lang="en-US"/>
        </a:p>
      </dgm:t>
    </dgm:pt>
    <dgm:pt modelId="{DEE156DB-8B8D-434D-A857-5959B3B88DC2}" type="sibTrans" cxnId="{A8CBE2C8-407A-4994-A6B2-0FD1960D1C31}">
      <dgm:prSet/>
      <dgm:spPr/>
      <dgm:t>
        <a:bodyPr/>
        <a:lstStyle/>
        <a:p>
          <a:endParaRPr lang="en-US"/>
        </a:p>
      </dgm:t>
    </dgm:pt>
    <dgm:pt modelId="{AFB09E69-85E2-44F7-A890-E6B7E60EE7BF}">
      <dgm:prSet phldrT="[Text]"/>
      <dgm:spPr/>
      <dgm:t>
        <a:bodyPr/>
        <a:lstStyle/>
        <a:p>
          <a:r>
            <a:rPr lang="en-US" dirty="0"/>
            <a:t>PATS-R</a:t>
          </a:r>
        </a:p>
      </dgm:t>
    </dgm:pt>
    <dgm:pt modelId="{B7679294-4184-4BE3-9ABE-E1297E4FF8FA}" type="parTrans" cxnId="{DD5E22B9-FDBF-4A5D-A094-2CDB8CBB9070}">
      <dgm:prSet/>
      <dgm:spPr/>
      <dgm:t>
        <a:bodyPr/>
        <a:lstStyle/>
        <a:p>
          <a:endParaRPr lang="en-US"/>
        </a:p>
      </dgm:t>
    </dgm:pt>
    <dgm:pt modelId="{0F2DA40C-B4BA-4BDE-B4DB-63F7DC8E6B46}" type="sibTrans" cxnId="{DD5E22B9-FDBF-4A5D-A094-2CDB8CBB9070}">
      <dgm:prSet/>
      <dgm:spPr/>
      <dgm:t>
        <a:bodyPr/>
        <a:lstStyle/>
        <a:p>
          <a:endParaRPr lang="en-US"/>
        </a:p>
      </dgm:t>
    </dgm:pt>
    <dgm:pt modelId="{11565C87-72C9-4197-9776-E2E1D27DC436}" type="pres">
      <dgm:prSet presAssocID="{D24549C7-CB93-4F43-9436-69EA5D3CE43F}" presName="compositeShape" presStyleCnt="0">
        <dgm:presLayoutVars>
          <dgm:chMax val="7"/>
          <dgm:dir/>
          <dgm:resizeHandles val="exact"/>
        </dgm:presLayoutVars>
      </dgm:prSet>
      <dgm:spPr/>
    </dgm:pt>
    <dgm:pt modelId="{00C1F124-483B-40D3-87B5-A0C95534B866}" type="pres">
      <dgm:prSet presAssocID="{D24549C7-CB93-4F43-9436-69EA5D3CE43F}" presName="wedge1" presStyleLbl="node1" presStyleIdx="0" presStyleCnt="2" custScaleX="146229" custScaleY="81634"/>
      <dgm:spPr/>
    </dgm:pt>
    <dgm:pt modelId="{2791BD0A-5B84-454B-A1D2-EE7D1EEF6D09}" type="pres">
      <dgm:prSet presAssocID="{D24549C7-CB93-4F43-9436-69EA5D3CE43F}" presName="wedge1Tx" presStyleLbl="node1" presStyleIdx="0" presStyleCnt="2">
        <dgm:presLayoutVars>
          <dgm:chMax val="0"/>
          <dgm:chPref val="0"/>
          <dgm:bulletEnabled val="1"/>
        </dgm:presLayoutVars>
      </dgm:prSet>
      <dgm:spPr/>
    </dgm:pt>
    <dgm:pt modelId="{8B1BB817-9259-4939-AD63-D349479BFD80}" type="pres">
      <dgm:prSet presAssocID="{D24549C7-CB93-4F43-9436-69EA5D3CE43F}" presName="wedge2" presStyleLbl="node1" presStyleIdx="1" presStyleCnt="2" custScaleX="146400" custScaleY="81634"/>
      <dgm:spPr/>
    </dgm:pt>
    <dgm:pt modelId="{A315D664-9B92-4D8A-A644-CAF149D76C9D}" type="pres">
      <dgm:prSet presAssocID="{D24549C7-CB93-4F43-9436-69EA5D3CE43F}" presName="wedge2Tx" presStyleLbl="node1" presStyleIdx="1" presStyleCnt="2">
        <dgm:presLayoutVars>
          <dgm:chMax val="0"/>
          <dgm:chPref val="0"/>
          <dgm:bulletEnabled val="1"/>
        </dgm:presLayoutVars>
      </dgm:prSet>
      <dgm:spPr/>
    </dgm:pt>
  </dgm:ptLst>
  <dgm:cxnLst>
    <dgm:cxn modelId="{FE2B2629-50CD-4A93-9A6A-717E0CEBF86A}" type="presOf" srcId="{AFB09E69-85E2-44F7-A890-E6B7E60EE7BF}" destId="{A315D664-9B92-4D8A-A644-CAF149D76C9D}" srcOrd="1" destOrd="0" presId="urn:microsoft.com/office/officeart/2005/8/layout/chart3"/>
    <dgm:cxn modelId="{5EF8E88F-FDB3-4119-8446-3890C242C1D7}" type="presOf" srcId="{2AA4B5EE-1375-435D-8CD3-752ED84B584D}" destId="{2791BD0A-5B84-454B-A1D2-EE7D1EEF6D09}" srcOrd="1" destOrd="0" presId="urn:microsoft.com/office/officeart/2005/8/layout/chart3"/>
    <dgm:cxn modelId="{5C47CAAB-F8B0-4BC0-BB5A-14D0220A4048}" type="presOf" srcId="{2AA4B5EE-1375-435D-8CD3-752ED84B584D}" destId="{00C1F124-483B-40D3-87B5-A0C95534B866}" srcOrd="0" destOrd="0" presId="urn:microsoft.com/office/officeart/2005/8/layout/chart3"/>
    <dgm:cxn modelId="{64CEABB8-E913-4A62-97BA-5E9BE9F3BD88}" type="presOf" srcId="{AFB09E69-85E2-44F7-A890-E6B7E60EE7BF}" destId="{8B1BB817-9259-4939-AD63-D349479BFD80}" srcOrd="0" destOrd="0" presId="urn:microsoft.com/office/officeart/2005/8/layout/chart3"/>
    <dgm:cxn modelId="{DD5E22B9-FDBF-4A5D-A094-2CDB8CBB9070}" srcId="{D24549C7-CB93-4F43-9436-69EA5D3CE43F}" destId="{AFB09E69-85E2-44F7-A890-E6B7E60EE7BF}" srcOrd="1" destOrd="0" parTransId="{B7679294-4184-4BE3-9ABE-E1297E4FF8FA}" sibTransId="{0F2DA40C-B4BA-4BDE-B4DB-63F7DC8E6B46}"/>
    <dgm:cxn modelId="{A8CBE2C8-407A-4994-A6B2-0FD1960D1C31}" srcId="{D24549C7-CB93-4F43-9436-69EA5D3CE43F}" destId="{2AA4B5EE-1375-435D-8CD3-752ED84B584D}" srcOrd="0" destOrd="0" parTransId="{140D0C21-D4C8-4AC3-925C-9B9C51B45894}" sibTransId="{DEE156DB-8B8D-434D-A857-5959B3B88DC2}"/>
    <dgm:cxn modelId="{2C10B1F8-6A7A-49DF-8CB5-BB3991E4D308}" type="presOf" srcId="{D24549C7-CB93-4F43-9436-69EA5D3CE43F}" destId="{11565C87-72C9-4197-9776-E2E1D27DC436}" srcOrd="0" destOrd="0" presId="urn:microsoft.com/office/officeart/2005/8/layout/chart3"/>
    <dgm:cxn modelId="{10CDFCCE-DD3A-4E52-B6E6-D1F78F93D355}" type="presParOf" srcId="{11565C87-72C9-4197-9776-E2E1D27DC436}" destId="{00C1F124-483B-40D3-87B5-A0C95534B866}" srcOrd="0" destOrd="0" presId="urn:microsoft.com/office/officeart/2005/8/layout/chart3"/>
    <dgm:cxn modelId="{8468F043-41F9-47A2-AC4D-69FCBB66C9AE}" type="presParOf" srcId="{11565C87-72C9-4197-9776-E2E1D27DC436}" destId="{2791BD0A-5B84-454B-A1D2-EE7D1EEF6D09}" srcOrd="1" destOrd="0" presId="urn:microsoft.com/office/officeart/2005/8/layout/chart3"/>
    <dgm:cxn modelId="{622C5FA5-4568-470C-853A-479E92D9C860}" type="presParOf" srcId="{11565C87-72C9-4197-9776-E2E1D27DC436}" destId="{8B1BB817-9259-4939-AD63-D349479BFD80}" srcOrd="2" destOrd="0" presId="urn:microsoft.com/office/officeart/2005/8/layout/chart3"/>
    <dgm:cxn modelId="{0443CA41-8149-4B2E-8F48-0921D2995D75}" type="presParOf" srcId="{11565C87-72C9-4197-9776-E2E1D27DC436}" destId="{A315D664-9B92-4D8A-A644-CAF149D76C9D}"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85C7A-D2B7-4A9B-A1F4-8345A2F28F9C}" type="doc">
      <dgm:prSet loTypeId="urn:microsoft.com/office/officeart/2005/8/layout/gear1" loCatId="process" qsTypeId="urn:microsoft.com/office/officeart/2005/8/quickstyle/simple1" qsCatId="simple" csTypeId="urn:microsoft.com/office/officeart/2005/8/colors/accent0_3" csCatId="mainScheme" phldr="1"/>
      <dgm:spPr/>
      <dgm:t>
        <a:bodyPr/>
        <a:lstStyle/>
        <a:p>
          <a:endParaRPr lang="en-US"/>
        </a:p>
      </dgm:t>
    </dgm:pt>
    <dgm:pt modelId="{66FDD603-5460-4E9E-9849-1EED68856BB7}">
      <dgm:prSet phldrT="[Text]"/>
      <dgm:spPr/>
      <dgm:t>
        <a:bodyPr/>
        <a:lstStyle/>
        <a:p>
          <a:r>
            <a:rPr lang="en-US" dirty="0">
              <a:latin typeface="Arial" panose="020B0604020202020204" pitchFamily="34" charset="0"/>
              <a:cs typeface="Arial" panose="020B0604020202020204" pitchFamily="34" charset="0"/>
            </a:rPr>
            <a:t>Service Level Advocacy</a:t>
          </a:r>
        </a:p>
      </dgm:t>
    </dgm:pt>
    <dgm:pt modelId="{5107B6BF-FD4B-4120-B8B4-55C4F843D2E2}" type="parTrans" cxnId="{0F33A52C-6F19-4BED-BC9A-70122151F92E}">
      <dgm:prSet/>
      <dgm:spPr/>
      <dgm:t>
        <a:bodyPr/>
        <a:lstStyle/>
        <a:p>
          <a:endParaRPr lang="en-US">
            <a:latin typeface="Arial" panose="020B0604020202020204" pitchFamily="34" charset="0"/>
            <a:cs typeface="Arial" panose="020B0604020202020204" pitchFamily="34" charset="0"/>
          </a:endParaRPr>
        </a:p>
      </dgm:t>
    </dgm:pt>
    <dgm:pt modelId="{EF56F237-A5A4-4F8F-80A8-8F33EE82CA8E}" type="sibTrans" cxnId="{0F33A52C-6F19-4BED-BC9A-70122151F92E}">
      <dgm:prSet/>
      <dgm:spPr/>
      <dgm:t>
        <a:bodyPr/>
        <a:lstStyle/>
        <a:p>
          <a:endParaRPr lang="en-US">
            <a:latin typeface="Arial" panose="020B0604020202020204" pitchFamily="34" charset="0"/>
            <a:cs typeface="Arial" panose="020B0604020202020204" pitchFamily="34" charset="0"/>
          </a:endParaRPr>
        </a:p>
      </dgm:t>
    </dgm:pt>
    <dgm:pt modelId="{838162C5-5E07-4F51-B107-80FDA343D769}">
      <dgm:prSet/>
      <dgm:spPr/>
      <dgm:t>
        <a:bodyPr/>
        <a:lstStyle/>
        <a:p>
          <a:r>
            <a:rPr lang="en-US" dirty="0">
              <a:latin typeface="Arial" panose="020B0604020202020204" pitchFamily="34" charset="0"/>
              <a:cs typeface="Arial" panose="020B0604020202020204" pitchFamily="34" charset="0"/>
            </a:rPr>
            <a:t>Patient Advocate Workforce</a:t>
          </a:r>
        </a:p>
      </dgm:t>
    </dgm:pt>
    <dgm:pt modelId="{67A454ED-2A57-4339-802B-553670864D9B}" type="parTrans" cxnId="{44294042-B830-4718-8515-F98E049B8E54}">
      <dgm:prSet/>
      <dgm:spPr/>
      <dgm:t>
        <a:bodyPr/>
        <a:lstStyle/>
        <a:p>
          <a:endParaRPr lang="en-US">
            <a:latin typeface="Arial" panose="020B0604020202020204" pitchFamily="34" charset="0"/>
            <a:cs typeface="Arial" panose="020B0604020202020204" pitchFamily="34" charset="0"/>
          </a:endParaRPr>
        </a:p>
      </dgm:t>
    </dgm:pt>
    <dgm:pt modelId="{8A9D6162-E6C8-4810-AC68-E2B232DEF516}" type="sibTrans" cxnId="{44294042-B830-4718-8515-F98E049B8E54}">
      <dgm:prSet/>
      <dgm:spPr/>
      <dgm:t>
        <a:bodyPr/>
        <a:lstStyle/>
        <a:p>
          <a:endParaRPr lang="en-US">
            <a:latin typeface="Arial" panose="020B0604020202020204" pitchFamily="34" charset="0"/>
            <a:cs typeface="Arial" panose="020B0604020202020204" pitchFamily="34" charset="0"/>
          </a:endParaRPr>
        </a:p>
      </dgm:t>
    </dgm:pt>
    <dgm:pt modelId="{F6F9358C-15AE-4445-A8FA-D2C93628FEDC}">
      <dgm:prSet/>
      <dgm:spPr/>
      <dgm:t>
        <a:bodyPr/>
        <a:lstStyle/>
        <a:p>
          <a:r>
            <a:rPr lang="en-US" dirty="0">
              <a:latin typeface="Arial" panose="020B0604020202020204" pitchFamily="34" charset="0"/>
              <a:cs typeface="Arial" panose="020B0604020202020204" pitchFamily="34" charset="0"/>
            </a:rPr>
            <a:t>Trended Data</a:t>
          </a:r>
        </a:p>
      </dgm:t>
    </dgm:pt>
    <dgm:pt modelId="{00A791F8-CD9D-4740-A5A5-AF37F239F33F}" type="parTrans" cxnId="{233EC794-6AB1-43D9-A3A6-4DD0372CD260}">
      <dgm:prSet/>
      <dgm:spPr/>
      <dgm:t>
        <a:bodyPr/>
        <a:lstStyle/>
        <a:p>
          <a:endParaRPr lang="en-US">
            <a:latin typeface="Arial" panose="020B0604020202020204" pitchFamily="34" charset="0"/>
            <a:cs typeface="Arial" panose="020B0604020202020204" pitchFamily="34" charset="0"/>
          </a:endParaRPr>
        </a:p>
      </dgm:t>
    </dgm:pt>
    <dgm:pt modelId="{722E9D93-1DE6-449E-AE98-03600467AEC3}" type="sibTrans" cxnId="{233EC794-6AB1-43D9-A3A6-4DD0372CD260}">
      <dgm:prSet/>
      <dgm:spPr/>
      <dgm:t>
        <a:bodyPr/>
        <a:lstStyle/>
        <a:p>
          <a:endParaRPr lang="en-US">
            <a:latin typeface="Arial" panose="020B0604020202020204" pitchFamily="34" charset="0"/>
            <a:cs typeface="Arial" panose="020B0604020202020204" pitchFamily="34" charset="0"/>
          </a:endParaRPr>
        </a:p>
      </dgm:t>
    </dgm:pt>
    <dgm:pt modelId="{3F2D8EA4-1524-4C5C-8BFB-9F74ABC5C898}">
      <dgm:prSet custT="1"/>
      <dgm:spPr/>
      <dgm:t>
        <a:bodyPr/>
        <a:lstStyle/>
        <a:p>
          <a:pPr algn="ctr"/>
          <a:r>
            <a:rPr lang="en-US" sz="1400" dirty="0">
              <a:latin typeface="Arial" panose="020B0604020202020204" pitchFamily="34" charset="0"/>
              <a:cs typeface="Arial" panose="020B0604020202020204" pitchFamily="34" charset="0"/>
            </a:rPr>
            <a:t> Patient Advocate National Conference</a:t>
          </a:r>
        </a:p>
      </dgm:t>
    </dgm:pt>
    <dgm:pt modelId="{74C79527-384F-477F-8878-B5EE04C71831}" type="parTrans" cxnId="{A2D3B1EC-BF37-44A1-A991-AC25D3572DFC}">
      <dgm:prSet/>
      <dgm:spPr/>
      <dgm:t>
        <a:bodyPr/>
        <a:lstStyle/>
        <a:p>
          <a:endParaRPr lang="en-US">
            <a:latin typeface="Arial" panose="020B0604020202020204" pitchFamily="34" charset="0"/>
            <a:cs typeface="Arial" panose="020B0604020202020204" pitchFamily="34" charset="0"/>
          </a:endParaRPr>
        </a:p>
      </dgm:t>
    </dgm:pt>
    <dgm:pt modelId="{90B38418-052A-49DC-A96F-6B4F8C3BF73B}" type="sibTrans" cxnId="{A2D3B1EC-BF37-44A1-A991-AC25D3572DFC}">
      <dgm:prSet/>
      <dgm:spPr/>
      <dgm:t>
        <a:bodyPr/>
        <a:lstStyle/>
        <a:p>
          <a:endParaRPr lang="en-US">
            <a:latin typeface="Arial" panose="020B0604020202020204" pitchFamily="34" charset="0"/>
            <a:cs typeface="Arial" panose="020B0604020202020204" pitchFamily="34" charset="0"/>
          </a:endParaRPr>
        </a:p>
      </dgm:t>
    </dgm:pt>
    <dgm:pt modelId="{95554EE3-42AD-44B2-8B22-A9856C638002}">
      <dgm:prSet phldrT="[Text]" custT="1"/>
      <dgm:spPr/>
      <dgm:t>
        <a:bodyPr/>
        <a:lstStyle/>
        <a:p>
          <a:pPr algn="ctr"/>
          <a:r>
            <a:rPr lang="en-US" sz="1400" dirty="0">
              <a:latin typeface="Arial" panose="020B0604020202020204" pitchFamily="34" charset="0"/>
              <a:cs typeface="Arial" panose="020B0604020202020204" pitchFamily="34" charset="0"/>
            </a:rPr>
            <a:t>Resume broader deployment of Service Level Advocacy</a:t>
          </a:r>
        </a:p>
      </dgm:t>
    </dgm:pt>
    <dgm:pt modelId="{3D15D087-5984-4745-BBE0-5B1E56C040FC}" type="parTrans" cxnId="{2D01809C-BF9F-4320-96B8-D0B40C84D29A}">
      <dgm:prSet/>
      <dgm:spPr/>
      <dgm:t>
        <a:bodyPr/>
        <a:lstStyle/>
        <a:p>
          <a:endParaRPr lang="en-US">
            <a:latin typeface="Arial" panose="020B0604020202020204" pitchFamily="34" charset="0"/>
            <a:cs typeface="Arial" panose="020B0604020202020204" pitchFamily="34" charset="0"/>
          </a:endParaRPr>
        </a:p>
      </dgm:t>
    </dgm:pt>
    <dgm:pt modelId="{95D70687-3B0C-4BCE-ADB0-F847F0CEFF37}" type="sibTrans" cxnId="{2D01809C-BF9F-4320-96B8-D0B40C84D29A}">
      <dgm:prSet/>
      <dgm:spPr/>
      <dgm:t>
        <a:bodyPr/>
        <a:lstStyle/>
        <a:p>
          <a:endParaRPr lang="en-US">
            <a:latin typeface="Arial" panose="020B0604020202020204" pitchFamily="34" charset="0"/>
            <a:cs typeface="Arial" panose="020B0604020202020204" pitchFamily="34" charset="0"/>
          </a:endParaRPr>
        </a:p>
      </dgm:t>
    </dgm:pt>
    <dgm:pt modelId="{EBAE536B-8A07-49FD-A19D-7C453A40F628}">
      <dgm:prSet custT="1"/>
      <dgm:spPr/>
      <dgm:t>
        <a:bodyPr/>
        <a:lstStyle/>
        <a:p>
          <a:pPr algn="ctr"/>
          <a:r>
            <a:rPr lang="en-US" sz="1400" dirty="0">
              <a:latin typeface="Arial" panose="020B0604020202020204" pitchFamily="34" charset="0"/>
              <a:cs typeface="Arial" panose="020B0604020202020204" pitchFamily="34" charset="0"/>
            </a:rPr>
            <a:t>Assess and analyze program outcome measures </a:t>
          </a:r>
        </a:p>
      </dgm:t>
    </dgm:pt>
    <dgm:pt modelId="{47C01CF6-6D84-4526-B2E7-4FDA5676F474}" type="parTrans" cxnId="{4B153412-3A42-4477-BD39-ADD0F512E3CF}">
      <dgm:prSet/>
      <dgm:spPr/>
      <dgm:t>
        <a:bodyPr/>
        <a:lstStyle/>
        <a:p>
          <a:endParaRPr lang="en-US">
            <a:latin typeface="Arial" panose="020B0604020202020204" pitchFamily="34" charset="0"/>
            <a:cs typeface="Arial" panose="020B0604020202020204" pitchFamily="34" charset="0"/>
          </a:endParaRPr>
        </a:p>
      </dgm:t>
    </dgm:pt>
    <dgm:pt modelId="{5236CBAD-6903-4DE9-B701-2A77CB100EEA}" type="sibTrans" cxnId="{4B153412-3A42-4477-BD39-ADD0F512E3CF}">
      <dgm:prSet/>
      <dgm:spPr/>
      <dgm:t>
        <a:bodyPr/>
        <a:lstStyle/>
        <a:p>
          <a:endParaRPr lang="en-US">
            <a:latin typeface="Arial" panose="020B0604020202020204" pitchFamily="34" charset="0"/>
            <a:cs typeface="Arial" panose="020B0604020202020204" pitchFamily="34" charset="0"/>
          </a:endParaRPr>
        </a:p>
      </dgm:t>
    </dgm:pt>
    <dgm:pt modelId="{DCC6F7F2-84B4-44E7-B89F-9C8C0882B4C4}" type="pres">
      <dgm:prSet presAssocID="{8BD85C7A-D2B7-4A9B-A1F4-8345A2F28F9C}" presName="composite" presStyleCnt="0">
        <dgm:presLayoutVars>
          <dgm:chMax val="3"/>
          <dgm:animLvl val="lvl"/>
          <dgm:resizeHandles val="exact"/>
        </dgm:presLayoutVars>
      </dgm:prSet>
      <dgm:spPr/>
    </dgm:pt>
    <dgm:pt modelId="{04352F20-3FC3-4EA6-AD9D-34F2493DA852}" type="pres">
      <dgm:prSet presAssocID="{66FDD603-5460-4E9E-9849-1EED68856BB7}" presName="gear1" presStyleLbl="node1" presStyleIdx="0" presStyleCnt="3">
        <dgm:presLayoutVars>
          <dgm:chMax val="1"/>
          <dgm:bulletEnabled val="1"/>
        </dgm:presLayoutVars>
      </dgm:prSet>
      <dgm:spPr/>
    </dgm:pt>
    <dgm:pt modelId="{9D6BEF19-8635-44A3-A810-AE0F86135B8E}" type="pres">
      <dgm:prSet presAssocID="{66FDD603-5460-4E9E-9849-1EED68856BB7}" presName="gear1srcNode" presStyleLbl="node1" presStyleIdx="0" presStyleCnt="3"/>
      <dgm:spPr/>
    </dgm:pt>
    <dgm:pt modelId="{81D80B11-29E5-496B-9388-10EC9E684E0B}" type="pres">
      <dgm:prSet presAssocID="{66FDD603-5460-4E9E-9849-1EED68856BB7}" presName="gear1dstNode" presStyleLbl="node1" presStyleIdx="0" presStyleCnt="3"/>
      <dgm:spPr/>
    </dgm:pt>
    <dgm:pt modelId="{6ADFF14F-8CEA-4D86-9835-230B26B3CB5C}" type="pres">
      <dgm:prSet presAssocID="{66FDD603-5460-4E9E-9849-1EED68856BB7}" presName="gear1ch" presStyleLbl="fgAcc1" presStyleIdx="0" presStyleCnt="3" custScaleX="119557" custScaleY="82556" custLinFactX="-21505" custLinFactNeighborX="-100000" custLinFactNeighborY="-122">
        <dgm:presLayoutVars>
          <dgm:chMax val="0"/>
          <dgm:bulletEnabled val="1"/>
        </dgm:presLayoutVars>
      </dgm:prSet>
      <dgm:spPr/>
    </dgm:pt>
    <dgm:pt modelId="{14515567-C8EC-417D-9C0B-BA23EF7937AE}" type="pres">
      <dgm:prSet presAssocID="{838162C5-5E07-4F51-B107-80FDA343D769}" presName="gear2" presStyleLbl="node1" presStyleIdx="1" presStyleCnt="3">
        <dgm:presLayoutVars>
          <dgm:chMax val="1"/>
          <dgm:bulletEnabled val="1"/>
        </dgm:presLayoutVars>
      </dgm:prSet>
      <dgm:spPr/>
    </dgm:pt>
    <dgm:pt modelId="{7EA37A1D-87D3-4E8B-B195-FDDFC3C7D1B5}" type="pres">
      <dgm:prSet presAssocID="{838162C5-5E07-4F51-B107-80FDA343D769}" presName="gear2srcNode" presStyleLbl="node1" presStyleIdx="1" presStyleCnt="3"/>
      <dgm:spPr/>
    </dgm:pt>
    <dgm:pt modelId="{A8E40E14-92DD-470D-9D78-238DFB76008B}" type="pres">
      <dgm:prSet presAssocID="{838162C5-5E07-4F51-B107-80FDA343D769}" presName="gear2dstNode" presStyleLbl="node1" presStyleIdx="1" presStyleCnt="3"/>
      <dgm:spPr/>
    </dgm:pt>
    <dgm:pt modelId="{192D4A87-8DC9-4BEB-AE1A-5651AD9BD867}" type="pres">
      <dgm:prSet presAssocID="{838162C5-5E07-4F51-B107-80FDA343D769}" presName="gear2ch" presStyleLbl="fgAcc1" presStyleIdx="1" presStyleCnt="3" custScaleX="110724" custScaleY="78411" custLinFactY="-100000" custLinFactNeighborX="-49023" custLinFactNeighborY="-135937">
        <dgm:presLayoutVars>
          <dgm:chMax val="0"/>
          <dgm:bulletEnabled val="1"/>
        </dgm:presLayoutVars>
      </dgm:prSet>
      <dgm:spPr/>
    </dgm:pt>
    <dgm:pt modelId="{00481B35-DADB-43BA-8852-24F5DFBCF041}" type="pres">
      <dgm:prSet presAssocID="{F6F9358C-15AE-4445-A8FA-D2C93628FEDC}" presName="gear3" presStyleLbl="node1" presStyleIdx="2" presStyleCnt="3"/>
      <dgm:spPr/>
    </dgm:pt>
    <dgm:pt modelId="{62497C5C-7B5A-4ECD-8601-22F135EA4E4B}" type="pres">
      <dgm:prSet presAssocID="{F6F9358C-15AE-4445-A8FA-D2C93628FEDC}" presName="gear3tx" presStyleLbl="node1" presStyleIdx="2" presStyleCnt="3">
        <dgm:presLayoutVars>
          <dgm:chMax val="1"/>
          <dgm:bulletEnabled val="1"/>
        </dgm:presLayoutVars>
      </dgm:prSet>
      <dgm:spPr/>
    </dgm:pt>
    <dgm:pt modelId="{C8D1A90A-6068-4DE4-8688-D3F0CEF62767}" type="pres">
      <dgm:prSet presAssocID="{F6F9358C-15AE-4445-A8FA-D2C93628FEDC}" presName="gear3srcNode" presStyleLbl="node1" presStyleIdx="2" presStyleCnt="3"/>
      <dgm:spPr/>
    </dgm:pt>
    <dgm:pt modelId="{BF466B3A-840B-4848-93C9-BACA48D263F4}" type="pres">
      <dgm:prSet presAssocID="{F6F9358C-15AE-4445-A8FA-D2C93628FEDC}" presName="gear3dstNode" presStyleLbl="node1" presStyleIdx="2" presStyleCnt="3"/>
      <dgm:spPr/>
    </dgm:pt>
    <dgm:pt modelId="{77B7908B-241E-4F94-903C-A0260F33454D}" type="pres">
      <dgm:prSet presAssocID="{F6F9358C-15AE-4445-A8FA-D2C93628FEDC}" presName="gear3ch" presStyleLbl="fgAcc1" presStyleIdx="2" presStyleCnt="3" custScaleX="123590" custScaleY="49398" custLinFactNeighborX="49252" custLinFactNeighborY="-68987">
        <dgm:presLayoutVars>
          <dgm:chMax val="0"/>
          <dgm:bulletEnabled val="1"/>
        </dgm:presLayoutVars>
      </dgm:prSet>
      <dgm:spPr/>
    </dgm:pt>
    <dgm:pt modelId="{60B85AF0-6C4A-4AF9-AEC9-981590CC57B6}" type="pres">
      <dgm:prSet presAssocID="{EF56F237-A5A4-4F8F-80A8-8F33EE82CA8E}" presName="connector1" presStyleLbl="sibTrans2D1" presStyleIdx="0" presStyleCnt="3"/>
      <dgm:spPr/>
    </dgm:pt>
    <dgm:pt modelId="{1F894DEC-B711-4CD1-9535-ACB811ECC511}" type="pres">
      <dgm:prSet presAssocID="{8A9D6162-E6C8-4810-AC68-E2B232DEF516}" presName="connector2" presStyleLbl="sibTrans2D1" presStyleIdx="1" presStyleCnt="3"/>
      <dgm:spPr/>
    </dgm:pt>
    <dgm:pt modelId="{FD689B52-FFE9-455C-9072-576EE4657035}" type="pres">
      <dgm:prSet presAssocID="{722E9D93-1DE6-449E-AE98-03600467AEC3}" presName="connector3" presStyleLbl="sibTrans2D1" presStyleIdx="2" presStyleCnt="3"/>
      <dgm:spPr/>
    </dgm:pt>
  </dgm:ptLst>
  <dgm:cxnLst>
    <dgm:cxn modelId="{4B153412-3A42-4477-BD39-ADD0F512E3CF}" srcId="{838162C5-5E07-4F51-B107-80FDA343D769}" destId="{EBAE536B-8A07-49FD-A19D-7C453A40F628}" srcOrd="0" destOrd="0" parTransId="{47C01CF6-6D84-4526-B2E7-4FDA5676F474}" sibTransId="{5236CBAD-6903-4DE9-B701-2A77CB100EEA}"/>
    <dgm:cxn modelId="{6B8DF629-5F37-4F3A-A41F-60E1EDFD0391}" type="presOf" srcId="{838162C5-5E07-4F51-B107-80FDA343D769}" destId="{7EA37A1D-87D3-4E8B-B195-FDDFC3C7D1B5}" srcOrd="1" destOrd="0" presId="urn:microsoft.com/office/officeart/2005/8/layout/gear1"/>
    <dgm:cxn modelId="{DC293A2B-A5BA-4AF5-932F-81F113B2E10E}" type="presOf" srcId="{8A9D6162-E6C8-4810-AC68-E2B232DEF516}" destId="{1F894DEC-B711-4CD1-9535-ACB811ECC511}" srcOrd="0" destOrd="0" presId="urn:microsoft.com/office/officeart/2005/8/layout/gear1"/>
    <dgm:cxn modelId="{0F33A52C-6F19-4BED-BC9A-70122151F92E}" srcId="{8BD85C7A-D2B7-4A9B-A1F4-8345A2F28F9C}" destId="{66FDD603-5460-4E9E-9849-1EED68856BB7}" srcOrd="0" destOrd="0" parTransId="{5107B6BF-FD4B-4120-B8B4-55C4F843D2E2}" sibTransId="{EF56F237-A5A4-4F8F-80A8-8F33EE82CA8E}"/>
    <dgm:cxn modelId="{C473A439-F833-4E3B-A311-1C5112232228}" type="presOf" srcId="{66FDD603-5460-4E9E-9849-1EED68856BB7}" destId="{9D6BEF19-8635-44A3-A810-AE0F86135B8E}" srcOrd="1" destOrd="0" presId="urn:microsoft.com/office/officeart/2005/8/layout/gear1"/>
    <dgm:cxn modelId="{3FA3E55B-5556-4862-9E70-EB0487E67D3D}" type="presOf" srcId="{EBAE536B-8A07-49FD-A19D-7C453A40F628}" destId="{192D4A87-8DC9-4BEB-AE1A-5651AD9BD867}" srcOrd="0" destOrd="0" presId="urn:microsoft.com/office/officeart/2005/8/layout/gear1"/>
    <dgm:cxn modelId="{44294042-B830-4718-8515-F98E049B8E54}" srcId="{8BD85C7A-D2B7-4A9B-A1F4-8345A2F28F9C}" destId="{838162C5-5E07-4F51-B107-80FDA343D769}" srcOrd="1" destOrd="0" parTransId="{67A454ED-2A57-4339-802B-553670864D9B}" sibTransId="{8A9D6162-E6C8-4810-AC68-E2B232DEF516}"/>
    <dgm:cxn modelId="{813E5946-5EB4-40A5-AA61-B6492E9B7C09}" type="presOf" srcId="{838162C5-5E07-4F51-B107-80FDA343D769}" destId="{A8E40E14-92DD-470D-9D78-238DFB76008B}" srcOrd="2" destOrd="0" presId="urn:microsoft.com/office/officeart/2005/8/layout/gear1"/>
    <dgm:cxn modelId="{A826B648-6E9C-40FD-BE69-FD699C0D7BFE}" type="presOf" srcId="{F6F9358C-15AE-4445-A8FA-D2C93628FEDC}" destId="{62497C5C-7B5A-4ECD-8601-22F135EA4E4B}" srcOrd="1" destOrd="0" presId="urn:microsoft.com/office/officeart/2005/8/layout/gear1"/>
    <dgm:cxn modelId="{04B67280-D83D-40BF-921E-D737AC0B8A9F}" type="presOf" srcId="{F6F9358C-15AE-4445-A8FA-D2C93628FEDC}" destId="{00481B35-DADB-43BA-8852-24F5DFBCF041}" srcOrd="0" destOrd="0" presId="urn:microsoft.com/office/officeart/2005/8/layout/gear1"/>
    <dgm:cxn modelId="{7EFD048A-62A1-437B-B80D-F7B4C9AF6806}" type="presOf" srcId="{838162C5-5E07-4F51-B107-80FDA343D769}" destId="{14515567-C8EC-417D-9C0B-BA23EF7937AE}" srcOrd="0" destOrd="0" presId="urn:microsoft.com/office/officeart/2005/8/layout/gear1"/>
    <dgm:cxn modelId="{49395B8C-4D2B-42AA-9902-E4014030E532}" type="presOf" srcId="{66FDD603-5460-4E9E-9849-1EED68856BB7}" destId="{81D80B11-29E5-496B-9388-10EC9E684E0B}" srcOrd="2" destOrd="0" presId="urn:microsoft.com/office/officeart/2005/8/layout/gear1"/>
    <dgm:cxn modelId="{233EC794-6AB1-43D9-A3A6-4DD0372CD260}" srcId="{8BD85C7A-D2B7-4A9B-A1F4-8345A2F28F9C}" destId="{F6F9358C-15AE-4445-A8FA-D2C93628FEDC}" srcOrd="2" destOrd="0" parTransId="{00A791F8-CD9D-4740-A5A5-AF37F239F33F}" sibTransId="{722E9D93-1DE6-449E-AE98-03600467AEC3}"/>
    <dgm:cxn modelId="{2D01809C-BF9F-4320-96B8-D0B40C84D29A}" srcId="{66FDD603-5460-4E9E-9849-1EED68856BB7}" destId="{95554EE3-42AD-44B2-8B22-A9856C638002}" srcOrd="0" destOrd="0" parTransId="{3D15D087-5984-4745-BBE0-5B1E56C040FC}" sibTransId="{95D70687-3B0C-4BCE-ADB0-F847F0CEFF37}"/>
    <dgm:cxn modelId="{637E17A0-7C54-4802-8318-38418CB869AB}" type="presOf" srcId="{95554EE3-42AD-44B2-8B22-A9856C638002}" destId="{6ADFF14F-8CEA-4D86-9835-230B26B3CB5C}" srcOrd="0" destOrd="0" presId="urn:microsoft.com/office/officeart/2005/8/layout/gear1"/>
    <dgm:cxn modelId="{B06CCBBB-2BAC-4529-8325-63CF6B5B0B44}" type="presOf" srcId="{F6F9358C-15AE-4445-A8FA-D2C93628FEDC}" destId="{C8D1A90A-6068-4DE4-8688-D3F0CEF62767}" srcOrd="2" destOrd="0" presId="urn:microsoft.com/office/officeart/2005/8/layout/gear1"/>
    <dgm:cxn modelId="{B596B5BC-BA61-48EA-8263-68BE6C79A6CC}" type="presOf" srcId="{66FDD603-5460-4E9E-9849-1EED68856BB7}" destId="{04352F20-3FC3-4EA6-AD9D-34F2493DA852}" srcOrd="0" destOrd="0" presId="urn:microsoft.com/office/officeart/2005/8/layout/gear1"/>
    <dgm:cxn modelId="{81EABCBC-B1AB-4AF1-B4CC-B6A40213E294}" type="presOf" srcId="{8BD85C7A-D2B7-4A9B-A1F4-8345A2F28F9C}" destId="{DCC6F7F2-84B4-44E7-B89F-9C8C0882B4C4}" srcOrd="0" destOrd="0" presId="urn:microsoft.com/office/officeart/2005/8/layout/gear1"/>
    <dgm:cxn modelId="{0165ECCA-86DD-4C8F-B986-1AB75FFCAE6B}" type="presOf" srcId="{EF56F237-A5A4-4F8F-80A8-8F33EE82CA8E}" destId="{60B85AF0-6C4A-4AF9-AEC9-981590CC57B6}" srcOrd="0" destOrd="0" presId="urn:microsoft.com/office/officeart/2005/8/layout/gear1"/>
    <dgm:cxn modelId="{DA2ACBD2-55C4-4736-B1A9-D011D5C47300}" type="presOf" srcId="{3F2D8EA4-1524-4C5C-8BFB-9F74ABC5C898}" destId="{77B7908B-241E-4F94-903C-A0260F33454D}" srcOrd="0" destOrd="0" presId="urn:microsoft.com/office/officeart/2005/8/layout/gear1"/>
    <dgm:cxn modelId="{0C5B69D8-967E-433F-801B-254B0377BE5F}" type="presOf" srcId="{722E9D93-1DE6-449E-AE98-03600467AEC3}" destId="{FD689B52-FFE9-455C-9072-576EE4657035}" srcOrd="0" destOrd="0" presId="urn:microsoft.com/office/officeart/2005/8/layout/gear1"/>
    <dgm:cxn modelId="{A2D3B1EC-BF37-44A1-A991-AC25D3572DFC}" srcId="{F6F9358C-15AE-4445-A8FA-D2C93628FEDC}" destId="{3F2D8EA4-1524-4C5C-8BFB-9F74ABC5C898}" srcOrd="0" destOrd="0" parTransId="{74C79527-384F-477F-8878-B5EE04C71831}" sibTransId="{90B38418-052A-49DC-A96F-6B4F8C3BF73B}"/>
    <dgm:cxn modelId="{7C9A15F9-9D8B-4360-AFF4-0AAFFEB58F97}" type="presOf" srcId="{F6F9358C-15AE-4445-A8FA-D2C93628FEDC}" destId="{BF466B3A-840B-4848-93C9-BACA48D263F4}" srcOrd="3" destOrd="0" presId="urn:microsoft.com/office/officeart/2005/8/layout/gear1"/>
    <dgm:cxn modelId="{C23F6199-493C-432A-86DE-B2A2D494C211}" type="presParOf" srcId="{DCC6F7F2-84B4-44E7-B89F-9C8C0882B4C4}" destId="{04352F20-3FC3-4EA6-AD9D-34F2493DA852}" srcOrd="0" destOrd="0" presId="urn:microsoft.com/office/officeart/2005/8/layout/gear1"/>
    <dgm:cxn modelId="{196CF291-84DC-41DE-8EF0-BEBFDE221274}" type="presParOf" srcId="{DCC6F7F2-84B4-44E7-B89F-9C8C0882B4C4}" destId="{9D6BEF19-8635-44A3-A810-AE0F86135B8E}" srcOrd="1" destOrd="0" presId="urn:microsoft.com/office/officeart/2005/8/layout/gear1"/>
    <dgm:cxn modelId="{7B4C4E86-0502-4DC4-ACB0-3442AD75FB33}" type="presParOf" srcId="{DCC6F7F2-84B4-44E7-B89F-9C8C0882B4C4}" destId="{81D80B11-29E5-496B-9388-10EC9E684E0B}" srcOrd="2" destOrd="0" presId="urn:microsoft.com/office/officeart/2005/8/layout/gear1"/>
    <dgm:cxn modelId="{6C4595A8-9728-4AE1-B68A-1AB4BE1302BA}" type="presParOf" srcId="{DCC6F7F2-84B4-44E7-B89F-9C8C0882B4C4}" destId="{6ADFF14F-8CEA-4D86-9835-230B26B3CB5C}" srcOrd="3" destOrd="0" presId="urn:microsoft.com/office/officeart/2005/8/layout/gear1"/>
    <dgm:cxn modelId="{5F2343E7-51BE-4964-8F27-6C61A81B7CAA}" type="presParOf" srcId="{DCC6F7F2-84B4-44E7-B89F-9C8C0882B4C4}" destId="{14515567-C8EC-417D-9C0B-BA23EF7937AE}" srcOrd="4" destOrd="0" presId="urn:microsoft.com/office/officeart/2005/8/layout/gear1"/>
    <dgm:cxn modelId="{5A1E21D3-97D2-421D-908C-BFE7C2277804}" type="presParOf" srcId="{DCC6F7F2-84B4-44E7-B89F-9C8C0882B4C4}" destId="{7EA37A1D-87D3-4E8B-B195-FDDFC3C7D1B5}" srcOrd="5" destOrd="0" presId="urn:microsoft.com/office/officeart/2005/8/layout/gear1"/>
    <dgm:cxn modelId="{EDA1C763-2669-4F8A-B018-BADDCB1AF607}" type="presParOf" srcId="{DCC6F7F2-84B4-44E7-B89F-9C8C0882B4C4}" destId="{A8E40E14-92DD-470D-9D78-238DFB76008B}" srcOrd="6" destOrd="0" presId="urn:microsoft.com/office/officeart/2005/8/layout/gear1"/>
    <dgm:cxn modelId="{F049BCD6-E2C2-4648-AB4D-815C7614882B}" type="presParOf" srcId="{DCC6F7F2-84B4-44E7-B89F-9C8C0882B4C4}" destId="{192D4A87-8DC9-4BEB-AE1A-5651AD9BD867}" srcOrd="7" destOrd="0" presId="urn:microsoft.com/office/officeart/2005/8/layout/gear1"/>
    <dgm:cxn modelId="{EC93CC43-556D-4EB5-80F7-6BCBF65E07CE}" type="presParOf" srcId="{DCC6F7F2-84B4-44E7-B89F-9C8C0882B4C4}" destId="{00481B35-DADB-43BA-8852-24F5DFBCF041}" srcOrd="8" destOrd="0" presId="urn:microsoft.com/office/officeart/2005/8/layout/gear1"/>
    <dgm:cxn modelId="{1582A893-1ADE-4CE6-92A4-E6CE54B07592}" type="presParOf" srcId="{DCC6F7F2-84B4-44E7-B89F-9C8C0882B4C4}" destId="{62497C5C-7B5A-4ECD-8601-22F135EA4E4B}" srcOrd="9" destOrd="0" presId="urn:microsoft.com/office/officeart/2005/8/layout/gear1"/>
    <dgm:cxn modelId="{4B24215C-A81A-43F0-8830-8B38524BFE8A}" type="presParOf" srcId="{DCC6F7F2-84B4-44E7-B89F-9C8C0882B4C4}" destId="{C8D1A90A-6068-4DE4-8688-D3F0CEF62767}" srcOrd="10" destOrd="0" presId="urn:microsoft.com/office/officeart/2005/8/layout/gear1"/>
    <dgm:cxn modelId="{97BBA484-0C63-4CD9-9A12-0C31C8494B9C}" type="presParOf" srcId="{DCC6F7F2-84B4-44E7-B89F-9C8C0882B4C4}" destId="{BF466B3A-840B-4848-93C9-BACA48D263F4}" srcOrd="11" destOrd="0" presId="urn:microsoft.com/office/officeart/2005/8/layout/gear1"/>
    <dgm:cxn modelId="{94E47FEC-92CB-4465-8407-8B3C8FCE656C}" type="presParOf" srcId="{DCC6F7F2-84B4-44E7-B89F-9C8C0882B4C4}" destId="{77B7908B-241E-4F94-903C-A0260F33454D}" srcOrd="12" destOrd="0" presId="urn:microsoft.com/office/officeart/2005/8/layout/gear1"/>
    <dgm:cxn modelId="{901F8496-74AE-4216-A4CA-ECEC3D440211}" type="presParOf" srcId="{DCC6F7F2-84B4-44E7-B89F-9C8C0882B4C4}" destId="{60B85AF0-6C4A-4AF9-AEC9-981590CC57B6}" srcOrd="13" destOrd="0" presId="urn:microsoft.com/office/officeart/2005/8/layout/gear1"/>
    <dgm:cxn modelId="{C54B7CF3-561E-45EF-88F8-26BB79DB0062}" type="presParOf" srcId="{DCC6F7F2-84B4-44E7-B89F-9C8C0882B4C4}" destId="{1F894DEC-B711-4CD1-9535-ACB811ECC511}" srcOrd="14" destOrd="0" presId="urn:microsoft.com/office/officeart/2005/8/layout/gear1"/>
    <dgm:cxn modelId="{7DF49FBA-5603-4231-9956-60963434FB3C}" type="presParOf" srcId="{DCC6F7F2-84B4-44E7-B89F-9C8C0882B4C4}" destId="{FD689B52-FFE9-455C-9072-576EE4657035}"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B9618-7B63-4B96-89F7-D49071C81FE4}">
      <dsp:nvSpPr>
        <dsp:cNvPr id="0" name=""/>
        <dsp:cNvSpPr/>
      </dsp:nvSpPr>
      <dsp:spPr>
        <a:xfrm>
          <a:off x="0" y="0"/>
          <a:ext cx="2864774" cy="36520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Usually is the single POC for all patient inquiries</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PA reviews and resolves all complaints/grievances</a:t>
          </a:r>
        </a:p>
        <a:p>
          <a:pPr marL="114300" lvl="1" indent="-114300" algn="l" defTabSz="577850">
            <a:lnSpc>
              <a:spcPct val="90000"/>
            </a:lnSpc>
            <a:spcBef>
              <a:spcPct val="0"/>
            </a:spcBef>
            <a:spcAft>
              <a:spcPct val="15000"/>
            </a:spcAft>
            <a:buChar char="•"/>
          </a:pP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Response time is extended as complaint management is being conducted through email and phone calls with service lines.</a:t>
          </a:r>
        </a:p>
        <a:p>
          <a:pPr marL="228600" lvl="2" indent="-114300" algn="l" defTabSz="577850">
            <a:lnSpc>
              <a:spcPct val="90000"/>
            </a:lnSpc>
            <a:spcBef>
              <a:spcPct val="0"/>
            </a:spcBef>
            <a:spcAft>
              <a:spcPct val="15000"/>
            </a:spcAft>
            <a:buChar char="•"/>
          </a:pP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Resolutions may not be comprehensive because the PA only has a snippet of what the real issue is</a:t>
          </a:r>
        </a:p>
      </dsp:txBody>
      <dsp:txXfrm>
        <a:off x="83906" y="83906"/>
        <a:ext cx="2696962" cy="2701669"/>
      </dsp:txXfrm>
    </dsp:sp>
    <dsp:sp modelId="{9286CB18-1278-4F1B-BC41-5A4719995901}">
      <dsp:nvSpPr>
        <dsp:cNvPr id="0" name=""/>
        <dsp:cNvSpPr/>
      </dsp:nvSpPr>
      <dsp:spPr>
        <a:xfrm rot="1077853">
          <a:off x="-587610" y="1265876"/>
          <a:ext cx="3927385" cy="3927385"/>
        </a:xfrm>
        <a:prstGeom prst="leftCircularArrow">
          <a:avLst>
            <a:gd name="adj1" fmla="val 2418"/>
            <a:gd name="adj2" fmla="val 292462"/>
            <a:gd name="adj3" fmla="val 1291609"/>
            <a:gd name="adj4" fmla="val 8248126"/>
            <a:gd name="adj5" fmla="val 28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44EB1-94AF-4120-8072-DFD79B678969}">
      <dsp:nvSpPr>
        <dsp:cNvPr id="0" name=""/>
        <dsp:cNvSpPr/>
      </dsp:nvSpPr>
      <dsp:spPr>
        <a:xfrm>
          <a:off x="233916" y="3475836"/>
          <a:ext cx="2110167" cy="839144"/>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Centralized</a:t>
          </a:r>
          <a:endParaRPr lang="en-US" sz="2200" kern="1200" dirty="0"/>
        </a:p>
      </dsp:txBody>
      <dsp:txXfrm>
        <a:off x="258494" y="3500414"/>
        <a:ext cx="2061011" cy="789988"/>
      </dsp:txXfrm>
    </dsp:sp>
    <dsp:sp modelId="{80887FC8-170B-4B71-AA73-A74F68C344AF}">
      <dsp:nvSpPr>
        <dsp:cNvPr id="0" name=""/>
        <dsp:cNvSpPr/>
      </dsp:nvSpPr>
      <dsp:spPr>
        <a:xfrm>
          <a:off x="3260525" y="-210993"/>
          <a:ext cx="3393735" cy="47653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PA collaborates with service line leaders or liaisons on complaint resolution and service recovery</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Complaints are resolved at the lowest level (service line)</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Complex complaints that cross multiple service lines are sent to PA for coordination and resolution</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Patients receive comprehensive complaint resolution from the source of the complaint and can ask questions and have a greater understanding of what occurred and why</a:t>
          </a:r>
        </a:p>
      </dsp:txBody>
      <dsp:txXfrm>
        <a:off x="3359924" y="909559"/>
        <a:ext cx="3194937" cy="3545434"/>
      </dsp:txXfrm>
    </dsp:sp>
    <dsp:sp modelId="{244F9BD0-52F5-4962-9818-B87EDC21C400}">
      <dsp:nvSpPr>
        <dsp:cNvPr id="0" name=""/>
        <dsp:cNvSpPr/>
      </dsp:nvSpPr>
      <dsp:spPr>
        <a:xfrm>
          <a:off x="6417991" y="-444273"/>
          <a:ext cx="3032619" cy="3032619"/>
        </a:xfrm>
        <a:prstGeom prst="circularArrow">
          <a:avLst>
            <a:gd name="adj1" fmla="val 3131"/>
            <a:gd name="adj2" fmla="val 385118"/>
            <a:gd name="adj3" fmla="val 20644811"/>
            <a:gd name="adj4" fmla="val 13780950"/>
            <a:gd name="adj5" fmla="val 36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97EE5-111A-436D-8D84-65F95AB6CC80}">
      <dsp:nvSpPr>
        <dsp:cNvPr id="0" name=""/>
        <dsp:cNvSpPr/>
      </dsp:nvSpPr>
      <dsp:spPr>
        <a:xfrm>
          <a:off x="4648198" y="0"/>
          <a:ext cx="2110167" cy="83914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De-Centralized</a:t>
          </a:r>
          <a:endParaRPr lang="en-US" sz="2200" kern="1200" dirty="0"/>
        </a:p>
      </dsp:txBody>
      <dsp:txXfrm>
        <a:off x="4672776" y="24578"/>
        <a:ext cx="2061011" cy="789988"/>
      </dsp:txXfrm>
    </dsp:sp>
    <dsp:sp modelId="{B1A32A97-C5A0-47D2-B600-06906B99683B}">
      <dsp:nvSpPr>
        <dsp:cNvPr id="0" name=""/>
        <dsp:cNvSpPr/>
      </dsp:nvSpPr>
      <dsp:spPr>
        <a:xfrm>
          <a:off x="7075475" y="860704"/>
          <a:ext cx="2373938" cy="27762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Trust is restored when the place where the service failure occurred enters into complaint resolution and service recovery </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Complaint resolution is more comprehensive and more timely</a:t>
          </a:r>
        </a:p>
      </dsp:txBody>
      <dsp:txXfrm>
        <a:off x="7139363" y="924592"/>
        <a:ext cx="2246162" cy="2053534"/>
      </dsp:txXfrm>
    </dsp:sp>
    <dsp:sp modelId="{01DC0E41-910A-4565-B896-49B2B520A957}">
      <dsp:nvSpPr>
        <dsp:cNvPr id="0" name=""/>
        <dsp:cNvSpPr/>
      </dsp:nvSpPr>
      <dsp:spPr>
        <a:xfrm>
          <a:off x="7719632" y="3504255"/>
          <a:ext cx="2110167" cy="839144"/>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Improved Patient Experience</a:t>
          </a:r>
        </a:p>
      </dsp:txBody>
      <dsp:txXfrm>
        <a:off x="7744210" y="3528833"/>
        <a:ext cx="2061011" cy="789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F124-483B-40D3-87B5-A0C95534B866}">
      <dsp:nvSpPr>
        <dsp:cNvPr id="0" name=""/>
        <dsp:cNvSpPr/>
      </dsp:nvSpPr>
      <dsp:spPr>
        <a:xfrm>
          <a:off x="1036508" y="533397"/>
          <a:ext cx="4169510" cy="2327676"/>
        </a:xfrm>
        <a:prstGeom prst="pie">
          <a:avLst>
            <a:gd name="adj1" fmla="val 162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VCCR</a:t>
          </a:r>
        </a:p>
      </dsp:txBody>
      <dsp:txXfrm>
        <a:off x="3121263" y="879778"/>
        <a:ext cx="1464292" cy="1634915"/>
      </dsp:txXfrm>
    </dsp:sp>
    <dsp:sp modelId="{8B1BB817-9259-4939-AD63-D349479BFD80}">
      <dsp:nvSpPr>
        <dsp:cNvPr id="0" name=""/>
        <dsp:cNvSpPr/>
      </dsp:nvSpPr>
      <dsp:spPr>
        <a:xfrm>
          <a:off x="966181" y="533397"/>
          <a:ext cx="4174385" cy="23276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PATS-R</a:t>
          </a:r>
        </a:p>
      </dsp:txBody>
      <dsp:txXfrm>
        <a:off x="1562522" y="879778"/>
        <a:ext cx="1466004" cy="1634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52F20-3FC3-4EA6-AD9D-34F2493DA852}">
      <dsp:nvSpPr>
        <dsp:cNvPr id="0" name=""/>
        <dsp:cNvSpPr/>
      </dsp:nvSpPr>
      <dsp:spPr>
        <a:xfrm>
          <a:off x="3439726" y="2160269"/>
          <a:ext cx="2640330" cy="2640330"/>
        </a:xfrm>
        <a:prstGeom prst="gear9">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Service Level Advocacy</a:t>
          </a:r>
        </a:p>
      </dsp:txBody>
      <dsp:txXfrm>
        <a:off x="3970550" y="2778754"/>
        <a:ext cx="1578682" cy="1357184"/>
      </dsp:txXfrm>
    </dsp:sp>
    <dsp:sp modelId="{6ADFF14F-8CEA-4D86-9835-230B26B3CB5C}">
      <dsp:nvSpPr>
        <dsp:cNvPr id="0" name=""/>
        <dsp:cNvSpPr/>
      </dsp:nvSpPr>
      <dsp:spPr>
        <a:xfrm>
          <a:off x="897845" y="3879172"/>
          <a:ext cx="2008808" cy="83226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Resume broader deployment of Service Level Advocacy</a:t>
          </a:r>
        </a:p>
      </dsp:txBody>
      <dsp:txXfrm>
        <a:off x="922221" y="3903548"/>
        <a:ext cx="1960056" cy="783516"/>
      </dsp:txXfrm>
    </dsp:sp>
    <dsp:sp modelId="{14515567-C8EC-417D-9C0B-BA23EF7937AE}">
      <dsp:nvSpPr>
        <dsp:cNvPr id="0" name=""/>
        <dsp:cNvSpPr/>
      </dsp:nvSpPr>
      <dsp:spPr>
        <a:xfrm>
          <a:off x="1903534" y="1536191"/>
          <a:ext cx="1920240" cy="1920240"/>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Patient Advocate Workforce</a:t>
          </a:r>
        </a:p>
      </dsp:txBody>
      <dsp:txXfrm>
        <a:off x="2386960" y="2022539"/>
        <a:ext cx="953388" cy="947544"/>
      </dsp:txXfrm>
    </dsp:sp>
    <dsp:sp modelId="{192D4A87-8DC9-4BEB-AE1A-5651AD9BD867}">
      <dsp:nvSpPr>
        <dsp:cNvPr id="0" name=""/>
        <dsp:cNvSpPr/>
      </dsp:nvSpPr>
      <dsp:spPr>
        <a:xfrm>
          <a:off x="365673" y="514627"/>
          <a:ext cx="1860395" cy="7904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Assess and analyze program outcome measures </a:t>
          </a:r>
        </a:p>
      </dsp:txBody>
      <dsp:txXfrm>
        <a:off x="388825" y="537779"/>
        <a:ext cx="1814091" cy="744177"/>
      </dsp:txXfrm>
    </dsp:sp>
    <dsp:sp modelId="{00481B35-DADB-43BA-8852-24F5DFBCF041}">
      <dsp:nvSpPr>
        <dsp:cNvPr id="0" name=""/>
        <dsp:cNvSpPr/>
      </dsp:nvSpPr>
      <dsp:spPr>
        <a:xfrm rot="20700000">
          <a:off x="2979064" y="211422"/>
          <a:ext cx="1881443" cy="1881443"/>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Trended Data</a:t>
          </a:r>
        </a:p>
      </dsp:txBody>
      <dsp:txXfrm rot="-20700000">
        <a:off x="3391720" y="624077"/>
        <a:ext cx="1056132" cy="1056132"/>
      </dsp:txXfrm>
    </dsp:sp>
    <dsp:sp modelId="{77B7908B-241E-4F94-903C-A0260F33454D}">
      <dsp:nvSpPr>
        <dsp:cNvPr id="0" name=""/>
        <dsp:cNvSpPr/>
      </dsp:nvSpPr>
      <dsp:spPr>
        <a:xfrm>
          <a:off x="5029202" y="183668"/>
          <a:ext cx="2076571" cy="49799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 Patient Advocate National Conference</a:t>
          </a:r>
        </a:p>
      </dsp:txBody>
      <dsp:txXfrm>
        <a:off x="5043788" y="198254"/>
        <a:ext cx="2047399" cy="468822"/>
      </dsp:txXfrm>
    </dsp:sp>
    <dsp:sp modelId="{60B85AF0-6C4A-4AF9-AEC9-981590CC57B6}">
      <dsp:nvSpPr>
        <dsp:cNvPr id="0" name=""/>
        <dsp:cNvSpPr/>
      </dsp:nvSpPr>
      <dsp:spPr>
        <a:xfrm>
          <a:off x="3243413" y="1758021"/>
          <a:ext cx="3379622" cy="3379622"/>
        </a:xfrm>
        <a:prstGeom prst="circularArrow">
          <a:avLst>
            <a:gd name="adj1" fmla="val 4687"/>
            <a:gd name="adj2" fmla="val 299029"/>
            <a:gd name="adj3" fmla="val 2528961"/>
            <a:gd name="adj4" fmla="val 15833983"/>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94DEC-B711-4CD1-9535-ACB811ECC511}">
      <dsp:nvSpPr>
        <dsp:cNvPr id="0" name=""/>
        <dsp:cNvSpPr/>
      </dsp:nvSpPr>
      <dsp:spPr>
        <a:xfrm>
          <a:off x="1563463" y="1108713"/>
          <a:ext cx="2455506" cy="2455506"/>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89B52-FFE9-455C-9072-576EE4657035}">
      <dsp:nvSpPr>
        <dsp:cNvPr id="0" name=""/>
        <dsp:cNvSpPr/>
      </dsp:nvSpPr>
      <dsp:spPr>
        <a:xfrm>
          <a:off x="2543867" y="-203286"/>
          <a:ext cx="2647530" cy="2647530"/>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10/15/2024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OPA was stood up in 2017 to</a:t>
            </a:r>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dirty="0"/>
          </a:p>
        </p:txBody>
      </p:sp>
    </p:spTree>
    <p:extLst>
      <p:ext uri="{BB962C8B-B14F-4D97-AF65-F5344CB8AC3E}">
        <p14:creationId xmlns:p14="http://schemas.microsoft.com/office/powerpoint/2010/main" val="393891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5D0D6-F36D-441F-B879-83D0640AF7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88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5D0D6-F36D-441F-B879-83D0640AF70E}" type="slidenum">
              <a:rPr lang="en-US" smtClean="0"/>
              <a:t>4</a:t>
            </a:fld>
            <a:endParaRPr lang="en-US"/>
          </a:p>
        </p:txBody>
      </p:sp>
    </p:spTree>
    <p:extLst>
      <p:ext uri="{BB962C8B-B14F-4D97-AF65-F5344CB8AC3E}">
        <p14:creationId xmlns:p14="http://schemas.microsoft.com/office/powerpoint/2010/main" val="126531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Requirement of the 2016 OIG report due to legacy system not being adequate for complaint capture, not being consistently used by Patient Advocates, and  security issues identified</a:t>
            </a:r>
            <a:endParaRPr lang="en-US" dirty="0"/>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dirty="0"/>
          </a:p>
        </p:txBody>
      </p:sp>
    </p:spTree>
    <p:extLst>
      <p:ext uri="{BB962C8B-B14F-4D97-AF65-F5344CB8AC3E}">
        <p14:creationId xmlns:p14="http://schemas.microsoft.com/office/powerpoint/2010/main" val="332479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375640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427832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68199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90922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4.emf"/></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48" y="1694043"/>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DB7E-3A62-4C85-A206-C549BD63C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5BCC-04A7-4828-A4B1-4EEDE3F4C3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E1A7A-F2A4-40E2-8D53-3E5DE4C2D8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ED219-541A-41A3-BD39-C02B7ECDB9AE}"/>
              </a:ext>
            </a:extLst>
          </p:cNvPr>
          <p:cNvSpPr>
            <a:spLocks noGrp="1"/>
          </p:cNvSpPr>
          <p:nvPr>
            <p:ph type="dt" sz="half" idx="10"/>
          </p:nvPr>
        </p:nvSpPr>
        <p:spPr/>
        <p:txBody>
          <a:bodyPr/>
          <a:lstStyle/>
          <a:p>
            <a:fld id="{C2674F1B-F515-40B2-BFBE-32A2749F355D}" type="datetimeFigureOut">
              <a:rPr lang="en-US" smtClean="0"/>
              <a:t>10/15/2024</a:t>
            </a:fld>
            <a:endParaRPr lang="en-US"/>
          </a:p>
        </p:txBody>
      </p:sp>
      <p:sp>
        <p:nvSpPr>
          <p:cNvPr id="6" name="Footer Placeholder 5">
            <a:extLst>
              <a:ext uri="{FF2B5EF4-FFF2-40B4-BE49-F238E27FC236}">
                <a16:creationId xmlns:a16="http://schemas.microsoft.com/office/drawing/2014/main" id="{284E6E3A-A1B9-438D-A841-78FAB7CAA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9A534-AF59-4A89-B989-F53623C619D8}"/>
              </a:ext>
            </a:extLst>
          </p:cNvPr>
          <p:cNvSpPr>
            <a:spLocks noGrp="1"/>
          </p:cNvSpPr>
          <p:nvPr>
            <p:ph type="sldNum" sz="quarter" idx="12"/>
          </p:nvPr>
        </p:nvSpPr>
        <p:spPr/>
        <p:txBody>
          <a:bodyPr/>
          <a:lstStyle/>
          <a:p>
            <a:fld id="{F4AEC4DC-E4AF-4D57-A7CE-3035E0930CA6}" type="slidenum">
              <a:rPr lang="en-US" smtClean="0"/>
              <a:t>‹#›</a:t>
            </a:fld>
            <a:endParaRPr lang="en-US"/>
          </a:p>
        </p:txBody>
      </p:sp>
    </p:spTree>
    <p:extLst>
      <p:ext uri="{BB962C8B-B14F-4D97-AF65-F5344CB8AC3E}">
        <p14:creationId xmlns:p14="http://schemas.microsoft.com/office/powerpoint/2010/main" val="10226990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4" name="Picture Placeholder 3"/>
          <p:cNvSpPr>
            <a:spLocks noGrp="1"/>
          </p:cNvSpPr>
          <p:nvPr>
            <p:ph type="pic" sz="quarter" idx="13"/>
          </p:nvPr>
        </p:nvSpPr>
        <p:spPr>
          <a:xfrm>
            <a:off x="7602540" y="2936005"/>
            <a:ext cx="2640797" cy="2640798"/>
          </a:xfrm>
          <a:prstGeom prst="diamond">
            <a:avLst/>
          </a:prstGeom>
        </p:spPr>
        <p:txBody>
          <a:bodyPr>
            <a:normAutofit/>
          </a:bodyPr>
          <a:lstStyle>
            <a:lvl1pPr>
              <a:defRPr sz="788"/>
            </a:lvl1pPr>
          </a:lstStyle>
          <a:p>
            <a:endParaRPr lang="id-ID"/>
          </a:p>
        </p:txBody>
      </p:sp>
      <p:sp>
        <p:nvSpPr>
          <p:cNvPr id="63" name="Picture Placeholder 3"/>
          <p:cNvSpPr>
            <a:spLocks noGrp="1"/>
          </p:cNvSpPr>
          <p:nvPr>
            <p:ph type="pic" sz="quarter" idx="14"/>
          </p:nvPr>
        </p:nvSpPr>
        <p:spPr>
          <a:xfrm>
            <a:off x="9359758" y="4331926"/>
            <a:ext cx="1924732" cy="1924733"/>
          </a:xfrm>
          <a:prstGeom prst="diamond">
            <a:avLst/>
          </a:prstGeom>
        </p:spPr>
        <p:txBody>
          <a:bodyPr>
            <a:normAutofit/>
          </a:bodyPr>
          <a:lstStyle>
            <a:lvl1pPr>
              <a:defRPr sz="788"/>
            </a:lvl1pPr>
          </a:lstStyle>
          <a:p>
            <a:endParaRPr lang="id-ID"/>
          </a:p>
        </p:txBody>
      </p:sp>
      <p:sp>
        <p:nvSpPr>
          <p:cNvPr id="70" name="Picture Placeholder 3"/>
          <p:cNvSpPr>
            <a:spLocks noGrp="1"/>
          </p:cNvSpPr>
          <p:nvPr>
            <p:ph type="pic" sz="quarter" idx="15"/>
          </p:nvPr>
        </p:nvSpPr>
        <p:spPr>
          <a:xfrm>
            <a:off x="6556419" y="4331926"/>
            <a:ext cx="1924732" cy="1924733"/>
          </a:xfrm>
          <a:prstGeom prst="diamond">
            <a:avLst/>
          </a:prstGeom>
        </p:spPr>
        <p:txBody>
          <a:bodyPr>
            <a:normAutofit/>
          </a:bodyPr>
          <a:lstStyle>
            <a:lvl1pPr>
              <a:defRPr sz="788"/>
            </a:lvl1pPr>
          </a:lstStyle>
          <a:p>
            <a:endParaRPr lang="id-ID"/>
          </a:p>
        </p:txBody>
      </p:sp>
      <p:sp>
        <p:nvSpPr>
          <p:cNvPr id="71" name="Picture Placeholder 3"/>
          <p:cNvSpPr>
            <a:spLocks noGrp="1"/>
          </p:cNvSpPr>
          <p:nvPr>
            <p:ph type="pic" sz="quarter" idx="16"/>
          </p:nvPr>
        </p:nvSpPr>
        <p:spPr>
          <a:xfrm>
            <a:off x="9010227" y="1794788"/>
            <a:ext cx="2159156" cy="2159157"/>
          </a:xfrm>
          <a:prstGeom prst="diamond">
            <a:avLst/>
          </a:prstGeom>
        </p:spPr>
        <p:txBody>
          <a:bodyPr>
            <a:normAutofit/>
          </a:bodyPr>
          <a:lstStyle>
            <a:lvl1pPr>
              <a:defRPr sz="788"/>
            </a:lvl1pPr>
          </a:lstStyle>
          <a:p>
            <a:endParaRPr lang="id-ID"/>
          </a:p>
        </p:txBody>
      </p:sp>
      <p:sp>
        <p:nvSpPr>
          <p:cNvPr id="72" name="Picture Placeholder 3"/>
          <p:cNvSpPr>
            <a:spLocks noGrp="1"/>
          </p:cNvSpPr>
          <p:nvPr>
            <p:ph type="pic" sz="quarter" idx="17"/>
          </p:nvPr>
        </p:nvSpPr>
        <p:spPr>
          <a:xfrm>
            <a:off x="6238514" y="1563874"/>
            <a:ext cx="2595547" cy="2595548"/>
          </a:xfrm>
          <a:prstGeom prst="diamond">
            <a:avLst/>
          </a:prstGeom>
        </p:spPr>
        <p:txBody>
          <a:bodyPr>
            <a:normAutofit/>
          </a:bodyPr>
          <a:lstStyle>
            <a:lvl1pPr>
              <a:defRPr sz="788"/>
            </a:lvl1pPr>
          </a:lstStyle>
          <a:p>
            <a:endParaRPr lang="id-ID"/>
          </a:p>
        </p:txBody>
      </p:sp>
      <p:sp>
        <p:nvSpPr>
          <p:cNvPr id="79" name="Picture Placeholder 3"/>
          <p:cNvSpPr>
            <a:spLocks noGrp="1"/>
          </p:cNvSpPr>
          <p:nvPr>
            <p:ph type="pic" sz="quarter" idx="18"/>
          </p:nvPr>
        </p:nvSpPr>
        <p:spPr>
          <a:xfrm>
            <a:off x="7966041" y="889727"/>
            <a:ext cx="1924875" cy="1924875"/>
          </a:xfrm>
          <a:prstGeom prst="diamond">
            <a:avLst/>
          </a:prstGeom>
        </p:spPr>
        <p:txBody>
          <a:bodyPr>
            <a:normAutofit/>
          </a:bodyPr>
          <a:lstStyle>
            <a:lvl1pPr>
              <a:defRPr sz="788"/>
            </a:lvl1pPr>
          </a:lstStyle>
          <a:p>
            <a:endParaRPr lang="id-ID"/>
          </a:p>
        </p:txBody>
      </p:sp>
    </p:spTree>
    <p:extLst>
      <p:ext uri="{BB962C8B-B14F-4D97-AF65-F5344CB8AC3E}">
        <p14:creationId xmlns:p14="http://schemas.microsoft.com/office/powerpoint/2010/main" val="26493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3" name="Group 2"/>
          <p:cNvGrpSpPr/>
          <p:nvPr userDrawn="1"/>
        </p:nvGrpSpPr>
        <p:grpSpPr>
          <a:xfrm>
            <a:off x="-3" y="-1069030"/>
            <a:ext cx="12732451"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48159" y="545152"/>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6503355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grpSp>
        <p:nvGrpSpPr>
          <p:cNvPr id="3" name="Group 2"/>
          <p:cNvGrpSpPr/>
          <p:nvPr userDrawn="1"/>
        </p:nvGrpSpPr>
        <p:grpSpPr>
          <a:xfrm>
            <a:off x="-3" y="-1069030"/>
            <a:ext cx="12732451"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48159" y="545152"/>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87" name="Picture Placeholder 11"/>
          <p:cNvSpPr>
            <a:spLocks noGrp="1"/>
          </p:cNvSpPr>
          <p:nvPr>
            <p:ph type="pic" sz="quarter" idx="13"/>
          </p:nvPr>
        </p:nvSpPr>
        <p:spPr>
          <a:xfrm>
            <a:off x="1058608" y="1953115"/>
            <a:ext cx="2880000" cy="2160000"/>
          </a:xfrm>
        </p:spPr>
        <p:txBody>
          <a:bodyPr/>
          <a:lstStyle/>
          <a:p>
            <a:endParaRPr lang="id-ID"/>
          </a:p>
        </p:txBody>
      </p:sp>
      <p:sp>
        <p:nvSpPr>
          <p:cNvPr id="88" name="Picture Placeholder 11"/>
          <p:cNvSpPr>
            <a:spLocks noGrp="1"/>
          </p:cNvSpPr>
          <p:nvPr>
            <p:ph type="pic" sz="quarter" idx="14"/>
          </p:nvPr>
        </p:nvSpPr>
        <p:spPr>
          <a:xfrm>
            <a:off x="4652255" y="1976097"/>
            <a:ext cx="2880000" cy="2160000"/>
          </a:xfrm>
        </p:spPr>
        <p:txBody>
          <a:bodyPr/>
          <a:lstStyle/>
          <a:p>
            <a:endParaRPr lang="id-ID"/>
          </a:p>
        </p:txBody>
      </p:sp>
      <p:sp>
        <p:nvSpPr>
          <p:cNvPr id="89" name="Picture Placeholder 11"/>
          <p:cNvSpPr>
            <a:spLocks noGrp="1"/>
          </p:cNvSpPr>
          <p:nvPr>
            <p:ph type="pic" sz="quarter" idx="15"/>
          </p:nvPr>
        </p:nvSpPr>
        <p:spPr>
          <a:xfrm>
            <a:off x="8283831" y="1976097"/>
            <a:ext cx="2880000" cy="2160000"/>
          </a:xfrm>
        </p:spPr>
        <p:txBody>
          <a:bodyPr/>
          <a:lstStyle/>
          <a:p>
            <a:endParaRPr lang="id-ID"/>
          </a:p>
        </p:txBody>
      </p:sp>
    </p:spTree>
    <p:extLst>
      <p:ext uri="{BB962C8B-B14F-4D97-AF65-F5344CB8AC3E}">
        <p14:creationId xmlns:p14="http://schemas.microsoft.com/office/powerpoint/2010/main" val="19277580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grpSp>
        <p:nvGrpSpPr>
          <p:cNvPr id="3" name="Group 2"/>
          <p:cNvGrpSpPr/>
          <p:nvPr userDrawn="1"/>
        </p:nvGrpSpPr>
        <p:grpSpPr>
          <a:xfrm>
            <a:off x="-3" y="-205430"/>
            <a:ext cx="12732451"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48159" y="545152"/>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720420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grpSp>
        <p:nvGrpSpPr>
          <p:cNvPr id="3" name="Group 2"/>
          <p:cNvGrpSpPr/>
          <p:nvPr userDrawn="1"/>
        </p:nvGrpSpPr>
        <p:grpSpPr>
          <a:xfrm>
            <a:off x="-3" y="-205430"/>
            <a:ext cx="12732451"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48159" y="545152"/>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042869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pSp>
        <p:nvGrpSpPr>
          <p:cNvPr id="3" name="Group 2"/>
          <p:cNvGrpSpPr/>
          <p:nvPr userDrawn="1"/>
        </p:nvGrpSpPr>
        <p:grpSpPr>
          <a:xfrm>
            <a:off x="1" y="3436875"/>
            <a:ext cx="12732451"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86259" y="545152"/>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5434055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grpSp>
        <p:nvGrpSpPr>
          <p:cNvPr id="3" name="Group 2"/>
          <p:cNvGrpSpPr/>
          <p:nvPr userDrawn="1"/>
        </p:nvGrpSpPr>
        <p:grpSpPr>
          <a:xfrm>
            <a:off x="1" y="3030475"/>
            <a:ext cx="12732451"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86259" y="545152"/>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8" name="Picture Placeholder 5"/>
          <p:cNvSpPr>
            <a:spLocks noGrp="1"/>
          </p:cNvSpPr>
          <p:nvPr>
            <p:ph type="pic" sz="quarter" idx="13"/>
          </p:nvPr>
        </p:nvSpPr>
        <p:spPr>
          <a:xfrm>
            <a:off x="1426167" y="1800710"/>
            <a:ext cx="2160000" cy="2160000"/>
          </a:xfrm>
          <a:prstGeom prst="ellipse">
            <a:avLst/>
          </a:prstGeom>
        </p:spPr>
      </p:sp>
      <p:sp>
        <p:nvSpPr>
          <p:cNvPr id="80" name="Picture Placeholder 6"/>
          <p:cNvSpPr>
            <a:spLocks noGrp="1"/>
          </p:cNvSpPr>
          <p:nvPr>
            <p:ph type="pic" sz="quarter" idx="14"/>
          </p:nvPr>
        </p:nvSpPr>
        <p:spPr>
          <a:xfrm>
            <a:off x="5019813" y="1823692"/>
            <a:ext cx="2160000" cy="2160000"/>
          </a:xfrm>
          <a:prstGeom prst="ellipse">
            <a:avLst/>
          </a:prstGeom>
        </p:spPr>
      </p:sp>
      <p:sp>
        <p:nvSpPr>
          <p:cNvPr id="81" name="Picture Placeholder 7"/>
          <p:cNvSpPr>
            <a:spLocks noGrp="1"/>
          </p:cNvSpPr>
          <p:nvPr>
            <p:ph type="pic" sz="quarter" idx="15"/>
          </p:nvPr>
        </p:nvSpPr>
        <p:spPr>
          <a:xfrm>
            <a:off x="8651388" y="1823692"/>
            <a:ext cx="2160000" cy="2160000"/>
          </a:xfrm>
          <a:prstGeom prst="ellipse">
            <a:avLst/>
          </a:prstGeom>
        </p:spPr>
      </p:sp>
    </p:spTree>
    <p:extLst>
      <p:ext uri="{BB962C8B-B14F-4D97-AF65-F5344CB8AC3E}">
        <p14:creationId xmlns:p14="http://schemas.microsoft.com/office/powerpoint/2010/main" val="819720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grpSp>
        <p:nvGrpSpPr>
          <p:cNvPr id="3" name="Group 2"/>
          <p:cNvGrpSpPr/>
          <p:nvPr userDrawn="1"/>
        </p:nvGrpSpPr>
        <p:grpSpPr>
          <a:xfrm>
            <a:off x="1" y="3436875"/>
            <a:ext cx="12732451"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86259" y="545152"/>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3070085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roup 2"/>
          <p:cNvGrpSpPr/>
          <p:nvPr userDrawn="1"/>
        </p:nvGrpSpPr>
        <p:grpSpPr>
          <a:xfrm>
            <a:off x="-3" y="-432422"/>
            <a:ext cx="12732451"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586259" y="545152"/>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89" name="Picture Placeholder 2"/>
          <p:cNvSpPr>
            <a:spLocks noGrp="1"/>
          </p:cNvSpPr>
          <p:nvPr>
            <p:ph type="pic" sz="quarter" idx="13"/>
          </p:nvPr>
        </p:nvSpPr>
        <p:spPr>
          <a:xfrm>
            <a:off x="4896393" y="689717"/>
            <a:ext cx="2387600" cy="2389187"/>
          </a:xfrm>
          <a:prstGeom prst="ellipse">
            <a:avLst/>
          </a:prstGeom>
        </p:spPr>
      </p:sp>
    </p:spTree>
    <p:extLst>
      <p:ext uri="{BB962C8B-B14F-4D97-AF65-F5344CB8AC3E}">
        <p14:creationId xmlns:p14="http://schemas.microsoft.com/office/powerpoint/2010/main" val="1765561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E29-2AE0-4298-9901-56C7DE847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31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63D89-1C4D-4742-9557-0D06D734BC87}"/>
              </a:ext>
            </a:extLst>
          </p:cNvPr>
          <p:cNvSpPr>
            <a:spLocks noGrp="1"/>
          </p:cNvSpPr>
          <p:nvPr>
            <p:ph type="dt" sz="half" idx="10"/>
          </p:nvPr>
        </p:nvSpPr>
        <p:spPr/>
        <p:txBody>
          <a:bodyPr/>
          <a:lstStyle/>
          <a:p>
            <a:fld id="{C2674F1B-F515-40B2-BFBE-32A2749F355D}" type="datetimeFigureOut">
              <a:rPr lang="en-US" smtClean="0"/>
              <a:t>10/15/2024</a:t>
            </a:fld>
            <a:endParaRPr lang="en-US"/>
          </a:p>
        </p:txBody>
      </p:sp>
      <p:sp>
        <p:nvSpPr>
          <p:cNvPr id="3" name="Footer Placeholder 2">
            <a:extLst>
              <a:ext uri="{FF2B5EF4-FFF2-40B4-BE49-F238E27FC236}">
                <a16:creationId xmlns:a16="http://schemas.microsoft.com/office/drawing/2014/main" id="{2DDB56C3-FCE6-4564-B07A-3F155E8DE0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8FD32-2AA0-4817-A194-5BCD8B85222D}"/>
              </a:ext>
            </a:extLst>
          </p:cNvPr>
          <p:cNvSpPr>
            <a:spLocks noGrp="1"/>
          </p:cNvSpPr>
          <p:nvPr>
            <p:ph type="sldNum" sz="quarter" idx="12"/>
          </p:nvPr>
        </p:nvSpPr>
        <p:spPr/>
        <p:txBody>
          <a:bodyPr/>
          <a:lstStyle/>
          <a:p>
            <a:fld id="{F4AEC4DC-E4AF-4D57-A7CE-3035E0930CA6}" type="slidenum">
              <a:rPr lang="en-US" smtClean="0"/>
              <a:t>‹#›</a:t>
            </a:fld>
            <a:endParaRPr lang="en-US"/>
          </a:p>
        </p:txBody>
      </p:sp>
    </p:spTree>
    <p:extLst>
      <p:ext uri="{BB962C8B-B14F-4D97-AF65-F5344CB8AC3E}">
        <p14:creationId xmlns:p14="http://schemas.microsoft.com/office/powerpoint/2010/main" val="22978963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375"/>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FDA87B3-7365-4BBB-828F-D50B12E8D836}" type="datetime1">
              <a:rPr lang="id-ID" smtClean="0"/>
              <a:t>15/10/2024</a:t>
            </a:fld>
            <a:endParaRPr lang="id-ID"/>
          </a:p>
        </p:txBody>
      </p:sp>
      <p:sp>
        <p:nvSpPr>
          <p:cNvPr id="5" name="Footer Placeholder 4"/>
          <p:cNvSpPr>
            <a:spLocks noGrp="1"/>
          </p:cNvSpPr>
          <p:nvPr>
            <p:ph type="ftr" sz="quarter" idx="11"/>
          </p:nvPr>
        </p:nvSpPr>
        <p:spPr/>
        <p:txBody>
          <a:bodyPr/>
          <a:lstStyle/>
          <a:p>
            <a:endParaRPr lang="id-ID"/>
          </a:p>
        </p:txBody>
      </p:sp>
    </p:spTree>
    <p:extLst>
      <p:ext uri="{BB962C8B-B14F-4D97-AF65-F5344CB8AC3E}">
        <p14:creationId xmlns:p14="http://schemas.microsoft.com/office/powerpoint/2010/main" val="1986027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chemeClr val="accent1"/>
        </a:solidFill>
        <a:effectLst/>
      </p:bgPr>
    </p:bg>
    <p:spTree>
      <p:nvGrpSpPr>
        <p:cNvPr id="1" name=""/>
        <p:cNvGrpSpPr/>
        <p:nvPr/>
      </p:nvGrpSpPr>
      <p:grpSpPr>
        <a:xfrm>
          <a:off x="0" y="0"/>
          <a:ext cx="0" cy="0"/>
          <a:chOff x="0" y="0"/>
          <a:chExt cx="0" cy="0"/>
        </a:xfrm>
      </p:grpSpPr>
      <p:sp>
        <p:nvSpPr>
          <p:cNvPr id="80" name="Picture Placeholder 76"/>
          <p:cNvSpPr>
            <a:spLocks noGrp="1"/>
          </p:cNvSpPr>
          <p:nvPr>
            <p:ph type="pic" sz="quarter" idx="13"/>
          </p:nvPr>
        </p:nvSpPr>
        <p:spPr>
          <a:xfrm>
            <a:off x="1500751" y="122624"/>
            <a:ext cx="1975375" cy="1975375"/>
          </a:xfrm>
          <a:prstGeom prst="diamond">
            <a:avLst/>
          </a:prstGeom>
          <a:ln w="22225">
            <a:solidFill>
              <a:schemeClr val="bg1"/>
            </a:solidFill>
          </a:ln>
        </p:spPr>
        <p:txBody>
          <a:bodyPr>
            <a:normAutofit/>
          </a:bodyPr>
          <a:lstStyle>
            <a:lvl1pPr>
              <a:defRPr sz="900"/>
            </a:lvl1pPr>
          </a:lstStyle>
          <a:p>
            <a:endParaRPr lang="id-ID"/>
          </a:p>
        </p:txBody>
      </p:sp>
      <p:sp>
        <p:nvSpPr>
          <p:cNvPr id="79" name="Picture Placeholder 76"/>
          <p:cNvSpPr>
            <a:spLocks noGrp="1"/>
          </p:cNvSpPr>
          <p:nvPr>
            <p:ph type="pic" sz="quarter" idx="12"/>
          </p:nvPr>
        </p:nvSpPr>
        <p:spPr>
          <a:xfrm>
            <a:off x="6370507" y="554987"/>
            <a:ext cx="2324567" cy="2324566"/>
          </a:xfrm>
          <a:prstGeom prst="diamond">
            <a:avLst/>
          </a:prstGeom>
          <a:ln w="22225">
            <a:solidFill>
              <a:schemeClr val="bg1"/>
            </a:solidFill>
          </a:ln>
        </p:spPr>
        <p:txBody>
          <a:bodyPr>
            <a:normAutofit/>
          </a:bodyPr>
          <a:lstStyle>
            <a:lvl1pPr>
              <a:defRPr sz="900"/>
            </a:lvl1pPr>
          </a:lstStyle>
          <a:p>
            <a:endParaRPr lang="id-ID"/>
          </a:p>
        </p:txBody>
      </p:sp>
      <p:sp>
        <p:nvSpPr>
          <p:cNvPr id="78" name="Picture Placeholder 76"/>
          <p:cNvSpPr>
            <a:spLocks noGrp="1"/>
          </p:cNvSpPr>
          <p:nvPr>
            <p:ph type="pic" sz="quarter" idx="11"/>
          </p:nvPr>
        </p:nvSpPr>
        <p:spPr>
          <a:xfrm>
            <a:off x="3825317" y="1746431"/>
            <a:ext cx="1998081" cy="1998081"/>
          </a:xfrm>
          <a:prstGeom prst="diamond">
            <a:avLst/>
          </a:prstGeom>
          <a:ln w="22225">
            <a:solidFill>
              <a:schemeClr val="bg1"/>
            </a:solidFill>
          </a:ln>
        </p:spPr>
        <p:txBody>
          <a:bodyPr>
            <a:normAutofit/>
          </a:bodyPr>
          <a:lstStyle>
            <a:lvl1pPr>
              <a:defRPr sz="900"/>
            </a:lvl1pPr>
          </a:lstStyle>
          <a:p>
            <a:endParaRPr lang="id-ID"/>
          </a:p>
        </p:txBody>
      </p:sp>
      <p:sp>
        <p:nvSpPr>
          <p:cNvPr id="77" name="Picture Placeholder 76"/>
          <p:cNvSpPr>
            <a:spLocks noGrp="1"/>
          </p:cNvSpPr>
          <p:nvPr>
            <p:ph type="pic" sz="quarter" idx="10"/>
          </p:nvPr>
        </p:nvSpPr>
        <p:spPr>
          <a:xfrm>
            <a:off x="8258937" y="2820063"/>
            <a:ext cx="2324567" cy="2324566"/>
          </a:xfrm>
          <a:prstGeom prst="diamond">
            <a:avLst/>
          </a:prstGeom>
          <a:ln w="22225">
            <a:solidFill>
              <a:schemeClr val="bg1"/>
            </a:solidFill>
          </a:ln>
        </p:spPr>
        <p:txBody>
          <a:bodyPr>
            <a:normAutofit/>
          </a:bodyPr>
          <a:lstStyle>
            <a:lvl1pPr>
              <a:defRPr sz="900"/>
            </a:lvl1pPr>
          </a:lstStyle>
          <a:p>
            <a:endParaRPr lang="id-ID"/>
          </a:p>
        </p:txBody>
      </p:sp>
      <p:grpSp>
        <p:nvGrpSpPr>
          <p:cNvPr id="7" name="Group 6"/>
          <p:cNvGrpSpPr/>
          <p:nvPr userDrawn="1"/>
        </p:nvGrpSpPr>
        <p:grpSpPr>
          <a:xfrm>
            <a:off x="-412916" y="4500721"/>
            <a:ext cx="13559800" cy="2936005"/>
            <a:chOff x="-412916" y="4500715"/>
            <a:chExt cx="13559800" cy="2936005"/>
          </a:xfrm>
        </p:grpSpPr>
        <p:sp>
          <p:nvSpPr>
            <p:cNvPr id="8"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46" name="Group 45"/>
          <p:cNvGrpSpPr/>
          <p:nvPr userDrawn="1"/>
        </p:nvGrpSpPr>
        <p:grpSpPr>
          <a:xfrm rot="1737091">
            <a:off x="-368840" y="178629"/>
            <a:ext cx="2335195" cy="2431441"/>
            <a:chOff x="8349573" y="-1673337"/>
            <a:chExt cx="6162676" cy="6416675"/>
          </a:xfrm>
          <a:solidFill>
            <a:schemeClr val="bg1">
              <a:alpha val="20000"/>
            </a:schemeClr>
          </a:solidFill>
        </p:grpSpPr>
        <p:sp>
          <p:nvSpPr>
            <p:cNvPr id="4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59" name="Group 58"/>
          <p:cNvGrpSpPr/>
          <p:nvPr userDrawn="1"/>
        </p:nvGrpSpPr>
        <p:grpSpPr>
          <a:xfrm>
            <a:off x="10942713" y="1957633"/>
            <a:ext cx="1835223" cy="1910862"/>
            <a:chOff x="8349573" y="-1673337"/>
            <a:chExt cx="6162676" cy="6416675"/>
          </a:xfrm>
          <a:solidFill>
            <a:schemeClr val="bg1">
              <a:alpha val="20000"/>
            </a:schemeClr>
          </a:solidFill>
        </p:grpSpPr>
        <p:sp>
          <p:nvSpPr>
            <p:cNvPr id="6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6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7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7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72" name="Pentagon 71"/>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73"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6539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5_Custom Layout">
    <p:bg>
      <p:bgPr>
        <a:solidFill>
          <a:schemeClr val="accent3"/>
        </a:solidFill>
        <a:effectLst/>
      </p:bgPr>
    </p:bg>
    <p:spTree>
      <p:nvGrpSpPr>
        <p:cNvPr id="1" name=""/>
        <p:cNvGrpSpPr/>
        <p:nvPr/>
      </p:nvGrpSpPr>
      <p:grpSpPr>
        <a:xfrm>
          <a:off x="0" y="0"/>
          <a:ext cx="0" cy="0"/>
          <a:chOff x="0" y="0"/>
          <a:chExt cx="0" cy="0"/>
        </a:xfrm>
      </p:grpSpPr>
      <p:sp>
        <p:nvSpPr>
          <p:cNvPr id="72" name="Pentagon 71"/>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73"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7020444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6_Custom Layout">
    <p:bg>
      <p:bgPr>
        <a:solidFill>
          <a:schemeClr val="accent2"/>
        </a:solidFill>
        <a:effectLst/>
      </p:bgPr>
    </p:bg>
    <p:spTree>
      <p:nvGrpSpPr>
        <p:cNvPr id="1" name=""/>
        <p:cNvGrpSpPr/>
        <p:nvPr/>
      </p:nvGrpSpPr>
      <p:grpSpPr>
        <a:xfrm>
          <a:off x="0" y="0"/>
          <a:ext cx="0" cy="0"/>
          <a:chOff x="0" y="0"/>
          <a:chExt cx="0" cy="0"/>
        </a:xfrm>
      </p:grpSpPr>
      <p:sp>
        <p:nvSpPr>
          <p:cNvPr id="56" name="Picture Placeholder 76"/>
          <p:cNvSpPr>
            <a:spLocks noGrp="1"/>
          </p:cNvSpPr>
          <p:nvPr>
            <p:ph type="pic" sz="quarter" idx="15"/>
          </p:nvPr>
        </p:nvSpPr>
        <p:spPr>
          <a:xfrm>
            <a:off x="1665847" y="134221"/>
            <a:ext cx="1900800" cy="1900800"/>
          </a:xfrm>
          <a:prstGeom prst="diamond">
            <a:avLst/>
          </a:prstGeom>
          <a:ln w="22225">
            <a:solidFill>
              <a:schemeClr val="bg1"/>
            </a:solidFill>
          </a:ln>
        </p:spPr>
        <p:txBody>
          <a:bodyPr>
            <a:normAutofit/>
          </a:bodyPr>
          <a:lstStyle>
            <a:lvl1pPr>
              <a:defRPr sz="900"/>
            </a:lvl1pPr>
          </a:lstStyle>
          <a:p>
            <a:endParaRPr lang="id-ID" dirty="0"/>
          </a:p>
        </p:txBody>
      </p:sp>
      <p:sp>
        <p:nvSpPr>
          <p:cNvPr id="53" name="Picture Placeholder 76"/>
          <p:cNvSpPr>
            <a:spLocks noGrp="1"/>
          </p:cNvSpPr>
          <p:nvPr>
            <p:ph type="pic" sz="quarter" idx="12"/>
          </p:nvPr>
        </p:nvSpPr>
        <p:spPr>
          <a:xfrm>
            <a:off x="1158827" y="3680537"/>
            <a:ext cx="2070000" cy="2070000"/>
          </a:xfrm>
          <a:prstGeom prst="diamond">
            <a:avLst/>
          </a:prstGeom>
          <a:ln w="22225">
            <a:solidFill>
              <a:schemeClr val="bg1"/>
            </a:solidFill>
          </a:ln>
        </p:spPr>
        <p:txBody>
          <a:bodyPr>
            <a:normAutofit/>
          </a:bodyPr>
          <a:lstStyle>
            <a:lvl1pPr>
              <a:defRPr sz="900"/>
            </a:lvl1pPr>
          </a:lstStyle>
          <a:p>
            <a:endParaRPr lang="id-ID" dirty="0"/>
          </a:p>
        </p:txBody>
      </p:sp>
      <p:sp>
        <p:nvSpPr>
          <p:cNvPr id="55" name="Picture Placeholder 76"/>
          <p:cNvSpPr>
            <a:spLocks noGrp="1"/>
          </p:cNvSpPr>
          <p:nvPr>
            <p:ph type="pic" sz="quarter" idx="14"/>
          </p:nvPr>
        </p:nvSpPr>
        <p:spPr>
          <a:xfrm>
            <a:off x="3947519" y="1656425"/>
            <a:ext cx="1900800" cy="1900800"/>
          </a:xfrm>
          <a:prstGeom prst="diamond">
            <a:avLst/>
          </a:prstGeom>
          <a:ln w="22225">
            <a:solidFill>
              <a:schemeClr val="bg1"/>
            </a:solidFill>
          </a:ln>
        </p:spPr>
        <p:txBody>
          <a:bodyPr>
            <a:normAutofit/>
          </a:bodyPr>
          <a:lstStyle>
            <a:lvl1pPr>
              <a:defRPr sz="900"/>
            </a:lvl1pPr>
          </a:lstStyle>
          <a:p>
            <a:endParaRPr lang="id-ID" dirty="0"/>
          </a:p>
        </p:txBody>
      </p:sp>
      <p:sp>
        <p:nvSpPr>
          <p:cNvPr id="54" name="Picture Placeholder 76"/>
          <p:cNvSpPr>
            <a:spLocks noGrp="1"/>
          </p:cNvSpPr>
          <p:nvPr>
            <p:ph type="pic" sz="quarter" idx="13"/>
          </p:nvPr>
        </p:nvSpPr>
        <p:spPr>
          <a:xfrm>
            <a:off x="6437839" y="1010103"/>
            <a:ext cx="1713600" cy="1713600"/>
          </a:xfrm>
          <a:prstGeom prst="diamond">
            <a:avLst/>
          </a:prstGeom>
          <a:ln w="22225">
            <a:solidFill>
              <a:schemeClr val="bg1"/>
            </a:solidFill>
          </a:ln>
        </p:spPr>
        <p:txBody>
          <a:bodyPr>
            <a:normAutofit/>
          </a:bodyPr>
          <a:lstStyle>
            <a:lvl1pPr>
              <a:defRPr sz="900"/>
            </a:lvl1pPr>
          </a:lstStyle>
          <a:p>
            <a:endParaRPr lang="id-ID" dirty="0"/>
          </a:p>
        </p:txBody>
      </p:sp>
      <p:sp>
        <p:nvSpPr>
          <p:cNvPr id="52" name="Picture Placeholder 76"/>
          <p:cNvSpPr>
            <a:spLocks noGrp="1"/>
          </p:cNvSpPr>
          <p:nvPr>
            <p:ph type="pic" sz="quarter" idx="11"/>
          </p:nvPr>
        </p:nvSpPr>
        <p:spPr>
          <a:xfrm>
            <a:off x="9159351" y="2950408"/>
            <a:ext cx="2070000" cy="2070000"/>
          </a:xfrm>
          <a:prstGeom prst="diamond">
            <a:avLst/>
          </a:prstGeom>
          <a:ln w="22225">
            <a:solidFill>
              <a:schemeClr val="bg1"/>
            </a:solidFill>
          </a:ln>
        </p:spPr>
        <p:txBody>
          <a:bodyPr>
            <a:normAutofit/>
          </a:bodyPr>
          <a:lstStyle>
            <a:lvl1pPr>
              <a:defRPr sz="900"/>
            </a:lvl1pPr>
          </a:lstStyle>
          <a:p>
            <a:endParaRPr lang="id-ID" dirty="0"/>
          </a:p>
        </p:txBody>
      </p:sp>
      <p:sp>
        <p:nvSpPr>
          <p:cNvPr id="51" name="Picture Placeholder 76"/>
          <p:cNvSpPr>
            <a:spLocks noGrp="1"/>
          </p:cNvSpPr>
          <p:nvPr>
            <p:ph type="pic" sz="quarter" idx="10"/>
          </p:nvPr>
        </p:nvSpPr>
        <p:spPr>
          <a:xfrm>
            <a:off x="6349949" y="4882607"/>
            <a:ext cx="1800399" cy="1800399"/>
          </a:xfrm>
          <a:prstGeom prst="diamond">
            <a:avLst/>
          </a:prstGeom>
          <a:ln w="22225">
            <a:solidFill>
              <a:schemeClr val="bg1"/>
            </a:solidFill>
          </a:ln>
        </p:spPr>
        <p:txBody>
          <a:bodyPr>
            <a:normAutofit/>
          </a:bodyPr>
          <a:lstStyle>
            <a:lvl1pPr>
              <a:defRPr sz="900"/>
            </a:lvl1pPr>
          </a:lstStyle>
          <a:p>
            <a:endParaRPr lang="id-ID" dirty="0"/>
          </a:p>
        </p:txBody>
      </p:sp>
      <p:grpSp>
        <p:nvGrpSpPr>
          <p:cNvPr id="12" name="Group 11"/>
          <p:cNvGrpSpPr/>
          <p:nvPr userDrawn="1"/>
        </p:nvGrpSpPr>
        <p:grpSpPr>
          <a:xfrm rot="5400000">
            <a:off x="10413488" y="63538"/>
            <a:ext cx="2627251" cy="2735535"/>
            <a:chOff x="8349573" y="-1673337"/>
            <a:chExt cx="6162676" cy="6416675"/>
          </a:xfrm>
          <a:solidFill>
            <a:schemeClr val="bg1">
              <a:alpha val="20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25" name="Group 24"/>
          <p:cNvGrpSpPr/>
          <p:nvPr userDrawn="1"/>
        </p:nvGrpSpPr>
        <p:grpSpPr>
          <a:xfrm rot="5400000">
            <a:off x="-818858" y="1596589"/>
            <a:ext cx="2438379" cy="2538877"/>
            <a:chOff x="8349573" y="-1673337"/>
            <a:chExt cx="6162676" cy="6416675"/>
          </a:xfrm>
          <a:solidFill>
            <a:schemeClr val="bg1">
              <a:alpha val="20000"/>
            </a:schemeClr>
          </a:solidFill>
        </p:grpSpPr>
        <p:sp>
          <p:nvSpPr>
            <p:cNvPr id="26"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1"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2"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8" name="Group 37"/>
          <p:cNvGrpSpPr/>
          <p:nvPr userDrawn="1"/>
        </p:nvGrpSpPr>
        <p:grpSpPr>
          <a:xfrm rot="5400000">
            <a:off x="10987014" y="4889165"/>
            <a:ext cx="1813092" cy="1887819"/>
            <a:chOff x="8349573" y="-1673337"/>
            <a:chExt cx="6162676" cy="6416675"/>
          </a:xfrm>
          <a:solidFill>
            <a:schemeClr val="bg1">
              <a:alpha val="20000"/>
            </a:schemeClr>
          </a:solidFill>
        </p:grpSpPr>
        <p:sp>
          <p:nvSpPr>
            <p:cNvPr id="3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5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57" name="Pentagon 56"/>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8" name="Slide Number Placeholder 4"/>
          <p:cNvSpPr>
            <a:spLocks noGrp="1"/>
          </p:cNvSpPr>
          <p:nvPr>
            <p:ph type="sldNum" sz="quarter" idx="16"/>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6349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7_Custom Layout">
    <p:bg>
      <p:bgPr>
        <a:solidFill>
          <a:schemeClr val="accent2"/>
        </a:solidFill>
        <a:effectLst/>
      </p:bgPr>
    </p:bg>
    <p:spTree>
      <p:nvGrpSpPr>
        <p:cNvPr id="1" name=""/>
        <p:cNvGrpSpPr/>
        <p:nvPr/>
      </p:nvGrpSpPr>
      <p:grpSpPr>
        <a:xfrm>
          <a:off x="0" y="0"/>
          <a:ext cx="0" cy="0"/>
          <a:chOff x="0" y="0"/>
          <a:chExt cx="0" cy="0"/>
        </a:xfrm>
      </p:grpSpPr>
      <p:sp>
        <p:nvSpPr>
          <p:cNvPr id="51" name="Pentagon 50"/>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2"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138819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8_Custom Layout">
    <p:bg>
      <p:bgPr>
        <a:solidFill>
          <a:schemeClr val="accent3"/>
        </a:solidFill>
        <a:effectLst/>
      </p:bgPr>
    </p:bg>
    <p:spTree>
      <p:nvGrpSpPr>
        <p:cNvPr id="1" name=""/>
        <p:cNvGrpSpPr/>
        <p:nvPr/>
      </p:nvGrpSpPr>
      <p:grpSpPr>
        <a:xfrm>
          <a:off x="0" y="0"/>
          <a:ext cx="0" cy="0"/>
          <a:chOff x="0" y="0"/>
          <a:chExt cx="0" cy="0"/>
        </a:xfrm>
      </p:grpSpPr>
      <p:sp>
        <p:nvSpPr>
          <p:cNvPr id="55" name="Picture Placeholder 76"/>
          <p:cNvSpPr>
            <a:spLocks noGrp="1"/>
          </p:cNvSpPr>
          <p:nvPr userDrawn="1">
            <p:ph type="pic" sz="quarter" idx="13"/>
          </p:nvPr>
        </p:nvSpPr>
        <p:spPr>
          <a:xfrm>
            <a:off x="1632869" y="4298748"/>
            <a:ext cx="1476000" cy="1476000"/>
          </a:xfrm>
          <a:prstGeom prst="diamond">
            <a:avLst/>
          </a:prstGeom>
          <a:ln w="22225">
            <a:solidFill>
              <a:schemeClr val="bg1"/>
            </a:solidFill>
          </a:ln>
        </p:spPr>
        <p:txBody>
          <a:bodyPr>
            <a:normAutofit/>
          </a:bodyPr>
          <a:lstStyle>
            <a:lvl1pPr>
              <a:defRPr sz="900"/>
            </a:lvl1pPr>
          </a:lstStyle>
          <a:p>
            <a:endParaRPr lang="id-ID" dirty="0"/>
          </a:p>
        </p:txBody>
      </p:sp>
      <p:sp>
        <p:nvSpPr>
          <p:cNvPr id="56" name="Picture Placeholder 76"/>
          <p:cNvSpPr>
            <a:spLocks noGrp="1"/>
          </p:cNvSpPr>
          <p:nvPr>
            <p:ph type="pic" sz="quarter" idx="14"/>
          </p:nvPr>
        </p:nvSpPr>
        <p:spPr>
          <a:xfrm>
            <a:off x="850745" y="3508231"/>
            <a:ext cx="1476000" cy="1476000"/>
          </a:xfrm>
          <a:prstGeom prst="diamond">
            <a:avLst/>
          </a:prstGeom>
          <a:ln w="22225">
            <a:solidFill>
              <a:schemeClr val="bg1"/>
            </a:solidFill>
          </a:ln>
        </p:spPr>
        <p:txBody>
          <a:bodyPr>
            <a:normAutofit/>
          </a:bodyPr>
          <a:lstStyle>
            <a:lvl1pPr>
              <a:defRPr sz="900"/>
            </a:lvl1pPr>
          </a:lstStyle>
          <a:p>
            <a:endParaRPr lang="id-ID" dirty="0"/>
          </a:p>
        </p:txBody>
      </p:sp>
      <p:sp>
        <p:nvSpPr>
          <p:cNvPr id="57" name="Picture Placeholder 76"/>
          <p:cNvSpPr>
            <a:spLocks noGrp="1"/>
          </p:cNvSpPr>
          <p:nvPr>
            <p:ph type="pic" sz="quarter" idx="15"/>
          </p:nvPr>
        </p:nvSpPr>
        <p:spPr>
          <a:xfrm>
            <a:off x="824477" y="5093439"/>
            <a:ext cx="1476000" cy="1476000"/>
          </a:xfrm>
          <a:prstGeom prst="diamond">
            <a:avLst/>
          </a:prstGeom>
          <a:ln w="22225">
            <a:solidFill>
              <a:schemeClr val="bg1"/>
            </a:solidFill>
          </a:ln>
        </p:spPr>
        <p:txBody>
          <a:bodyPr>
            <a:normAutofit/>
          </a:bodyPr>
          <a:lstStyle>
            <a:lvl1pPr>
              <a:defRPr sz="900"/>
            </a:lvl1pPr>
          </a:lstStyle>
          <a:p>
            <a:endParaRPr lang="id-ID" dirty="0"/>
          </a:p>
        </p:txBody>
      </p:sp>
      <p:sp>
        <p:nvSpPr>
          <p:cNvPr id="54" name="Picture Placeholder 76"/>
          <p:cNvSpPr>
            <a:spLocks noGrp="1"/>
          </p:cNvSpPr>
          <p:nvPr>
            <p:ph type="pic" sz="quarter" idx="12"/>
          </p:nvPr>
        </p:nvSpPr>
        <p:spPr>
          <a:xfrm>
            <a:off x="4001016" y="2286766"/>
            <a:ext cx="1807200" cy="1807200"/>
          </a:xfrm>
          <a:prstGeom prst="diamond">
            <a:avLst/>
          </a:prstGeom>
          <a:ln w="22225">
            <a:solidFill>
              <a:schemeClr val="bg1"/>
            </a:solidFill>
          </a:ln>
        </p:spPr>
        <p:txBody>
          <a:bodyPr>
            <a:normAutofit/>
          </a:bodyPr>
          <a:lstStyle>
            <a:lvl1pPr>
              <a:defRPr sz="900"/>
            </a:lvl1pPr>
          </a:lstStyle>
          <a:p>
            <a:endParaRPr lang="id-ID" dirty="0"/>
          </a:p>
        </p:txBody>
      </p:sp>
      <p:sp>
        <p:nvSpPr>
          <p:cNvPr id="53" name="Picture Placeholder 76"/>
          <p:cNvSpPr>
            <a:spLocks noGrp="1"/>
          </p:cNvSpPr>
          <p:nvPr>
            <p:ph type="pic" sz="quarter" idx="11"/>
          </p:nvPr>
        </p:nvSpPr>
        <p:spPr>
          <a:xfrm>
            <a:off x="6424369" y="1796646"/>
            <a:ext cx="2098800" cy="2098800"/>
          </a:xfrm>
          <a:prstGeom prst="diamond">
            <a:avLst/>
          </a:prstGeom>
          <a:ln w="22225">
            <a:solidFill>
              <a:schemeClr val="bg1"/>
            </a:solidFill>
          </a:ln>
        </p:spPr>
        <p:txBody>
          <a:bodyPr>
            <a:normAutofit/>
          </a:bodyPr>
          <a:lstStyle>
            <a:lvl1pPr>
              <a:defRPr sz="900"/>
            </a:lvl1pPr>
          </a:lstStyle>
          <a:p>
            <a:endParaRPr lang="id-ID" dirty="0"/>
          </a:p>
        </p:txBody>
      </p:sp>
      <p:sp>
        <p:nvSpPr>
          <p:cNvPr id="52" name="Picture Placeholder 76"/>
          <p:cNvSpPr>
            <a:spLocks noGrp="1"/>
          </p:cNvSpPr>
          <p:nvPr>
            <p:ph type="pic" sz="quarter" idx="10"/>
          </p:nvPr>
        </p:nvSpPr>
        <p:spPr>
          <a:xfrm>
            <a:off x="6349949" y="4533933"/>
            <a:ext cx="1800399" cy="1800399"/>
          </a:xfrm>
          <a:prstGeom prst="diamond">
            <a:avLst/>
          </a:prstGeom>
          <a:ln w="22225">
            <a:solidFill>
              <a:schemeClr val="bg1"/>
            </a:solidFill>
          </a:ln>
        </p:spPr>
        <p:txBody>
          <a:bodyPr>
            <a:normAutofit/>
          </a:bodyPr>
          <a:lstStyle>
            <a:lvl1pPr>
              <a:defRPr sz="900"/>
            </a:lvl1pPr>
          </a:lstStyle>
          <a:p>
            <a:endParaRPr lang="id-ID" dirty="0"/>
          </a:p>
        </p:txBody>
      </p:sp>
      <p:grpSp>
        <p:nvGrpSpPr>
          <p:cNvPr id="6" name="Group 5"/>
          <p:cNvGrpSpPr/>
          <p:nvPr userDrawn="1"/>
        </p:nvGrpSpPr>
        <p:grpSpPr>
          <a:xfrm rot="10800000">
            <a:off x="-412916" y="-696271"/>
            <a:ext cx="13559800" cy="2936005"/>
            <a:chOff x="-412916" y="4500715"/>
            <a:chExt cx="13559800" cy="2936005"/>
          </a:xfrm>
        </p:grpSpPr>
        <p:sp>
          <p:nvSpPr>
            <p:cNvPr id="7" name="Freeform 27"/>
            <p:cNvSpPr>
              <a:spLocks/>
            </p:cNvSpPr>
            <p:nvPr/>
          </p:nvSpPr>
          <p:spPr bwMode="auto">
            <a:xfrm>
              <a:off x="15085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 name="Freeform 30"/>
            <p:cNvSpPr>
              <a:spLocks/>
            </p:cNvSpPr>
            <p:nvPr/>
          </p:nvSpPr>
          <p:spPr bwMode="auto">
            <a:xfrm>
              <a:off x="18470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36"/>
            <p:cNvSpPr>
              <a:spLocks/>
            </p:cNvSpPr>
            <p:nvPr/>
          </p:nvSpPr>
          <p:spPr bwMode="auto">
            <a:xfrm>
              <a:off x="-412916" y="547938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7"/>
            <p:cNvSpPr>
              <a:spLocks/>
            </p:cNvSpPr>
            <p:nvPr/>
          </p:nvSpPr>
          <p:spPr bwMode="auto">
            <a:xfrm>
              <a:off x="150855" y="548182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8"/>
            <p:cNvSpPr>
              <a:spLocks/>
            </p:cNvSpPr>
            <p:nvPr/>
          </p:nvSpPr>
          <p:spPr bwMode="auto">
            <a:xfrm>
              <a:off x="717067" y="547938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40"/>
            <p:cNvSpPr>
              <a:spLocks/>
            </p:cNvSpPr>
            <p:nvPr/>
          </p:nvSpPr>
          <p:spPr bwMode="auto">
            <a:xfrm>
              <a:off x="24132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41"/>
            <p:cNvSpPr>
              <a:spLocks/>
            </p:cNvSpPr>
            <p:nvPr/>
          </p:nvSpPr>
          <p:spPr bwMode="auto">
            <a:xfrm>
              <a:off x="29794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42"/>
            <p:cNvSpPr>
              <a:spLocks/>
            </p:cNvSpPr>
            <p:nvPr/>
          </p:nvSpPr>
          <p:spPr bwMode="auto">
            <a:xfrm>
              <a:off x="35432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44"/>
            <p:cNvSpPr>
              <a:spLocks/>
            </p:cNvSpPr>
            <p:nvPr/>
          </p:nvSpPr>
          <p:spPr bwMode="auto">
            <a:xfrm>
              <a:off x="46756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45"/>
            <p:cNvSpPr>
              <a:spLocks/>
            </p:cNvSpPr>
            <p:nvPr/>
          </p:nvSpPr>
          <p:spPr bwMode="auto">
            <a:xfrm>
              <a:off x="5805653" y="5479384"/>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46"/>
            <p:cNvSpPr>
              <a:spLocks/>
            </p:cNvSpPr>
            <p:nvPr/>
          </p:nvSpPr>
          <p:spPr bwMode="auto">
            <a:xfrm>
              <a:off x="-412916"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47"/>
            <p:cNvSpPr>
              <a:spLocks/>
            </p:cNvSpPr>
            <p:nvPr/>
          </p:nvSpPr>
          <p:spPr bwMode="auto">
            <a:xfrm>
              <a:off x="7170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8"/>
            <p:cNvSpPr>
              <a:spLocks/>
            </p:cNvSpPr>
            <p:nvPr/>
          </p:nvSpPr>
          <p:spPr bwMode="auto">
            <a:xfrm>
              <a:off x="12832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9"/>
            <p:cNvSpPr>
              <a:spLocks/>
            </p:cNvSpPr>
            <p:nvPr/>
          </p:nvSpPr>
          <p:spPr bwMode="auto">
            <a:xfrm>
              <a:off x="18470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50"/>
            <p:cNvSpPr>
              <a:spLocks/>
            </p:cNvSpPr>
            <p:nvPr/>
          </p:nvSpPr>
          <p:spPr bwMode="auto">
            <a:xfrm>
              <a:off x="24132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51"/>
            <p:cNvSpPr>
              <a:spLocks/>
            </p:cNvSpPr>
            <p:nvPr/>
          </p:nvSpPr>
          <p:spPr bwMode="auto">
            <a:xfrm>
              <a:off x="29794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52"/>
            <p:cNvSpPr>
              <a:spLocks/>
            </p:cNvSpPr>
            <p:nvPr/>
          </p:nvSpPr>
          <p:spPr bwMode="auto">
            <a:xfrm>
              <a:off x="41094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53"/>
            <p:cNvSpPr>
              <a:spLocks/>
            </p:cNvSpPr>
            <p:nvPr/>
          </p:nvSpPr>
          <p:spPr bwMode="auto">
            <a:xfrm>
              <a:off x="46756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54"/>
            <p:cNvSpPr>
              <a:spLocks/>
            </p:cNvSpPr>
            <p:nvPr/>
          </p:nvSpPr>
          <p:spPr bwMode="auto">
            <a:xfrm>
              <a:off x="52394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5"/>
            <p:cNvSpPr>
              <a:spLocks/>
            </p:cNvSpPr>
            <p:nvPr/>
          </p:nvSpPr>
          <p:spPr bwMode="auto">
            <a:xfrm>
              <a:off x="5805653" y="6458051"/>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30"/>
            <p:cNvSpPr>
              <a:spLocks/>
            </p:cNvSpPr>
            <p:nvPr/>
          </p:nvSpPr>
          <p:spPr bwMode="auto">
            <a:xfrm>
              <a:off x="8626951" y="450071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32"/>
            <p:cNvSpPr>
              <a:spLocks/>
            </p:cNvSpPr>
            <p:nvPr/>
          </p:nvSpPr>
          <p:spPr bwMode="auto">
            <a:xfrm>
              <a:off x="10323145" y="4500715"/>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33"/>
            <p:cNvSpPr>
              <a:spLocks/>
            </p:cNvSpPr>
            <p:nvPr/>
          </p:nvSpPr>
          <p:spPr bwMode="auto">
            <a:xfrm>
              <a:off x="10889357" y="450071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34"/>
            <p:cNvSpPr>
              <a:spLocks/>
            </p:cNvSpPr>
            <p:nvPr/>
          </p:nvSpPr>
          <p:spPr bwMode="auto">
            <a:xfrm>
              <a:off x="12019341" y="4500715"/>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39"/>
            <p:cNvSpPr>
              <a:spLocks/>
            </p:cNvSpPr>
            <p:nvPr/>
          </p:nvSpPr>
          <p:spPr bwMode="auto">
            <a:xfrm>
              <a:off x="8626951" y="5481824"/>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40"/>
            <p:cNvSpPr>
              <a:spLocks/>
            </p:cNvSpPr>
            <p:nvPr/>
          </p:nvSpPr>
          <p:spPr bwMode="auto">
            <a:xfrm>
              <a:off x="9193163" y="547938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41"/>
            <p:cNvSpPr>
              <a:spLocks/>
            </p:cNvSpPr>
            <p:nvPr/>
          </p:nvSpPr>
          <p:spPr bwMode="auto">
            <a:xfrm>
              <a:off x="9759375" y="548182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42"/>
            <p:cNvSpPr>
              <a:spLocks/>
            </p:cNvSpPr>
            <p:nvPr/>
          </p:nvSpPr>
          <p:spPr bwMode="auto">
            <a:xfrm>
              <a:off x="10323145" y="5479384"/>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44"/>
            <p:cNvSpPr>
              <a:spLocks/>
            </p:cNvSpPr>
            <p:nvPr/>
          </p:nvSpPr>
          <p:spPr bwMode="auto">
            <a:xfrm>
              <a:off x="11455569" y="547938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46"/>
            <p:cNvSpPr>
              <a:spLocks/>
            </p:cNvSpPr>
            <p:nvPr/>
          </p:nvSpPr>
          <p:spPr bwMode="auto">
            <a:xfrm>
              <a:off x="6366984"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47"/>
            <p:cNvSpPr>
              <a:spLocks/>
            </p:cNvSpPr>
            <p:nvPr/>
          </p:nvSpPr>
          <p:spPr bwMode="auto">
            <a:xfrm>
              <a:off x="749696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48"/>
            <p:cNvSpPr>
              <a:spLocks/>
            </p:cNvSpPr>
            <p:nvPr/>
          </p:nvSpPr>
          <p:spPr bwMode="auto">
            <a:xfrm>
              <a:off x="806317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49"/>
            <p:cNvSpPr>
              <a:spLocks/>
            </p:cNvSpPr>
            <p:nvPr/>
          </p:nvSpPr>
          <p:spPr bwMode="auto">
            <a:xfrm>
              <a:off x="8626951" y="645805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50"/>
            <p:cNvSpPr>
              <a:spLocks/>
            </p:cNvSpPr>
            <p:nvPr/>
          </p:nvSpPr>
          <p:spPr bwMode="auto">
            <a:xfrm>
              <a:off x="9193163" y="645805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51"/>
            <p:cNvSpPr>
              <a:spLocks/>
            </p:cNvSpPr>
            <p:nvPr/>
          </p:nvSpPr>
          <p:spPr bwMode="auto">
            <a:xfrm>
              <a:off x="9759375" y="645805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52"/>
            <p:cNvSpPr>
              <a:spLocks/>
            </p:cNvSpPr>
            <p:nvPr/>
          </p:nvSpPr>
          <p:spPr bwMode="auto">
            <a:xfrm>
              <a:off x="10889357" y="645805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53"/>
            <p:cNvSpPr>
              <a:spLocks/>
            </p:cNvSpPr>
            <p:nvPr/>
          </p:nvSpPr>
          <p:spPr bwMode="auto">
            <a:xfrm>
              <a:off x="11455569" y="645805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54"/>
            <p:cNvSpPr>
              <a:spLocks/>
            </p:cNvSpPr>
            <p:nvPr/>
          </p:nvSpPr>
          <p:spPr bwMode="auto">
            <a:xfrm>
              <a:off x="12019341" y="645805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47" name="Pentagon 46"/>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8" name="Slide Number Placeholder 4"/>
          <p:cNvSpPr>
            <a:spLocks noGrp="1"/>
          </p:cNvSpPr>
          <p:nvPr>
            <p:ph type="sldNum" sz="quarter" idx="16"/>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6241091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9_Custom Layout">
    <p:bg>
      <p:bgPr>
        <a:solidFill>
          <a:schemeClr val="accent1"/>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6"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6056481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0_Custom Layout">
    <p:bg>
      <p:bgPr>
        <a:solidFill>
          <a:schemeClr val="accent4"/>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6"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7650955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1_Custom Layout">
    <p:bg>
      <p:bgPr>
        <a:solidFill>
          <a:schemeClr val="accent5"/>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6"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41406101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2_Custom Layout">
    <p:bg>
      <p:bgPr>
        <a:solidFill>
          <a:schemeClr val="accent6"/>
        </a:solidFill>
        <a:effectLst/>
      </p:bgPr>
    </p:bg>
    <p:spTree>
      <p:nvGrpSpPr>
        <p:cNvPr id="1" name=""/>
        <p:cNvGrpSpPr/>
        <p:nvPr/>
      </p:nvGrpSpPr>
      <p:grpSpPr>
        <a:xfrm>
          <a:off x="0" y="0"/>
          <a:ext cx="0" cy="0"/>
          <a:chOff x="0" y="0"/>
          <a:chExt cx="0" cy="0"/>
        </a:xfrm>
      </p:grpSpPr>
      <p:sp>
        <p:nvSpPr>
          <p:cNvPr id="45" name="Pentagon 44"/>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6" name="Slide Number Placeholder 4"/>
          <p:cNvSpPr>
            <a:spLocks noGrp="1"/>
          </p:cNvSpPr>
          <p:nvPr>
            <p:ph type="sldNum" sz="quarter" idx="14"/>
          </p:nvPr>
        </p:nvSpPr>
        <p:spPr>
          <a:xfrm>
            <a:off x="11616876" y="545152"/>
            <a:ext cx="576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34053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1731851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EDA56A86-0ED4-4A6D-B602-B038943F4E99}" type="datetime1">
              <a:rPr lang="id-ID" smtClean="0"/>
              <a:t>15/10/2024</a:t>
            </a:fld>
            <a:endParaRPr lang="id-ID"/>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id-ID"/>
          </a:p>
        </p:txBody>
      </p:sp>
    </p:spTree>
    <p:extLst>
      <p:ext uri="{BB962C8B-B14F-4D97-AF65-F5344CB8AC3E}">
        <p14:creationId xmlns:p14="http://schemas.microsoft.com/office/powerpoint/2010/main" val="31717721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675"/>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675"/>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675"/>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675"/>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675"/>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675"/>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675"/>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675"/>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675"/>
            </a:lvl1pPr>
          </a:lstStyle>
          <a:p>
            <a:endParaRPr lang="id-ID"/>
          </a:p>
        </p:txBody>
      </p:sp>
      <p:sp>
        <p:nvSpPr>
          <p:cNvPr id="15" name="Picture Placeholder 3"/>
          <p:cNvSpPr>
            <a:spLocks noGrp="1"/>
          </p:cNvSpPr>
          <p:nvPr>
            <p:ph type="pic" sz="quarter" idx="19"/>
          </p:nvPr>
        </p:nvSpPr>
        <p:spPr>
          <a:xfrm>
            <a:off x="6108639" y="0"/>
            <a:ext cx="2034000" cy="2286000"/>
          </a:xfrm>
        </p:spPr>
        <p:txBody>
          <a:bodyPr>
            <a:normAutofit/>
          </a:bodyPr>
          <a:lstStyle>
            <a:lvl1pPr>
              <a:defRPr sz="675"/>
            </a:lvl1pPr>
          </a:lstStyle>
          <a:p>
            <a:endParaRPr lang="id-ID"/>
          </a:p>
        </p:txBody>
      </p:sp>
      <p:sp>
        <p:nvSpPr>
          <p:cNvPr id="16" name="Picture Placeholder 3"/>
          <p:cNvSpPr>
            <a:spLocks noGrp="1"/>
          </p:cNvSpPr>
          <p:nvPr>
            <p:ph type="pic" sz="quarter" idx="20"/>
          </p:nvPr>
        </p:nvSpPr>
        <p:spPr>
          <a:xfrm>
            <a:off x="6108639" y="2286000"/>
            <a:ext cx="2034000" cy="2286000"/>
          </a:xfrm>
        </p:spPr>
        <p:txBody>
          <a:bodyPr>
            <a:normAutofit/>
          </a:bodyPr>
          <a:lstStyle>
            <a:lvl1pPr>
              <a:defRPr sz="675"/>
            </a:lvl1pPr>
          </a:lstStyle>
          <a:p>
            <a:endParaRPr lang="id-ID"/>
          </a:p>
        </p:txBody>
      </p:sp>
      <p:sp>
        <p:nvSpPr>
          <p:cNvPr id="17" name="Picture Placeholder 3"/>
          <p:cNvSpPr>
            <a:spLocks noGrp="1"/>
          </p:cNvSpPr>
          <p:nvPr>
            <p:ph type="pic" sz="quarter" idx="21"/>
          </p:nvPr>
        </p:nvSpPr>
        <p:spPr>
          <a:xfrm>
            <a:off x="6108639" y="4572000"/>
            <a:ext cx="2034000" cy="2286000"/>
          </a:xfrm>
        </p:spPr>
        <p:txBody>
          <a:bodyPr>
            <a:normAutofit/>
          </a:bodyPr>
          <a:lstStyle>
            <a:lvl1pPr>
              <a:defRPr sz="675"/>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675"/>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675"/>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675"/>
            </a:lvl1pPr>
          </a:lstStyle>
          <a:p>
            <a:endParaRPr lang="id-ID"/>
          </a:p>
        </p:txBody>
      </p:sp>
      <p:sp>
        <p:nvSpPr>
          <p:cNvPr id="21" name="Picture Placeholder 3"/>
          <p:cNvSpPr>
            <a:spLocks noGrp="1"/>
          </p:cNvSpPr>
          <p:nvPr>
            <p:ph type="pic" sz="quarter" idx="25"/>
          </p:nvPr>
        </p:nvSpPr>
        <p:spPr>
          <a:xfrm>
            <a:off x="10176639" y="0"/>
            <a:ext cx="2034000" cy="2286000"/>
          </a:xfrm>
        </p:spPr>
        <p:txBody>
          <a:bodyPr>
            <a:normAutofit/>
          </a:bodyPr>
          <a:lstStyle>
            <a:lvl1pPr>
              <a:defRPr sz="675"/>
            </a:lvl1pPr>
          </a:lstStyle>
          <a:p>
            <a:endParaRPr lang="id-ID"/>
          </a:p>
        </p:txBody>
      </p:sp>
      <p:sp>
        <p:nvSpPr>
          <p:cNvPr id="22" name="Picture Placeholder 3"/>
          <p:cNvSpPr>
            <a:spLocks noGrp="1"/>
          </p:cNvSpPr>
          <p:nvPr>
            <p:ph type="pic" sz="quarter" idx="26"/>
          </p:nvPr>
        </p:nvSpPr>
        <p:spPr>
          <a:xfrm>
            <a:off x="10176639" y="2286000"/>
            <a:ext cx="2034000" cy="2286000"/>
          </a:xfrm>
        </p:spPr>
        <p:txBody>
          <a:bodyPr>
            <a:normAutofit/>
          </a:bodyPr>
          <a:lstStyle>
            <a:lvl1pPr>
              <a:defRPr sz="675"/>
            </a:lvl1pPr>
          </a:lstStyle>
          <a:p>
            <a:endParaRPr lang="id-ID"/>
          </a:p>
        </p:txBody>
      </p:sp>
      <p:sp>
        <p:nvSpPr>
          <p:cNvPr id="23" name="Picture Placeholder 3"/>
          <p:cNvSpPr>
            <a:spLocks noGrp="1"/>
          </p:cNvSpPr>
          <p:nvPr>
            <p:ph type="pic" sz="quarter" idx="27"/>
          </p:nvPr>
        </p:nvSpPr>
        <p:spPr>
          <a:xfrm>
            <a:off x="10176639" y="4572000"/>
            <a:ext cx="2034000" cy="2286000"/>
          </a:xfrm>
        </p:spPr>
        <p:txBody>
          <a:bodyPr>
            <a:normAutofit/>
          </a:bodyPr>
          <a:lstStyle>
            <a:lvl1pPr>
              <a:defRPr sz="675"/>
            </a:lvl1pPr>
          </a:lstStyle>
          <a:p>
            <a:endParaRPr lang="id-ID"/>
          </a:p>
        </p:txBody>
      </p:sp>
    </p:spTree>
    <p:extLst>
      <p:ext uri="{BB962C8B-B14F-4D97-AF65-F5344CB8AC3E}">
        <p14:creationId xmlns:p14="http://schemas.microsoft.com/office/powerpoint/2010/main" val="992299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675"/>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675"/>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675"/>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675"/>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675"/>
            </a:lvl1pPr>
          </a:lstStyle>
          <a:p>
            <a:endParaRPr lang="id-ID"/>
          </a:p>
        </p:txBody>
      </p:sp>
      <p:sp>
        <p:nvSpPr>
          <p:cNvPr id="16" name="Picture Placeholder 3"/>
          <p:cNvSpPr>
            <a:spLocks noGrp="1"/>
          </p:cNvSpPr>
          <p:nvPr>
            <p:ph type="pic" sz="quarter" idx="20"/>
          </p:nvPr>
        </p:nvSpPr>
        <p:spPr>
          <a:xfrm>
            <a:off x="6108639" y="2286000"/>
            <a:ext cx="2034000" cy="2286000"/>
          </a:xfrm>
        </p:spPr>
        <p:txBody>
          <a:bodyPr>
            <a:normAutofit/>
          </a:bodyPr>
          <a:lstStyle>
            <a:lvl1pPr>
              <a:defRPr sz="675"/>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675"/>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675"/>
            </a:lvl1pPr>
          </a:lstStyle>
          <a:p>
            <a:endParaRPr lang="id-ID"/>
          </a:p>
        </p:txBody>
      </p:sp>
      <p:sp>
        <p:nvSpPr>
          <p:cNvPr id="22" name="Picture Placeholder 3"/>
          <p:cNvSpPr>
            <a:spLocks noGrp="1"/>
          </p:cNvSpPr>
          <p:nvPr>
            <p:ph type="pic" sz="quarter" idx="26"/>
          </p:nvPr>
        </p:nvSpPr>
        <p:spPr>
          <a:xfrm>
            <a:off x="10176639" y="2286000"/>
            <a:ext cx="2034000" cy="2286000"/>
          </a:xfrm>
        </p:spPr>
        <p:txBody>
          <a:bodyPr>
            <a:normAutofit/>
          </a:bodyPr>
          <a:lstStyle>
            <a:lvl1pPr>
              <a:defRPr sz="675"/>
            </a:lvl1pPr>
          </a:lstStyle>
          <a:p>
            <a:endParaRPr lang="id-ID"/>
          </a:p>
        </p:txBody>
      </p:sp>
    </p:spTree>
    <p:extLst>
      <p:ext uri="{BB962C8B-B14F-4D97-AF65-F5344CB8AC3E}">
        <p14:creationId xmlns:p14="http://schemas.microsoft.com/office/powerpoint/2010/main" val="17797256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12192000" cy="4156075"/>
          </a:xfrm>
        </p:spPr>
        <p:txBody>
          <a:bodyPr/>
          <a:lstStyle/>
          <a:p>
            <a:endParaRPr lang="id-ID"/>
          </a:p>
        </p:txBody>
      </p:sp>
      <p:grpSp>
        <p:nvGrpSpPr>
          <p:cNvPr id="8" name="Group 7"/>
          <p:cNvGrpSpPr/>
          <p:nvPr userDrawn="1"/>
        </p:nvGrpSpPr>
        <p:grpSpPr>
          <a:xfrm>
            <a:off x="435884" y="6369249"/>
            <a:ext cx="943542" cy="308348"/>
            <a:chOff x="579102" y="6369249"/>
            <a:chExt cx="943540" cy="308348"/>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591"/>
              </a:p>
            </p:txBody>
          </p:sp>
        </p:grpSp>
        <p:sp>
          <p:nvSpPr>
            <p:cNvPr id="10" name="TextBox 9"/>
            <p:cNvSpPr txBox="1"/>
            <p:nvPr userDrawn="1"/>
          </p:nvSpPr>
          <p:spPr>
            <a:xfrm>
              <a:off x="882724" y="6369249"/>
              <a:ext cx="639918" cy="230832"/>
            </a:xfrm>
            <a:prstGeom prst="rect">
              <a:avLst/>
            </a:prstGeom>
            <a:noFill/>
          </p:spPr>
          <p:txBody>
            <a:bodyPr wrap="none" rtlCol="0">
              <a:spAutoFit/>
            </a:bodyPr>
            <a:lstStyle/>
            <a:p>
              <a:r>
                <a:rPr lang="id-ID" sz="900" dirty="0">
                  <a:solidFill>
                    <a:schemeClr val="tx2"/>
                  </a:solidFill>
                  <a:latin typeface="Bebas" pitchFamily="2" charset="0"/>
                </a:rPr>
                <a:t>KOMPLET</a:t>
              </a:r>
            </a:p>
          </p:txBody>
        </p:sp>
      </p:grpSp>
      <p:sp>
        <p:nvSpPr>
          <p:cNvPr id="19" name="Pentagon 18"/>
          <p:cNvSpPr/>
          <p:nvPr userDrawn="1"/>
        </p:nvSpPr>
        <p:spPr>
          <a:xfrm rot="10800000">
            <a:off x="11464429" y="631595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0" name="Slide Number Placeholder 4"/>
          <p:cNvSpPr>
            <a:spLocks noGrp="1"/>
          </p:cNvSpPr>
          <p:nvPr>
            <p:ph type="sldNum" sz="quarter" idx="12"/>
          </p:nvPr>
        </p:nvSpPr>
        <p:spPr>
          <a:xfrm>
            <a:off x="11576269" y="6350202"/>
            <a:ext cx="510323"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9433311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grpSp>
        <p:nvGrpSpPr>
          <p:cNvPr id="8" name="Group 7"/>
          <p:cNvGrpSpPr/>
          <p:nvPr userDrawn="1"/>
        </p:nvGrpSpPr>
        <p:grpSpPr>
          <a:xfrm>
            <a:off x="435884" y="6369249"/>
            <a:ext cx="943542" cy="308348"/>
            <a:chOff x="579102" y="6369249"/>
            <a:chExt cx="943540" cy="308348"/>
          </a:xfrm>
        </p:grpSpPr>
        <p:grpSp>
          <p:nvGrpSpPr>
            <p:cNvPr id="9" name="Group 8"/>
            <p:cNvGrpSpPr/>
            <p:nvPr userDrawn="1"/>
          </p:nvGrpSpPr>
          <p:grpSpPr>
            <a:xfrm>
              <a:off x="579102" y="6372875"/>
              <a:ext cx="324300" cy="304722"/>
              <a:chOff x="4262509" y="1544643"/>
              <a:chExt cx="3712566" cy="3488436"/>
            </a:xfrm>
          </p:grpSpPr>
          <p:sp>
            <p:nvSpPr>
              <p:cNvPr id="11"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2"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3"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4"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5"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6"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7"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591"/>
              </a:p>
            </p:txBody>
          </p:sp>
          <p:sp>
            <p:nvSpPr>
              <p:cNvPr id="18"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591"/>
              </a:p>
            </p:txBody>
          </p:sp>
        </p:grpSp>
        <p:sp>
          <p:nvSpPr>
            <p:cNvPr id="10" name="TextBox 9"/>
            <p:cNvSpPr txBox="1"/>
            <p:nvPr userDrawn="1"/>
          </p:nvSpPr>
          <p:spPr>
            <a:xfrm>
              <a:off x="882724" y="6369249"/>
              <a:ext cx="639918" cy="230832"/>
            </a:xfrm>
            <a:prstGeom prst="rect">
              <a:avLst/>
            </a:prstGeom>
            <a:noFill/>
          </p:spPr>
          <p:txBody>
            <a:bodyPr wrap="none" rtlCol="0">
              <a:spAutoFit/>
            </a:bodyPr>
            <a:lstStyle/>
            <a:p>
              <a:r>
                <a:rPr lang="id-ID" sz="900" dirty="0">
                  <a:solidFill>
                    <a:schemeClr val="tx2"/>
                  </a:solidFill>
                  <a:latin typeface="Bebas" pitchFamily="2" charset="0"/>
                </a:rPr>
                <a:t>KOMPLET</a:t>
              </a:r>
            </a:p>
          </p:txBody>
        </p:sp>
      </p:grpSp>
      <p:sp>
        <p:nvSpPr>
          <p:cNvPr id="19" name="Pentagon 18"/>
          <p:cNvSpPr/>
          <p:nvPr userDrawn="1"/>
        </p:nvSpPr>
        <p:spPr>
          <a:xfrm rot="10800000">
            <a:off x="11464429" y="631595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0" name="Slide Number Placeholder 4"/>
          <p:cNvSpPr>
            <a:spLocks noGrp="1"/>
          </p:cNvSpPr>
          <p:nvPr>
            <p:ph type="sldNum" sz="quarter" idx="12"/>
          </p:nvPr>
        </p:nvSpPr>
        <p:spPr>
          <a:xfrm>
            <a:off x="11576269" y="6350202"/>
            <a:ext cx="510323"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787163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3" y="0"/>
            <a:ext cx="5370287" cy="6858000"/>
          </a:xfrm>
        </p:spPr>
        <p:txBody>
          <a:bodyPr/>
          <a:lstStyle/>
          <a:p>
            <a:endParaRPr lang="id-ID"/>
          </a:p>
        </p:txBody>
      </p:sp>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2679666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45991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0" y="2433638"/>
            <a:ext cx="12192000" cy="4424362"/>
          </a:xfrm>
        </p:spPr>
        <p:txBody>
          <a:bodyPr/>
          <a:lstStyle/>
          <a:p>
            <a:endParaRPr lang="id-ID"/>
          </a:p>
        </p:txBody>
      </p:sp>
    </p:spTree>
    <p:extLst>
      <p:ext uri="{BB962C8B-B14F-4D97-AF65-F5344CB8AC3E}">
        <p14:creationId xmlns:p14="http://schemas.microsoft.com/office/powerpoint/2010/main" val="1079552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01118021"/>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6"/>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838201"/>
            <a:ext cx="10972800" cy="5287964"/>
          </a:xfrm>
        </p:spPr>
        <p:txBody>
          <a:bodyPr>
            <a:normAutofit/>
          </a:bodyPr>
          <a:lstStyle>
            <a:lvl1pPr>
              <a:defRPr sz="1125"/>
            </a:lvl1pPr>
            <a:lvl2pPr>
              <a:defRPr sz="1013"/>
            </a:lvl2pPr>
            <a:lvl3pPr>
              <a:defRPr sz="900"/>
            </a:lvl3pPr>
            <a:lvl4pPr>
              <a:defRPr sz="788"/>
            </a:lvl4pPr>
            <a:lvl5pPr>
              <a:defRPr sz="10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10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dirty="0">
              <a:solidFill>
                <a:prstClr val="white"/>
              </a:solidFill>
            </a:endParaRPr>
          </a:p>
        </p:txBody>
      </p:sp>
      <p:sp>
        <p:nvSpPr>
          <p:cNvPr id="2" name="Title 1"/>
          <p:cNvSpPr>
            <a:spLocks noGrp="1"/>
          </p:cNvSpPr>
          <p:nvPr>
            <p:ph type="title"/>
          </p:nvPr>
        </p:nvSpPr>
        <p:spPr>
          <a:xfrm>
            <a:off x="0" y="0"/>
            <a:ext cx="12192000" cy="685800"/>
          </a:xfrm>
        </p:spPr>
        <p:txBody>
          <a:bodyPr>
            <a:noAutofit/>
          </a:bodyPr>
          <a:lstStyle>
            <a:lvl1pPr>
              <a:defRPr sz="1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260146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978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dirty="0">
              <a:solidFill>
                <a:prstClr val="white"/>
              </a:solidFill>
            </a:endParaRPr>
          </a:p>
        </p:txBody>
      </p:sp>
    </p:spTree>
    <p:extLst>
      <p:ext uri="{BB962C8B-B14F-4D97-AF65-F5344CB8AC3E}">
        <p14:creationId xmlns:p14="http://schemas.microsoft.com/office/powerpoint/2010/main" val="26528859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69939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91085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8"/>
            <a:ext cx="4011084"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859" y="273062"/>
            <a:ext cx="6815668"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2"/>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21476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00"/>
            <a:ext cx="73152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15232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51"/>
            <a:ext cx="2844800" cy="365125"/>
          </a:xfrm>
          <a:prstGeom prst="rect">
            <a:avLst/>
          </a:prstGeom>
        </p:spPr>
        <p:txBody>
          <a:bodyPr lIns="91440" tIns="45720" rIns="91440" bIns="45720"/>
          <a:lstStyle/>
          <a:p>
            <a:pPr defTabSz="257175"/>
            <a:endParaRPr lang="en-US" dirty="0">
              <a:solidFill>
                <a:srgbClr val="000000"/>
              </a:solidFill>
            </a:endParaRPr>
          </a:p>
        </p:txBody>
      </p:sp>
      <p:sp>
        <p:nvSpPr>
          <p:cNvPr id="5" name="Footer Placeholder 4"/>
          <p:cNvSpPr>
            <a:spLocks noGrp="1"/>
          </p:cNvSpPr>
          <p:nvPr>
            <p:ph type="ftr" sz="quarter" idx="11"/>
          </p:nvPr>
        </p:nvSpPr>
        <p:spPr>
          <a:xfrm>
            <a:off x="4165600" y="6356451"/>
            <a:ext cx="3860800" cy="365125"/>
          </a:xfrm>
          <a:prstGeom prst="rect">
            <a:avLst/>
          </a:prstGeom>
        </p:spPr>
        <p:txBody>
          <a:bodyPr lIns="91440" tIns="45720" rIns="91440" bIns="45720"/>
          <a:lstStyle/>
          <a:p>
            <a:pPr defTabSz="257175"/>
            <a:r>
              <a:rPr lang="en-US">
                <a:solidFill>
                  <a:srgbClr val="000000"/>
                </a:solidFill>
              </a:rPr>
              <a:t>Working Draft, Pre-Decisional, Deliberative Document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36820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51"/>
            <a:ext cx="2844800" cy="365125"/>
          </a:xfrm>
          <a:prstGeom prst="rect">
            <a:avLst/>
          </a:prstGeom>
        </p:spPr>
        <p:txBody>
          <a:bodyPr lIns="91440" tIns="45720" rIns="91440" bIns="45720"/>
          <a:lstStyle/>
          <a:p>
            <a:pPr defTabSz="257175"/>
            <a:endParaRPr lang="en-US" dirty="0">
              <a:solidFill>
                <a:srgbClr val="000000"/>
              </a:solidFill>
            </a:endParaRPr>
          </a:p>
        </p:txBody>
      </p:sp>
      <p:sp>
        <p:nvSpPr>
          <p:cNvPr id="5" name="Footer Placeholder 4"/>
          <p:cNvSpPr>
            <a:spLocks noGrp="1"/>
          </p:cNvSpPr>
          <p:nvPr>
            <p:ph type="ftr" sz="quarter" idx="11"/>
          </p:nvPr>
        </p:nvSpPr>
        <p:spPr>
          <a:xfrm>
            <a:off x="4165600" y="6356451"/>
            <a:ext cx="3860800" cy="365125"/>
          </a:xfrm>
          <a:prstGeom prst="rect">
            <a:avLst/>
          </a:prstGeom>
        </p:spPr>
        <p:txBody>
          <a:bodyPr lIns="91440" tIns="45720" rIns="91440" bIns="45720"/>
          <a:lstStyle/>
          <a:p>
            <a:pPr defTabSz="257175"/>
            <a:r>
              <a:rPr lang="en-US">
                <a:solidFill>
                  <a:srgbClr val="000000"/>
                </a:solidFill>
              </a:rPr>
              <a:t>Working Draft, Pre-Decisional, Deliberative Document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28441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097673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9512648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355601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DB7E-3A62-4C85-A206-C549BD63C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5BCC-04A7-4828-A4B1-4EEDE3F4C3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E1A7A-F2A4-40E2-8D53-3E5DE4C2D8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ED219-541A-41A3-BD39-C02B7ECDB9AE}"/>
              </a:ext>
            </a:extLst>
          </p:cNvPr>
          <p:cNvSpPr>
            <a:spLocks noGrp="1"/>
          </p:cNvSpPr>
          <p:nvPr>
            <p:ph type="dt" sz="half" idx="10"/>
          </p:nvPr>
        </p:nvSpPr>
        <p:spPr/>
        <p:txBody>
          <a:bodyPr/>
          <a:lstStyle/>
          <a:p>
            <a:fld id="{C2674F1B-F515-40B2-BFBE-32A2749F355D}" type="datetimeFigureOut">
              <a:rPr lang="en-US" smtClean="0"/>
              <a:t>10/15/2024</a:t>
            </a:fld>
            <a:endParaRPr lang="en-US"/>
          </a:p>
        </p:txBody>
      </p:sp>
      <p:sp>
        <p:nvSpPr>
          <p:cNvPr id="6" name="Footer Placeholder 5">
            <a:extLst>
              <a:ext uri="{FF2B5EF4-FFF2-40B4-BE49-F238E27FC236}">
                <a16:creationId xmlns:a16="http://schemas.microsoft.com/office/drawing/2014/main" id="{284E6E3A-A1B9-438D-A841-78FAB7CAA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9A534-AF59-4A89-B989-F53623C619D8}"/>
              </a:ext>
            </a:extLst>
          </p:cNvPr>
          <p:cNvSpPr>
            <a:spLocks noGrp="1"/>
          </p:cNvSpPr>
          <p:nvPr>
            <p:ph type="sldNum" sz="quarter" idx="12"/>
          </p:nvPr>
        </p:nvSpPr>
        <p:spPr/>
        <p:txBody>
          <a:bodyPr/>
          <a:lstStyle/>
          <a:p>
            <a:fld id="{F4AEC4DC-E4AF-4D57-A7CE-3035E0930CA6}" type="slidenum">
              <a:rPr lang="en-US" smtClean="0"/>
              <a:t>‹#›</a:t>
            </a:fld>
            <a:endParaRPr lang="en-US"/>
          </a:p>
        </p:txBody>
      </p:sp>
    </p:spTree>
    <p:extLst>
      <p:ext uri="{BB962C8B-B14F-4D97-AF65-F5344CB8AC3E}">
        <p14:creationId xmlns:p14="http://schemas.microsoft.com/office/powerpoint/2010/main" val="22015721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41728012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80940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30320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36158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6"/>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49293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8882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4"/>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77779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2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441834" y="1659467"/>
            <a:ext cx="11308337"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48" y="1694043"/>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10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2565404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137411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1266359" y="1561903"/>
            <a:ext cx="1800000" cy="1800000"/>
          </a:xfrm>
          <a:prstGeom prst="diamond">
            <a:avLst/>
          </a:prstGeom>
        </p:spPr>
        <p:txBody>
          <a:bodyPr>
            <a:normAutofit/>
          </a:bodyPr>
          <a:lstStyle>
            <a:lvl1pPr>
              <a:defRPr sz="900"/>
            </a:lvl1pPr>
          </a:lstStyle>
          <a:p>
            <a:endParaRPr lang="id-ID" dirty="0"/>
          </a:p>
        </p:txBody>
      </p:sp>
      <p:sp>
        <p:nvSpPr>
          <p:cNvPr id="6" name="Picture Placeholder 2"/>
          <p:cNvSpPr>
            <a:spLocks noGrp="1"/>
          </p:cNvSpPr>
          <p:nvPr>
            <p:ph type="pic" sz="quarter" idx="14"/>
          </p:nvPr>
        </p:nvSpPr>
        <p:spPr>
          <a:xfrm>
            <a:off x="3852803" y="1561903"/>
            <a:ext cx="1800000" cy="1800000"/>
          </a:xfrm>
          <a:prstGeom prst="diamond">
            <a:avLst/>
          </a:prstGeom>
        </p:spPr>
        <p:txBody>
          <a:bodyPr>
            <a:normAutofit/>
          </a:bodyPr>
          <a:lstStyle>
            <a:lvl1pPr>
              <a:defRPr sz="900"/>
            </a:lvl1pPr>
          </a:lstStyle>
          <a:p>
            <a:endParaRPr lang="id-ID" dirty="0"/>
          </a:p>
        </p:txBody>
      </p:sp>
      <p:sp>
        <p:nvSpPr>
          <p:cNvPr id="9" name="Picture Placeholder 2"/>
          <p:cNvSpPr>
            <a:spLocks noGrp="1"/>
          </p:cNvSpPr>
          <p:nvPr>
            <p:ph type="pic" sz="quarter" idx="15"/>
          </p:nvPr>
        </p:nvSpPr>
        <p:spPr>
          <a:xfrm>
            <a:off x="6593327" y="1561903"/>
            <a:ext cx="1800000" cy="1800000"/>
          </a:xfrm>
          <a:prstGeom prst="diamond">
            <a:avLst/>
          </a:prstGeom>
        </p:spPr>
        <p:txBody>
          <a:bodyPr>
            <a:normAutofit/>
          </a:bodyPr>
          <a:lstStyle>
            <a:lvl1pPr>
              <a:defRPr sz="900"/>
            </a:lvl1pPr>
          </a:lstStyle>
          <a:p>
            <a:endParaRPr lang="id-ID" dirty="0"/>
          </a:p>
        </p:txBody>
      </p:sp>
      <p:sp>
        <p:nvSpPr>
          <p:cNvPr id="10" name="Picture Placeholder 2"/>
          <p:cNvSpPr>
            <a:spLocks noGrp="1"/>
          </p:cNvSpPr>
          <p:nvPr>
            <p:ph type="pic" sz="quarter" idx="16"/>
          </p:nvPr>
        </p:nvSpPr>
        <p:spPr>
          <a:xfrm>
            <a:off x="9263512" y="1561903"/>
            <a:ext cx="1800000" cy="1800000"/>
          </a:xfrm>
          <a:prstGeom prst="diamond">
            <a:avLst/>
          </a:prstGeom>
        </p:spPr>
        <p:txBody>
          <a:bodyPr>
            <a:normAutofit/>
          </a:bodyPr>
          <a:lstStyle>
            <a:lvl1pPr>
              <a:defRPr sz="900"/>
            </a:lvl1pPr>
          </a:lstStyle>
          <a:p>
            <a:endParaRPr lang="id-ID" dirty="0"/>
          </a:p>
        </p:txBody>
      </p:sp>
      <p:sp>
        <p:nvSpPr>
          <p:cNvPr id="11" name="Picture Placeholder 2"/>
          <p:cNvSpPr>
            <a:spLocks noGrp="1"/>
          </p:cNvSpPr>
          <p:nvPr>
            <p:ph type="pic" sz="quarter" idx="17"/>
          </p:nvPr>
        </p:nvSpPr>
        <p:spPr>
          <a:xfrm>
            <a:off x="1266359" y="4028900"/>
            <a:ext cx="1800000" cy="1800000"/>
          </a:xfrm>
          <a:prstGeom prst="diamond">
            <a:avLst/>
          </a:prstGeom>
        </p:spPr>
        <p:txBody>
          <a:bodyPr>
            <a:normAutofit/>
          </a:bodyPr>
          <a:lstStyle>
            <a:lvl1pPr>
              <a:defRPr sz="900"/>
            </a:lvl1pPr>
          </a:lstStyle>
          <a:p>
            <a:endParaRPr lang="id-ID" dirty="0"/>
          </a:p>
        </p:txBody>
      </p:sp>
      <p:sp>
        <p:nvSpPr>
          <p:cNvPr id="12" name="Picture Placeholder 2"/>
          <p:cNvSpPr>
            <a:spLocks noGrp="1"/>
          </p:cNvSpPr>
          <p:nvPr>
            <p:ph type="pic" sz="quarter" idx="18"/>
          </p:nvPr>
        </p:nvSpPr>
        <p:spPr>
          <a:xfrm>
            <a:off x="3852803" y="4028900"/>
            <a:ext cx="1800000" cy="1800000"/>
          </a:xfrm>
          <a:prstGeom prst="diamond">
            <a:avLst/>
          </a:prstGeom>
        </p:spPr>
        <p:txBody>
          <a:bodyPr>
            <a:normAutofit/>
          </a:bodyPr>
          <a:lstStyle>
            <a:lvl1pPr>
              <a:defRPr sz="900"/>
            </a:lvl1pPr>
          </a:lstStyle>
          <a:p>
            <a:endParaRPr lang="id-ID" dirty="0"/>
          </a:p>
        </p:txBody>
      </p:sp>
      <p:sp>
        <p:nvSpPr>
          <p:cNvPr id="13" name="Picture Placeholder 2"/>
          <p:cNvSpPr>
            <a:spLocks noGrp="1"/>
          </p:cNvSpPr>
          <p:nvPr>
            <p:ph type="pic" sz="quarter" idx="19"/>
          </p:nvPr>
        </p:nvSpPr>
        <p:spPr>
          <a:xfrm>
            <a:off x="6593327" y="4028900"/>
            <a:ext cx="1800000" cy="1800000"/>
          </a:xfrm>
          <a:prstGeom prst="diamond">
            <a:avLst/>
          </a:prstGeom>
        </p:spPr>
        <p:txBody>
          <a:bodyPr>
            <a:normAutofit/>
          </a:bodyPr>
          <a:lstStyle>
            <a:lvl1pPr>
              <a:defRPr sz="900"/>
            </a:lvl1pPr>
          </a:lstStyle>
          <a:p>
            <a:endParaRPr lang="id-ID" dirty="0"/>
          </a:p>
        </p:txBody>
      </p:sp>
      <p:sp>
        <p:nvSpPr>
          <p:cNvPr id="14" name="Picture Placeholder 2"/>
          <p:cNvSpPr>
            <a:spLocks noGrp="1"/>
          </p:cNvSpPr>
          <p:nvPr>
            <p:ph type="pic" sz="quarter" idx="20"/>
          </p:nvPr>
        </p:nvSpPr>
        <p:spPr>
          <a:xfrm>
            <a:off x="9263512" y="4028900"/>
            <a:ext cx="1800000" cy="1800000"/>
          </a:xfrm>
          <a:prstGeom prst="diamond">
            <a:avLst/>
          </a:prstGeom>
        </p:spPr>
        <p:txBody>
          <a:bodyPr>
            <a:normAutofit/>
          </a:bodyPr>
          <a:lstStyle>
            <a:lvl1pPr>
              <a:defRPr sz="900"/>
            </a:lvl1pPr>
          </a:lstStyle>
          <a:p>
            <a:endParaRPr lang="id-ID" dirty="0"/>
          </a:p>
        </p:txBody>
      </p:sp>
    </p:spTree>
    <p:extLst>
      <p:ext uri="{BB962C8B-B14F-4D97-AF65-F5344CB8AC3E}">
        <p14:creationId xmlns:p14="http://schemas.microsoft.com/office/powerpoint/2010/main" val="1579353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1222377" y="1623701"/>
            <a:ext cx="3106739" cy="2016211"/>
          </a:xfrm>
        </p:spPr>
        <p:txBody>
          <a:bodyPr>
            <a:normAutofit/>
          </a:bodyPr>
          <a:lstStyle>
            <a:lvl1pPr>
              <a:defRPr sz="1013">
                <a:solidFill>
                  <a:schemeClr val="tx2"/>
                </a:solidFill>
              </a:defRPr>
            </a:lvl1pPr>
          </a:lstStyle>
          <a:p>
            <a:endParaRPr lang="id-ID"/>
          </a:p>
        </p:txBody>
      </p:sp>
      <p:sp>
        <p:nvSpPr>
          <p:cNvPr id="16" name="Picture Placeholder 2"/>
          <p:cNvSpPr>
            <a:spLocks noGrp="1"/>
          </p:cNvSpPr>
          <p:nvPr>
            <p:ph type="pic" sz="quarter" idx="11"/>
          </p:nvPr>
        </p:nvSpPr>
        <p:spPr>
          <a:xfrm>
            <a:off x="4533785" y="1623701"/>
            <a:ext cx="3106739" cy="2016211"/>
          </a:xfrm>
        </p:spPr>
        <p:txBody>
          <a:bodyPr>
            <a:normAutofit/>
          </a:bodyPr>
          <a:lstStyle>
            <a:lvl1pPr>
              <a:defRPr sz="1013">
                <a:solidFill>
                  <a:schemeClr val="tx2"/>
                </a:solidFill>
              </a:defRPr>
            </a:lvl1pPr>
          </a:lstStyle>
          <a:p>
            <a:endParaRPr lang="id-ID"/>
          </a:p>
        </p:txBody>
      </p:sp>
      <p:sp>
        <p:nvSpPr>
          <p:cNvPr id="17" name="Picture Placeholder 2"/>
          <p:cNvSpPr>
            <a:spLocks noGrp="1"/>
          </p:cNvSpPr>
          <p:nvPr>
            <p:ph type="pic" sz="quarter" idx="13"/>
          </p:nvPr>
        </p:nvSpPr>
        <p:spPr>
          <a:xfrm>
            <a:off x="7858048" y="1623701"/>
            <a:ext cx="3106739" cy="2016211"/>
          </a:xfrm>
        </p:spPr>
        <p:txBody>
          <a:bodyPr>
            <a:normAutofit/>
          </a:bodyPr>
          <a:lstStyle>
            <a:lvl1pPr>
              <a:defRPr sz="1013">
                <a:solidFill>
                  <a:schemeClr val="tx2"/>
                </a:solidFill>
              </a:defRPr>
            </a:lvl1pPr>
          </a:lstStyle>
          <a:p>
            <a:endParaRPr lang="id-ID"/>
          </a:p>
        </p:txBody>
      </p:sp>
      <p:sp>
        <p:nvSpPr>
          <p:cNvPr id="18" name="Picture Placeholder 2"/>
          <p:cNvSpPr>
            <a:spLocks noGrp="1"/>
          </p:cNvSpPr>
          <p:nvPr>
            <p:ph type="pic" sz="quarter" idx="14"/>
          </p:nvPr>
        </p:nvSpPr>
        <p:spPr>
          <a:xfrm>
            <a:off x="1222377" y="3855615"/>
            <a:ext cx="3106739" cy="2016211"/>
          </a:xfrm>
        </p:spPr>
        <p:txBody>
          <a:bodyPr>
            <a:normAutofit/>
          </a:bodyPr>
          <a:lstStyle>
            <a:lvl1pPr>
              <a:defRPr sz="1013">
                <a:solidFill>
                  <a:schemeClr val="tx2"/>
                </a:solidFill>
              </a:defRPr>
            </a:lvl1pPr>
          </a:lstStyle>
          <a:p>
            <a:endParaRPr lang="id-ID"/>
          </a:p>
        </p:txBody>
      </p:sp>
      <p:sp>
        <p:nvSpPr>
          <p:cNvPr id="19" name="Picture Placeholder 2"/>
          <p:cNvSpPr>
            <a:spLocks noGrp="1"/>
          </p:cNvSpPr>
          <p:nvPr>
            <p:ph type="pic" sz="quarter" idx="15"/>
          </p:nvPr>
        </p:nvSpPr>
        <p:spPr>
          <a:xfrm>
            <a:off x="4533785" y="3855615"/>
            <a:ext cx="3106739" cy="2016211"/>
          </a:xfrm>
        </p:spPr>
        <p:txBody>
          <a:bodyPr>
            <a:normAutofit/>
          </a:bodyPr>
          <a:lstStyle>
            <a:lvl1pPr>
              <a:defRPr sz="1013">
                <a:solidFill>
                  <a:schemeClr val="tx2"/>
                </a:solidFill>
              </a:defRPr>
            </a:lvl1pPr>
          </a:lstStyle>
          <a:p>
            <a:endParaRPr lang="id-ID"/>
          </a:p>
        </p:txBody>
      </p:sp>
      <p:sp>
        <p:nvSpPr>
          <p:cNvPr id="20" name="Picture Placeholder 2"/>
          <p:cNvSpPr>
            <a:spLocks noGrp="1"/>
          </p:cNvSpPr>
          <p:nvPr>
            <p:ph type="pic" sz="quarter" idx="16"/>
          </p:nvPr>
        </p:nvSpPr>
        <p:spPr>
          <a:xfrm>
            <a:off x="7858048" y="3855615"/>
            <a:ext cx="3106739" cy="2016211"/>
          </a:xfrm>
        </p:spPr>
        <p:txBody>
          <a:bodyPr>
            <a:normAutofit/>
          </a:bodyPr>
          <a:lstStyle>
            <a:lvl1pPr>
              <a:defRPr sz="1013">
                <a:solidFill>
                  <a:schemeClr val="tx2"/>
                </a:solidFill>
              </a:defRPr>
            </a:lvl1pPr>
          </a:lstStyle>
          <a:p>
            <a:endParaRPr lang="id-ID"/>
          </a:p>
        </p:txBody>
      </p:sp>
    </p:spTree>
    <p:extLst>
      <p:ext uri="{BB962C8B-B14F-4D97-AF65-F5344CB8AC3E}">
        <p14:creationId xmlns:p14="http://schemas.microsoft.com/office/powerpoint/2010/main" val="108269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1222377" y="1623701"/>
            <a:ext cx="3106739" cy="2016211"/>
          </a:xfrm>
        </p:spPr>
        <p:txBody>
          <a:bodyPr>
            <a:normAutofit/>
          </a:bodyPr>
          <a:lstStyle>
            <a:lvl1pPr>
              <a:defRPr sz="1013">
                <a:solidFill>
                  <a:schemeClr val="tx2"/>
                </a:solidFill>
              </a:defRPr>
            </a:lvl1pPr>
          </a:lstStyle>
          <a:p>
            <a:endParaRPr lang="id-ID"/>
          </a:p>
        </p:txBody>
      </p:sp>
      <p:sp>
        <p:nvSpPr>
          <p:cNvPr id="16" name="Picture Placeholder 2"/>
          <p:cNvSpPr>
            <a:spLocks noGrp="1"/>
          </p:cNvSpPr>
          <p:nvPr>
            <p:ph type="pic" sz="quarter" idx="11"/>
          </p:nvPr>
        </p:nvSpPr>
        <p:spPr>
          <a:xfrm>
            <a:off x="4533785" y="1623701"/>
            <a:ext cx="3106739" cy="2016211"/>
          </a:xfrm>
        </p:spPr>
        <p:txBody>
          <a:bodyPr>
            <a:normAutofit/>
          </a:bodyPr>
          <a:lstStyle>
            <a:lvl1pPr>
              <a:defRPr sz="1013">
                <a:solidFill>
                  <a:schemeClr val="tx2"/>
                </a:solidFill>
              </a:defRPr>
            </a:lvl1pPr>
          </a:lstStyle>
          <a:p>
            <a:endParaRPr lang="id-ID"/>
          </a:p>
        </p:txBody>
      </p:sp>
      <p:sp>
        <p:nvSpPr>
          <p:cNvPr id="17" name="Picture Placeholder 2"/>
          <p:cNvSpPr>
            <a:spLocks noGrp="1"/>
          </p:cNvSpPr>
          <p:nvPr>
            <p:ph type="pic" sz="quarter" idx="13"/>
          </p:nvPr>
        </p:nvSpPr>
        <p:spPr>
          <a:xfrm>
            <a:off x="7858048" y="1623701"/>
            <a:ext cx="3106739" cy="2016211"/>
          </a:xfrm>
        </p:spPr>
        <p:txBody>
          <a:bodyPr>
            <a:normAutofit/>
          </a:bodyPr>
          <a:lstStyle>
            <a:lvl1pPr>
              <a:defRPr sz="1013">
                <a:solidFill>
                  <a:schemeClr val="tx2"/>
                </a:solidFill>
              </a:defRPr>
            </a:lvl1pPr>
          </a:lstStyle>
          <a:p>
            <a:endParaRPr lang="id-ID"/>
          </a:p>
        </p:txBody>
      </p:sp>
      <p:sp>
        <p:nvSpPr>
          <p:cNvPr id="18" name="Picture Placeholder 2"/>
          <p:cNvSpPr>
            <a:spLocks noGrp="1"/>
          </p:cNvSpPr>
          <p:nvPr>
            <p:ph type="pic" sz="quarter" idx="14"/>
          </p:nvPr>
        </p:nvSpPr>
        <p:spPr>
          <a:xfrm>
            <a:off x="1222377" y="3855615"/>
            <a:ext cx="3106739" cy="2016211"/>
          </a:xfrm>
        </p:spPr>
        <p:txBody>
          <a:bodyPr>
            <a:normAutofit/>
          </a:bodyPr>
          <a:lstStyle>
            <a:lvl1pPr>
              <a:defRPr sz="1013">
                <a:solidFill>
                  <a:schemeClr val="tx2"/>
                </a:solidFill>
              </a:defRPr>
            </a:lvl1pPr>
          </a:lstStyle>
          <a:p>
            <a:endParaRPr lang="id-ID"/>
          </a:p>
        </p:txBody>
      </p:sp>
      <p:sp>
        <p:nvSpPr>
          <p:cNvPr id="19" name="Picture Placeholder 2"/>
          <p:cNvSpPr>
            <a:spLocks noGrp="1"/>
          </p:cNvSpPr>
          <p:nvPr>
            <p:ph type="pic" sz="quarter" idx="15"/>
          </p:nvPr>
        </p:nvSpPr>
        <p:spPr>
          <a:xfrm>
            <a:off x="4533785" y="3855615"/>
            <a:ext cx="3106739" cy="2016211"/>
          </a:xfrm>
        </p:spPr>
        <p:txBody>
          <a:bodyPr>
            <a:normAutofit/>
          </a:bodyPr>
          <a:lstStyle>
            <a:lvl1pPr>
              <a:defRPr sz="1013">
                <a:solidFill>
                  <a:schemeClr val="tx2"/>
                </a:solidFill>
              </a:defRPr>
            </a:lvl1pPr>
          </a:lstStyle>
          <a:p>
            <a:endParaRPr lang="id-ID"/>
          </a:p>
        </p:txBody>
      </p:sp>
      <p:sp>
        <p:nvSpPr>
          <p:cNvPr id="20" name="Picture Placeholder 2"/>
          <p:cNvSpPr>
            <a:spLocks noGrp="1"/>
          </p:cNvSpPr>
          <p:nvPr>
            <p:ph type="pic" sz="quarter" idx="16"/>
          </p:nvPr>
        </p:nvSpPr>
        <p:spPr>
          <a:xfrm>
            <a:off x="7858048" y="3855615"/>
            <a:ext cx="3106739" cy="2016211"/>
          </a:xfrm>
        </p:spPr>
        <p:txBody>
          <a:bodyPr>
            <a:normAutofit/>
          </a:bodyPr>
          <a:lstStyle>
            <a:lvl1pPr>
              <a:defRPr sz="1013">
                <a:solidFill>
                  <a:schemeClr val="tx2"/>
                </a:solidFill>
              </a:defRPr>
            </a:lvl1pPr>
          </a:lstStyle>
          <a:p>
            <a:endParaRPr lang="id-ID"/>
          </a:p>
        </p:txBody>
      </p:sp>
    </p:spTree>
    <p:extLst>
      <p:ext uri="{BB962C8B-B14F-4D97-AF65-F5344CB8AC3E}">
        <p14:creationId xmlns:p14="http://schemas.microsoft.com/office/powerpoint/2010/main" val="80845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1192215" y="1998139"/>
            <a:ext cx="3206751" cy="3293005"/>
          </a:xfrm>
        </p:spPr>
        <p:txBody>
          <a:bodyPr>
            <a:normAutofit/>
          </a:bodyPr>
          <a:lstStyle>
            <a:lvl1pPr>
              <a:defRPr sz="900">
                <a:solidFill>
                  <a:schemeClr val="tx2"/>
                </a:solidFill>
              </a:defRPr>
            </a:lvl1pPr>
          </a:lstStyle>
          <a:p>
            <a:endParaRPr lang="id-ID"/>
          </a:p>
        </p:txBody>
      </p:sp>
      <p:sp>
        <p:nvSpPr>
          <p:cNvPr id="11" name="Picture Placeholder 14"/>
          <p:cNvSpPr>
            <a:spLocks noGrp="1"/>
          </p:cNvSpPr>
          <p:nvPr>
            <p:ph type="pic" sz="quarter" idx="11"/>
          </p:nvPr>
        </p:nvSpPr>
        <p:spPr>
          <a:xfrm>
            <a:off x="4487825" y="1998139"/>
            <a:ext cx="3206751" cy="3293005"/>
          </a:xfrm>
        </p:spPr>
        <p:txBody>
          <a:bodyPr>
            <a:normAutofit/>
          </a:bodyPr>
          <a:lstStyle>
            <a:lvl1pPr>
              <a:defRPr sz="900">
                <a:solidFill>
                  <a:schemeClr val="tx2"/>
                </a:solidFill>
              </a:defRPr>
            </a:lvl1pPr>
          </a:lstStyle>
          <a:p>
            <a:endParaRPr lang="id-ID"/>
          </a:p>
        </p:txBody>
      </p:sp>
      <p:sp>
        <p:nvSpPr>
          <p:cNvPr id="12" name="Picture Placeholder 14"/>
          <p:cNvSpPr>
            <a:spLocks noGrp="1"/>
          </p:cNvSpPr>
          <p:nvPr>
            <p:ph type="pic" sz="quarter" idx="13"/>
          </p:nvPr>
        </p:nvSpPr>
        <p:spPr>
          <a:xfrm>
            <a:off x="7809927" y="1998139"/>
            <a:ext cx="3206751" cy="3293005"/>
          </a:xfrm>
        </p:spPr>
        <p:txBody>
          <a:bodyPr>
            <a:normAutofit/>
          </a:bodyPr>
          <a:lstStyle>
            <a:lvl1pPr>
              <a:defRPr sz="900">
                <a:solidFill>
                  <a:schemeClr val="tx2"/>
                </a:solidFill>
              </a:defRPr>
            </a:lvl1pPr>
          </a:lstStyle>
          <a:p>
            <a:endParaRPr lang="id-ID"/>
          </a:p>
        </p:txBody>
      </p:sp>
    </p:spTree>
    <p:extLst>
      <p:ext uri="{BB962C8B-B14F-4D97-AF65-F5344CB8AC3E}">
        <p14:creationId xmlns:p14="http://schemas.microsoft.com/office/powerpoint/2010/main" val="2548216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1192215" y="1998139"/>
            <a:ext cx="3206751" cy="3293005"/>
          </a:xfrm>
        </p:spPr>
        <p:txBody>
          <a:bodyPr>
            <a:normAutofit/>
          </a:bodyPr>
          <a:lstStyle>
            <a:lvl1pPr>
              <a:defRPr sz="900">
                <a:solidFill>
                  <a:schemeClr val="tx2"/>
                </a:solidFill>
              </a:defRPr>
            </a:lvl1pPr>
          </a:lstStyle>
          <a:p>
            <a:endParaRPr lang="id-ID"/>
          </a:p>
        </p:txBody>
      </p:sp>
      <p:sp>
        <p:nvSpPr>
          <p:cNvPr id="11" name="Picture Placeholder 14"/>
          <p:cNvSpPr>
            <a:spLocks noGrp="1"/>
          </p:cNvSpPr>
          <p:nvPr>
            <p:ph type="pic" sz="quarter" idx="11"/>
          </p:nvPr>
        </p:nvSpPr>
        <p:spPr>
          <a:xfrm>
            <a:off x="4487825" y="1998139"/>
            <a:ext cx="3206751" cy="3293005"/>
          </a:xfrm>
        </p:spPr>
        <p:txBody>
          <a:bodyPr>
            <a:normAutofit/>
          </a:bodyPr>
          <a:lstStyle>
            <a:lvl1pPr>
              <a:defRPr sz="900">
                <a:solidFill>
                  <a:schemeClr val="tx2"/>
                </a:solidFill>
              </a:defRPr>
            </a:lvl1pPr>
          </a:lstStyle>
          <a:p>
            <a:endParaRPr lang="id-ID"/>
          </a:p>
        </p:txBody>
      </p:sp>
      <p:sp>
        <p:nvSpPr>
          <p:cNvPr id="12" name="Picture Placeholder 14"/>
          <p:cNvSpPr>
            <a:spLocks noGrp="1"/>
          </p:cNvSpPr>
          <p:nvPr>
            <p:ph type="pic" sz="quarter" idx="13"/>
          </p:nvPr>
        </p:nvSpPr>
        <p:spPr>
          <a:xfrm>
            <a:off x="7809927" y="1998139"/>
            <a:ext cx="3206751" cy="3293005"/>
          </a:xfrm>
        </p:spPr>
        <p:txBody>
          <a:bodyPr>
            <a:normAutofit/>
          </a:bodyPr>
          <a:lstStyle>
            <a:lvl1pPr>
              <a:defRPr sz="900">
                <a:solidFill>
                  <a:schemeClr val="tx2"/>
                </a:solidFill>
              </a:defRPr>
            </a:lvl1pPr>
          </a:lstStyle>
          <a:p>
            <a:endParaRPr lang="id-ID"/>
          </a:p>
        </p:txBody>
      </p:sp>
    </p:spTree>
    <p:extLst>
      <p:ext uri="{BB962C8B-B14F-4D97-AF65-F5344CB8AC3E}">
        <p14:creationId xmlns:p14="http://schemas.microsoft.com/office/powerpoint/2010/main" val="423591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42232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1000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7"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rot="16200000">
            <a:off x="10401418" y="5372631"/>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4027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7"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rot="16200000">
            <a:off x="10401418" y="5372631"/>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12685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1" y="1971675"/>
            <a:ext cx="8288339" cy="2838450"/>
          </a:xfrm>
        </p:spPr>
        <p:txBody>
          <a:bodyPr/>
          <a:lstStyle/>
          <a:p>
            <a:endParaRPr lang="id-ID"/>
          </a:p>
        </p:txBody>
      </p:sp>
    </p:spTree>
    <p:extLst>
      <p:ext uri="{BB962C8B-B14F-4D97-AF65-F5344CB8AC3E}">
        <p14:creationId xmlns:p14="http://schemas.microsoft.com/office/powerpoint/2010/main" val="2709453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1" y="1971675"/>
            <a:ext cx="8288339" cy="2838450"/>
          </a:xfrm>
        </p:spPr>
        <p:txBody>
          <a:bodyPr/>
          <a:lstStyle/>
          <a:p>
            <a:endParaRPr lang="id-ID"/>
          </a:p>
        </p:txBody>
      </p:sp>
    </p:spTree>
    <p:extLst>
      <p:ext uri="{BB962C8B-B14F-4D97-AF65-F5344CB8AC3E}">
        <p14:creationId xmlns:p14="http://schemas.microsoft.com/office/powerpoint/2010/main" val="2155417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7"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6" name="Group 5"/>
          <p:cNvGrpSpPr/>
          <p:nvPr userDrawn="1"/>
        </p:nvGrpSpPr>
        <p:grpSpPr>
          <a:xfrm rot="16200000">
            <a:off x="884711"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5" name="Picture Placeholder 5"/>
          <p:cNvSpPr>
            <a:spLocks noGrp="1"/>
          </p:cNvSpPr>
          <p:nvPr>
            <p:ph type="pic" sz="quarter" idx="13"/>
          </p:nvPr>
        </p:nvSpPr>
        <p:spPr>
          <a:xfrm>
            <a:off x="900005" y="1769800"/>
            <a:ext cx="10384511" cy="2838450"/>
          </a:xfrm>
        </p:spPr>
        <p:txBody>
          <a:bodyPr/>
          <a:lstStyle/>
          <a:p>
            <a:endParaRPr lang="id-ID" dirty="0"/>
          </a:p>
        </p:txBody>
      </p:sp>
    </p:spTree>
    <p:extLst>
      <p:ext uri="{BB962C8B-B14F-4D97-AF65-F5344CB8AC3E}">
        <p14:creationId xmlns:p14="http://schemas.microsoft.com/office/powerpoint/2010/main" val="301170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7"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6" name="Group 5"/>
          <p:cNvGrpSpPr/>
          <p:nvPr userDrawn="1"/>
        </p:nvGrpSpPr>
        <p:grpSpPr>
          <a:xfrm rot="16200000">
            <a:off x="884711"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7" name="Pentagon 6"/>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539001" y="545152"/>
            <a:ext cx="648000" cy="365125"/>
          </a:xfrm>
          <a:prstGeom prst="rect">
            <a:avLst/>
          </a:prstGeom>
        </p:spPr>
        <p:txBody>
          <a:bodyPr/>
          <a:lstStyle>
            <a:lvl1pPr algn="ctr">
              <a:defRPr sz="1013"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70834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7"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6" name="Group 5"/>
          <p:cNvGrpSpPr/>
          <p:nvPr userDrawn="1"/>
        </p:nvGrpSpPr>
        <p:grpSpPr>
          <a:xfrm rot="16200000">
            <a:off x="884711"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5" name="Picture Placeholder 5"/>
          <p:cNvSpPr>
            <a:spLocks noGrp="1"/>
          </p:cNvSpPr>
          <p:nvPr>
            <p:ph type="pic" sz="quarter" idx="13"/>
          </p:nvPr>
        </p:nvSpPr>
        <p:spPr>
          <a:xfrm>
            <a:off x="900005" y="1769800"/>
            <a:ext cx="10384511" cy="2838450"/>
          </a:xfrm>
        </p:spPr>
        <p:txBody>
          <a:bodyPr/>
          <a:lstStyle/>
          <a:p>
            <a:endParaRPr lang="id-ID" dirty="0"/>
          </a:p>
        </p:txBody>
      </p:sp>
    </p:spTree>
    <p:extLst>
      <p:ext uri="{BB962C8B-B14F-4D97-AF65-F5344CB8AC3E}">
        <p14:creationId xmlns:p14="http://schemas.microsoft.com/office/powerpoint/2010/main" val="3456336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140" name="Picture Placeholder 3"/>
          <p:cNvSpPr>
            <a:spLocks noGrp="1"/>
          </p:cNvSpPr>
          <p:nvPr>
            <p:ph type="pic" sz="quarter" idx="13"/>
          </p:nvPr>
        </p:nvSpPr>
        <p:spPr>
          <a:xfrm>
            <a:off x="544619" y="1057436"/>
            <a:ext cx="2608263" cy="2608262"/>
          </a:xfrm>
          <a:prstGeom prst="diamond">
            <a:avLst/>
          </a:prstGeom>
          <a:ln w="15875">
            <a:noFill/>
          </a:ln>
        </p:spPr>
        <p:txBody>
          <a:bodyPr>
            <a:normAutofit/>
          </a:bodyPr>
          <a:lstStyle>
            <a:lvl1pPr>
              <a:defRPr sz="675"/>
            </a:lvl1pPr>
          </a:lstStyle>
          <a:p>
            <a:endParaRPr lang="id-ID"/>
          </a:p>
        </p:txBody>
      </p:sp>
      <p:sp>
        <p:nvSpPr>
          <p:cNvPr id="141" name="Picture Placeholder 3"/>
          <p:cNvSpPr>
            <a:spLocks noGrp="1"/>
          </p:cNvSpPr>
          <p:nvPr>
            <p:ph type="pic" sz="quarter" idx="14"/>
          </p:nvPr>
        </p:nvSpPr>
        <p:spPr>
          <a:xfrm>
            <a:off x="1948343" y="2431634"/>
            <a:ext cx="2608263" cy="2608262"/>
          </a:xfrm>
          <a:prstGeom prst="diamond">
            <a:avLst/>
          </a:prstGeom>
          <a:ln w="15875">
            <a:noFill/>
          </a:ln>
        </p:spPr>
        <p:txBody>
          <a:bodyPr>
            <a:normAutofit/>
          </a:bodyPr>
          <a:lstStyle>
            <a:lvl1pPr>
              <a:defRPr sz="675"/>
            </a:lvl1pPr>
          </a:lstStyle>
          <a:p>
            <a:endParaRPr lang="id-ID"/>
          </a:p>
        </p:txBody>
      </p:sp>
      <p:sp>
        <p:nvSpPr>
          <p:cNvPr id="142" name="Picture Placeholder 3"/>
          <p:cNvSpPr>
            <a:spLocks noGrp="1"/>
          </p:cNvSpPr>
          <p:nvPr>
            <p:ph type="pic" sz="quarter" idx="15"/>
          </p:nvPr>
        </p:nvSpPr>
        <p:spPr>
          <a:xfrm>
            <a:off x="3352067" y="1057436"/>
            <a:ext cx="2608263" cy="2608262"/>
          </a:xfrm>
          <a:prstGeom prst="diamond">
            <a:avLst/>
          </a:prstGeom>
          <a:ln w="15875">
            <a:noFill/>
          </a:ln>
        </p:spPr>
        <p:txBody>
          <a:bodyPr>
            <a:normAutofit/>
          </a:bodyPr>
          <a:lstStyle>
            <a:lvl1pPr>
              <a:defRPr sz="675"/>
            </a:lvl1pPr>
          </a:lstStyle>
          <a:p>
            <a:endParaRPr lang="id-ID"/>
          </a:p>
        </p:txBody>
      </p:sp>
      <p:sp>
        <p:nvSpPr>
          <p:cNvPr id="143" name="Picture Placeholder 3"/>
          <p:cNvSpPr>
            <a:spLocks noGrp="1"/>
          </p:cNvSpPr>
          <p:nvPr>
            <p:ph type="pic" sz="quarter" idx="16"/>
          </p:nvPr>
        </p:nvSpPr>
        <p:spPr>
          <a:xfrm>
            <a:off x="4755791" y="2431634"/>
            <a:ext cx="2608263" cy="2608262"/>
          </a:xfrm>
          <a:prstGeom prst="diamond">
            <a:avLst/>
          </a:prstGeom>
          <a:ln w="15875">
            <a:noFill/>
          </a:ln>
        </p:spPr>
        <p:txBody>
          <a:bodyPr>
            <a:normAutofit/>
          </a:bodyPr>
          <a:lstStyle>
            <a:lvl1pPr>
              <a:defRPr sz="675"/>
            </a:lvl1pPr>
          </a:lstStyle>
          <a:p>
            <a:endParaRPr lang="id-ID"/>
          </a:p>
        </p:txBody>
      </p:sp>
      <p:sp>
        <p:nvSpPr>
          <p:cNvPr id="144" name="Picture Placeholder 3"/>
          <p:cNvSpPr>
            <a:spLocks noGrp="1"/>
          </p:cNvSpPr>
          <p:nvPr>
            <p:ph type="pic" sz="quarter" idx="17"/>
          </p:nvPr>
        </p:nvSpPr>
        <p:spPr>
          <a:xfrm>
            <a:off x="6159515" y="1057436"/>
            <a:ext cx="2608263" cy="2608262"/>
          </a:xfrm>
          <a:prstGeom prst="diamond">
            <a:avLst/>
          </a:prstGeom>
          <a:ln w="15875">
            <a:noFill/>
          </a:ln>
        </p:spPr>
        <p:txBody>
          <a:bodyPr>
            <a:normAutofit/>
          </a:bodyPr>
          <a:lstStyle>
            <a:lvl1pPr>
              <a:defRPr sz="675"/>
            </a:lvl1pPr>
          </a:lstStyle>
          <a:p>
            <a:endParaRPr lang="id-ID"/>
          </a:p>
        </p:txBody>
      </p:sp>
      <p:sp>
        <p:nvSpPr>
          <p:cNvPr id="145" name="Picture Placeholder 3"/>
          <p:cNvSpPr>
            <a:spLocks noGrp="1"/>
          </p:cNvSpPr>
          <p:nvPr>
            <p:ph type="pic" sz="quarter" idx="18"/>
          </p:nvPr>
        </p:nvSpPr>
        <p:spPr>
          <a:xfrm>
            <a:off x="7563239" y="2436464"/>
            <a:ext cx="2608263" cy="2608262"/>
          </a:xfrm>
          <a:prstGeom prst="diamond">
            <a:avLst/>
          </a:prstGeom>
          <a:ln w="15875">
            <a:noFill/>
          </a:ln>
        </p:spPr>
        <p:txBody>
          <a:bodyPr>
            <a:normAutofit/>
          </a:bodyPr>
          <a:lstStyle>
            <a:lvl1pPr>
              <a:defRPr sz="675"/>
            </a:lvl1pPr>
          </a:lstStyle>
          <a:p>
            <a:endParaRPr lang="id-ID"/>
          </a:p>
        </p:txBody>
      </p:sp>
      <p:sp>
        <p:nvSpPr>
          <p:cNvPr id="146" name="Picture Placeholder 3"/>
          <p:cNvSpPr>
            <a:spLocks noGrp="1"/>
          </p:cNvSpPr>
          <p:nvPr>
            <p:ph type="pic" sz="quarter" idx="19"/>
          </p:nvPr>
        </p:nvSpPr>
        <p:spPr>
          <a:xfrm>
            <a:off x="8966963" y="1062266"/>
            <a:ext cx="2608263" cy="2608262"/>
          </a:xfrm>
          <a:prstGeom prst="diamond">
            <a:avLst/>
          </a:prstGeom>
          <a:ln w="15875">
            <a:noFill/>
          </a:ln>
        </p:spPr>
        <p:txBody>
          <a:bodyPr>
            <a:normAutofit/>
          </a:bodyPr>
          <a:lstStyle>
            <a:lvl1pPr>
              <a:defRPr sz="675"/>
            </a:lvl1pPr>
          </a:lstStyle>
          <a:p>
            <a:endParaRPr lang="id-ID"/>
          </a:p>
        </p:txBody>
      </p:sp>
    </p:spTree>
    <p:extLst>
      <p:ext uri="{BB962C8B-B14F-4D97-AF65-F5344CB8AC3E}">
        <p14:creationId xmlns:p14="http://schemas.microsoft.com/office/powerpoint/2010/main" val="8890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140" name="Picture Placeholder 3"/>
          <p:cNvSpPr>
            <a:spLocks noGrp="1"/>
          </p:cNvSpPr>
          <p:nvPr>
            <p:ph type="pic" sz="quarter" idx="13"/>
          </p:nvPr>
        </p:nvSpPr>
        <p:spPr>
          <a:xfrm>
            <a:off x="544619" y="1057436"/>
            <a:ext cx="2608263" cy="2608262"/>
          </a:xfrm>
          <a:prstGeom prst="diamond">
            <a:avLst/>
          </a:prstGeom>
          <a:ln w="15875">
            <a:noFill/>
          </a:ln>
        </p:spPr>
        <p:txBody>
          <a:bodyPr>
            <a:normAutofit/>
          </a:bodyPr>
          <a:lstStyle>
            <a:lvl1pPr>
              <a:defRPr sz="675"/>
            </a:lvl1pPr>
          </a:lstStyle>
          <a:p>
            <a:endParaRPr lang="id-ID"/>
          </a:p>
        </p:txBody>
      </p:sp>
      <p:sp>
        <p:nvSpPr>
          <p:cNvPr id="141" name="Picture Placeholder 3"/>
          <p:cNvSpPr>
            <a:spLocks noGrp="1"/>
          </p:cNvSpPr>
          <p:nvPr>
            <p:ph type="pic" sz="quarter" idx="14"/>
          </p:nvPr>
        </p:nvSpPr>
        <p:spPr>
          <a:xfrm>
            <a:off x="1948343" y="2431634"/>
            <a:ext cx="2608263" cy="2608262"/>
          </a:xfrm>
          <a:prstGeom prst="diamond">
            <a:avLst/>
          </a:prstGeom>
          <a:ln w="15875">
            <a:noFill/>
          </a:ln>
        </p:spPr>
        <p:txBody>
          <a:bodyPr>
            <a:normAutofit/>
          </a:bodyPr>
          <a:lstStyle>
            <a:lvl1pPr>
              <a:defRPr sz="675"/>
            </a:lvl1pPr>
          </a:lstStyle>
          <a:p>
            <a:endParaRPr lang="id-ID"/>
          </a:p>
        </p:txBody>
      </p:sp>
      <p:sp>
        <p:nvSpPr>
          <p:cNvPr id="142" name="Picture Placeholder 3"/>
          <p:cNvSpPr>
            <a:spLocks noGrp="1"/>
          </p:cNvSpPr>
          <p:nvPr>
            <p:ph type="pic" sz="quarter" idx="15"/>
          </p:nvPr>
        </p:nvSpPr>
        <p:spPr>
          <a:xfrm>
            <a:off x="3352067" y="1057436"/>
            <a:ext cx="2608263" cy="2608262"/>
          </a:xfrm>
          <a:prstGeom prst="diamond">
            <a:avLst/>
          </a:prstGeom>
          <a:ln w="15875">
            <a:noFill/>
          </a:ln>
        </p:spPr>
        <p:txBody>
          <a:bodyPr>
            <a:normAutofit/>
          </a:bodyPr>
          <a:lstStyle>
            <a:lvl1pPr>
              <a:defRPr sz="675"/>
            </a:lvl1pPr>
          </a:lstStyle>
          <a:p>
            <a:endParaRPr lang="id-ID"/>
          </a:p>
        </p:txBody>
      </p:sp>
      <p:sp>
        <p:nvSpPr>
          <p:cNvPr id="143" name="Picture Placeholder 3"/>
          <p:cNvSpPr>
            <a:spLocks noGrp="1"/>
          </p:cNvSpPr>
          <p:nvPr>
            <p:ph type="pic" sz="quarter" idx="16"/>
          </p:nvPr>
        </p:nvSpPr>
        <p:spPr>
          <a:xfrm>
            <a:off x="4755791" y="2431634"/>
            <a:ext cx="2608263" cy="2608262"/>
          </a:xfrm>
          <a:prstGeom prst="diamond">
            <a:avLst/>
          </a:prstGeom>
          <a:ln w="15875">
            <a:noFill/>
          </a:ln>
        </p:spPr>
        <p:txBody>
          <a:bodyPr>
            <a:normAutofit/>
          </a:bodyPr>
          <a:lstStyle>
            <a:lvl1pPr>
              <a:defRPr sz="675"/>
            </a:lvl1pPr>
          </a:lstStyle>
          <a:p>
            <a:endParaRPr lang="id-ID"/>
          </a:p>
        </p:txBody>
      </p:sp>
      <p:sp>
        <p:nvSpPr>
          <p:cNvPr id="144" name="Picture Placeholder 3"/>
          <p:cNvSpPr>
            <a:spLocks noGrp="1"/>
          </p:cNvSpPr>
          <p:nvPr>
            <p:ph type="pic" sz="quarter" idx="17"/>
          </p:nvPr>
        </p:nvSpPr>
        <p:spPr>
          <a:xfrm>
            <a:off x="6159515" y="1057436"/>
            <a:ext cx="2608263" cy="2608262"/>
          </a:xfrm>
          <a:prstGeom prst="diamond">
            <a:avLst/>
          </a:prstGeom>
          <a:ln w="15875">
            <a:noFill/>
          </a:ln>
        </p:spPr>
        <p:txBody>
          <a:bodyPr>
            <a:normAutofit/>
          </a:bodyPr>
          <a:lstStyle>
            <a:lvl1pPr>
              <a:defRPr sz="675"/>
            </a:lvl1pPr>
          </a:lstStyle>
          <a:p>
            <a:endParaRPr lang="id-ID"/>
          </a:p>
        </p:txBody>
      </p:sp>
      <p:sp>
        <p:nvSpPr>
          <p:cNvPr id="145" name="Picture Placeholder 3"/>
          <p:cNvSpPr>
            <a:spLocks noGrp="1"/>
          </p:cNvSpPr>
          <p:nvPr>
            <p:ph type="pic" sz="quarter" idx="18"/>
          </p:nvPr>
        </p:nvSpPr>
        <p:spPr>
          <a:xfrm>
            <a:off x="7563239" y="2436464"/>
            <a:ext cx="2608263" cy="2608262"/>
          </a:xfrm>
          <a:prstGeom prst="diamond">
            <a:avLst/>
          </a:prstGeom>
          <a:ln w="15875">
            <a:noFill/>
          </a:ln>
        </p:spPr>
        <p:txBody>
          <a:bodyPr>
            <a:normAutofit/>
          </a:bodyPr>
          <a:lstStyle>
            <a:lvl1pPr>
              <a:defRPr sz="675"/>
            </a:lvl1pPr>
          </a:lstStyle>
          <a:p>
            <a:endParaRPr lang="id-ID"/>
          </a:p>
        </p:txBody>
      </p:sp>
      <p:sp>
        <p:nvSpPr>
          <p:cNvPr id="146" name="Picture Placeholder 3"/>
          <p:cNvSpPr>
            <a:spLocks noGrp="1"/>
          </p:cNvSpPr>
          <p:nvPr>
            <p:ph type="pic" sz="quarter" idx="19"/>
          </p:nvPr>
        </p:nvSpPr>
        <p:spPr>
          <a:xfrm>
            <a:off x="8966963" y="1062266"/>
            <a:ext cx="2608263" cy="2608262"/>
          </a:xfrm>
          <a:prstGeom prst="diamond">
            <a:avLst/>
          </a:prstGeom>
          <a:ln w="15875">
            <a:noFill/>
          </a:ln>
        </p:spPr>
        <p:txBody>
          <a:bodyPr>
            <a:normAutofit/>
          </a:bodyPr>
          <a:lstStyle>
            <a:lvl1pPr>
              <a:defRPr sz="675"/>
            </a:lvl1pPr>
          </a:lstStyle>
          <a:p>
            <a:endParaRPr lang="id-ID"/>
          </a:p>
        </p:txBody>
      </p:sp>
    </p:spTree>
    <p:extLst>
      <p:ext uri="{BB962C8B-B14F-4D97-AF65-F5344CB8AC3E}">
        <p14:creationId xmlns:p14="http://schemas.microsoft.com/office/powerpoint/2010/main" val="11534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140" name="Picture Placeholder 3"/>
          <p:cNvSpPr>
            <a:spLocks noGrp="1"/>
          </p:cNvSpPr>
          <p:nvPr>
            <p:ph type="pic" sz="quarter" idx="13"/>
          </p:nvPr>
        </p:nvSpPr>
        <p:spPr>
          <a:xfrm>
            <a:off x="1017693" y="1805098"/>
            <a:ext cx="1940759" cy="1940759"/>
          </a:xfrm>
          <a:prstGeom prst="diamond">
            <a:avLst/>
          </a:prstGeom>
          <a:ln w="19050">
            <a:noFill/>
          </a:ln>
        </p:spPr>
        <p:txBody>
          <a:bodyPr>
            <a:normAutofit/>
          </a:bodyPr>
          <a:lstStyle>
            <a:lvl1pPr>
              <a:defRPr sz="675"/>
            </a:lvl1pPr>
          </a:lstStyle>
          <a:p>
            <a:endParaRPr lang="id-ID"/>
          </a:p>
        </p:txBody>
      </p:sp>
      <p:sp>
        <p:nvSpPr>
          <p:cNvPr id="44" name="Picture Placeholder 3"/>
          <p:cNvSpPr>
            <a:spLocks noGrp="1"/>
          </p:cNvSpPr>
          <p:nvPr>
            <p:ph type="pic" sz="quarter" idx="14"/>
          </p:nvPr>
        </p:nvSpPr>
        <p:spPr>
          <a:xfrm>
            <a:off x="2048153" y="2835669"/>
            <a:ext cx="1940759" cy="1940759"/>
          </a:xfrm>
          <a:prstGeom prst="diamond">
            <a:avLst/>
          </a:prstGeom>
          <a:ln w="19050">
            <a:noFill/>
          </a:ln>
        </p:spPr>
        <p:txBody>
          <a:bodyPr>
            <a:normAutofit/>
          </a:bodyPr>
          <a:lstStyle>
            <a:lvl1pPr>
              <a:defRPr sz="675"/>
            </a:lvl1pPr>
          </a:lstStyle>
          <a:p>
            <a:endParaRPr lang="id-ID"/>
          </a:p>
        </p:txBody>
      </p:sp>
      <p:sp>
        <p:nvSpPr>
          <p:cNvPr id="45" name="Picture Placeholder 3"/>
          <p:cNvSpPr>
            <a:spLocks noGrp="1"/>
          </p:cNvSpPr>
          <p:nvPr>
            <p:ph type="pic" sz="quarter" idx="15"/>
          </p:nvPr>
        </p:nvSpPr>
        <p:spPr>
          <a:xfrm>
            <a:off x="3080053" y="1805098"/>
            <a:ext cx="1940759" cy="1940759"/>
          </a:xfrm>
          <a:prstGeom prst="diamond">
            <a:avLst/>
          </a:prstGeom>
          <a:ln w="19050">
            <a:noFill/>
          </a:ln>
        </p:spPr>
        <p:txBody>
          <a:bodyPr>
            <a:normAutofit/>
          </a:bodyPr>
          <a:lstStyle>
            <a:lvl1pPr>
              <a:defRPr sz="675"/>
            </a:lvl1pPr>
          </a:lstStyle>
          <a:p>
            <a:endParaRPr lang="id-ID"/>
          </a:p>
        </p:txBody>
      </p:sp>
      <p:sp>
        <p:nvSpPr>
          <p:cNvPr id="46" name="Picture Placeholder 3"/>
          <p:cNvSpPr>
            <a:spLocks noGrp="1"/>
          </p:cNvSpPr>
          <p:nvPr>
            <p:ph type="pic" sz="quarter" idx="16"/>
          </p:nvPr>
        </p:nvSpPr>
        <p:spPr>
          <a:xfrm>
            <a:off x="3080053" y="3866240"/>
            <a:ext cx="1940759" cy="1940759"/>
          </a:xfrm>
          <a:prstGeom prst="diamond">
            <a:avLst/>
          </a:prstGeom>
          <a:ln w="19050">
            <a:noFill/>
          </a:ln>
        </p:spPr>
        <p:txBody>
          <a:bodyPr>
            <a:normAutofit/>
          </a:bodyPr>
          <a:lstStyle>
            <a:lvl1pPr>
              <a:defRPr sz="675"/>
            </a:lvl1pPr>
          </a:lstStyle>
          <a:p>
            <a:endParaRPr lang="id-ID"/>
          </a:p>
        </p:txBody>
      </p:sp>
      <p:sp>
        <p:nvSpPr>
          <p:cNvPr id="47" name="Picture Placeholder 3"/>
          <p:cNvSpPr>
            <a:spLocks noGrp="1"/>
          </p:cNvSpPr>
          <p:nvPr>
            <p:ph type="pic" sz="quarter" idx="17"/>
          </p:nvPr>
        </p:nvSpPr>
        <p:spPr>
          <a:xfrm>
            <a:off x="4111953" y="2835669"/>
            <a:ext cx="1940759" cy="1940759"/>
          </a:xfrm>
          <a:prstGeom prst="diamond">
            <a:avLst/>
          </a:prstGeom>
          <a:ln w="19050">
            <a:noFill/>
          </a:ln>
        </p:spPr>
        <p:txBody>
          <a:bodyPr>
            <a:normAutofit/>
          </a:bodyPr>
          <a:lstStyle>
            <a:lvl1pPr>
              <a:defRPr sz="675"/>
            </a:lvl1pPr>
          </a:lstStyle>
          <a:p>
            <a:endParaRPr lang="id-ID"/>
          </a:p>
        </p:txBody>
      </p:sp>
      <p:sp>
        <p:nvSpPr>
          <p:cNvPr id="48" name="Picture Placeholder 3"/>
          <p:cNvSpPr>
            <a:spLocks noGrp="1"/>
          </p:cNvSpPr>
          <p:nvPr>
            <p:ph type="pic" sz="quarter" idx="18"/>
          </p:nvPr>
        </p:nvSpPr>
        <p:spPr>
          <a:xfrm>
            <a:off x="5149392" y="1805098"/>
            <a:ext cx="1940759" cy="1940759"/>
          </a:xfrm>
          <a:prstGeom prst="diamond">
            <a:avLst/>
          </a:prstGeom>
          <a:ln w="19050">
            <a:noFill/>
          </a:ln>
        </p:spPr>
        <p:txBody>
          <a:bodyPr>
            <a:normAutofit/>
          </a:bodyPr>
          <a:lstStyle>
            <a:lvl1pPr>
              <a:defRPr sz="675"/>
            </a:lvl1pPr>
          </a:lstStyle>
          <a:p>
            <a:endParaRPr lang="id-ID"/>
          </a:p>
        </p:txBody>
      </p:sp>
      <p:sp>
        <p:nvSpPr>
          <p:cNvPr id="49" name="Picture Placeholder 3"/>
          <p:cNvSpPr>
            <a:spLocks noGrp="1"/>
          </p:cNvSpPr>
          <p:nvPr>
            <p:ph type="pic" sz="quarter" idx="19"/>
          </p:nvPr>
        </p:nvSpPr>
        <p:spPr>
          <a:xfrm>
            <a:off x="6187324" y="2835669"/>
            <a:ext cx="1940759" cy="1940759"/>
          </a:xfrm>
          <a:prstGeom prst="diamond">
            <a:avLst/>
          </a:prstGeom>
          <a:ln w="19050">
            <a:noFill/>
          </a:ln>
        </p:spPr>
        <p:txBody>
          <a:bodyPr>
            <a:normAutofit/>
          </a:bodyPr>
          <a:lstStyle>
            <a:lvl1pPr>
              <a:defRPr sz="675"/>
            </a:lvl1pPr>
          </a:lstStyle>
          <a:p>
            <a:endParaRPr lang="id-ID"/>
          </a:p>
        </p:txBody>
      </p:sp>
      <p:sp>
        <p:nvSpPr>
          <p:cNvPr id="50" name="Picture Placeholder 3"/>
          <p:cNvSpPr>
            <a:spLocks noGrp="1"/>
          </p:cNvSpPr>
          <p:nvPr>
            <p:ph type="pic" sz="quarter" idx="20"/>
          </p:nvPr>
        </p:nvSpPr>
        <p:spPr>
          <a:xfrm>
            <a:off x="7219229" y="1805098"/>
            <a:ext cx="1940759" cy="1940759"/>
          </a:xfrm>
          <a:prstGeom prst="diamond">
            <a:avLst/>
          </a:prstGeom>
          <a:ln w="19050">
            <a:noFill/>
          </a:ln>
        </p:spPr>
        <p:txBody>
          <a:bodyPr>
            <a:normAutofit/>
          </a:bodyPr>
          <a:lstStyle>
            <a:lvl1pPr>
              <a:defRPr sz="675"/>
            </a:lvl1pPr>
          </a:lstStyle>
          <a:p>
            <a:endParaRPr lang="id-ID"/>
          </a:p>
        </p:txBody>
      </p:sp>
      <p:sp>
        <p:nvSpPr>
          <p:cNvPr id="51" name="Picture Placeholder 3"/>
          <p:cNvSpPr>
            <a:spLocks noGrp="1"/>
          </p:cNvSpPr>
          <p:nvPr>
            <p:ph type="pic" sz="quarter" idx="21"/>
          </p:nvPr>
        </p:nvSpPr>
        <p:spPr>
          <a:xfrm>
            <a:off x="7219229" y="3866240"/>
            <a:ext cx="1940759" cy="1940759"/>
          </a:xfrm>
          <a:prstGeom prst="diamond">
            <a:avLst/>
          </a:prstGeom>
          <a:ln w="19050">
            <a:noFill/>
          </a:ln>
        </p:spPr>
        <p:txBody>
          <a:bodyPr>
            <a:normAutofit/>
          </a:bodyPr>
          <a:lstStyle>
            <a:lvl1pPr>
              <a:defRPr sz="675"/>
            </a:lvl1pPr>
          </a:lstStyle>
          <a:p>
            <a:endParaRPr lang="id-ID"/>
          </a:p>
        </p:txBody>
      </p:sp>
      <p:sp>
        <p:nvSpPr>
          <p:cNvPr id="52" name="Picture Placeholder 3"/>
          <p:cNvSpPr>
            <a:spLocks noGrp="1"/>
          </p:cNvSpPr>
          <p:nvPr>
            <p:ph type="pic" sz="quarter" idx="22"/>
          </p:nvPr>
        </p:nvSpPr>
        <p:spPr>
          <a:xfrm>
            <a:off x="8251129" y="2835669"/>
            <a:ext cx="1940759" cy="1940759"/>
          </a:xfrm>
          <a:prstGeom prst="diamond">
            <a:avLst/>
          </a:prstGeom>
          <a:ln w="19050">
            <a:noFill/>
          </a:ln>
        </p:spPr>
        <p:txBody>
          <a:bodyPr>
            <a:normAutofit/>
          </a:bodyPr>
          <a:lstStyle>
            <a:lvl1pPr>
              <a:defRPr sz="675"/>
            </a:lvl1pPr>
          </a:lstStyle>
          <a:p>
            <a:endParaRPr lang="id-ID"/>
          </a:p>
        </p:txBody>
      </p:sp>
      <p:sp>
        <p:nvSpPr>
          <p:cNvPr id="53" name="Picture Placeholder 3"/>
          <p:cNvSpPr>
            <a:spLocks noGrp="1"/>
          </p:cNvSpPr>
          <p:nvPr>
            <p:ph type="pic" sz="quarter" idx="23"/>
          </p:nvPr>
        </p:nvSpPr>
        <p:spPr>
          <a:xfrm>
            <a:off x="9288569" y="1805098"/>
            <a:ext cx="1940759" cy="1940759"/>
          </a:xfrm>
          <a:prstGeom prst="diamond">
            <a:avLst/>
          </a:prstGeom>
          <a:ln w="19050">
            <a:noFill/>
          </a:ln>
        </p:spPr>
        <p:txBody>
          <a:bodyPr>
            <a:normAutofit/>
          </a:bodyPr>
          <a:lstStyle>
            <a:lvl1pPr>
              <a:defRPr sz="675"/>
            </a:lvl1pPr>
          </a:lstStyle>
          <a:p>
            <a:endParaRPr lang="id-ID"/>
          </a:p>
        </p:txBody>
      </p:sp>
      <p:sp>
        <p:nvSpPr>
          <p:cNvPr id="54"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55" name="Picture Placeholder 3"/>
          <p:cNvSpPr>
            <a:spLocks noGrp="1"/>
          </p:cNvSpPr>
          <p:nvPr>
            <p:ph type="pic" sz="quarter" idx="24"/>
          </p:nvPr>
        </p:nvSpPr>
        <p:spPr>
          <a:xfrm>
            <a:off x="5149392" y="3866240"/>
            <a:ext cx="1940759" cy="1940759"/>
          </a:xfrm>
          <a:prstGeom prst="diamond">
            <a:avLst/>
          </a:prstGeom>
          <a:ln w="19050">
            <a:noFill/>
          </a:ln>
        </p:spPr>
        <p:txBody>
          <a:bodyPr>
            <a:normAutofit/>
          </a:bodyPr>
          <a:lstStyle>
            <a:lvl1pPr>
              <a:defRPr sz="675"/>
            </a:lvl1pPr>
          </a:lstStyle>
          <a:p>
            <a:endParaRPr lang="id-ID"/>
          </a:p>
        </p:txBody>
      </p:sp>
    </p:spTree>
    <p:extLst>
      <p:ext uri="{BB962C8B-B14F-4D97-AF65-F5344CB8AC3E}">
        <p14:creationId xmlns:p14="http://schemas.microsoft.com/office/powerpoint/2010/main" val="39595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entagon 6"/>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31" name="Group 30"/>
          <p:cNvGrpSpPr/>
          <p:nvPr userDrawn="1"/>
        </p:nvGrpSpPr>
        <p:grpSpPr>
          <a:xfrm rot="10800000">
            <a:off x="10957865" y="5570347"/>
            <a:ext cx="1519707"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
        <p:nvSpPr>
          <p:cNvPr id="140" name="Picture Placeholder 3"/>
          <p:cNvSpPr>
            <a:spLocks noGrp="1"/>
          </p:cNvSpPr>
          <p:nvPr>
            <p:ph type="pic" sz="quarter" idx="13"/>
          </p:nvPr>
        </p:nvSpPr>
        <p:spPr>
          <a:xfrm>
            <a:off x="1017693" y="1805098"/>
            <a:ext cx="1940759" cy="1940759"/>
          </a:xfrm>
          <a:prstGeom prst="diamond">
            <a:avLst/>
          </a:prstGeom>
          <a:ln w="19050">
            <a:noFill/>
          </a:ln>
        </p:spPr>
        <p:txBody>
          <a:bodyPr>
            <a:normAutofit/>
          </a:bodyPr>
          <a:lstStyle>
            <a:lvl1pPr>
              <a:defRPr sz="675"/>
            </a:lvl1pPr>
          </a:lstStyle>
          <a:p>
            <a:endParaRPr lang="id-ID"/>
          </a:p>
        </p:txBody>
      </p:sp>
      <p:sp>
        <p:nvSpPr>
          <p:cNvPr id="44" name="Picture Placeholder 3"/>
          <p:cNvSpPr>
            <a:spLocks noGrp="1"/>
          </p:cNvSpPr>
          <p:nvPr>
            <p:ph type="pic" sz="quarter" idx="14"/>
          </p:nvPr>
        </p:nvSpPr>
        <p:spPr>
          <a:xfrm>
            <a:off x="2048153" y="2835669"/>
            <a:ext cx="1940759" cy="1940759"/>
          </a:xfrm>
          <a:prstGeom prst="diamond">
            <a:avLst/>
          </a:prstGeom>
          <a:ln w="19050">
            <a:noFill/>
          </a:ln>
        </p:spPr>
        <p:txBody>
          <a:bodyPr>
            <a:normAutofit/>
          </a:bodyPr>
          <a:lstStyle>
            <a:lvl1pPr>
              <a:defRPr sz="675"/>
            </a:lvl1pPr>
          </a:lstStyle>
          <a:p>
            <a:endParaRPr lang="id-ID"/>
          </a:p>
        </p:txBody>
      </p:sp>
      <p:sp>
        <p:nvSpPr>
          <p:cNvPr id="45" name="Picture Placeholder 3"/>
          <p:cNvSpPr>
            <a:spLocks noGrp="1"/>
          </p:cNvSpPr>
          <p:nvPr>
            <p:ph type="pic" sz="quarter" idx="15"/>
          </p:nvPr>
        </p:nvSpPr>
        <p:spPr>
          <a:xfrm>
            <a:off x="3080053" y="1805098"/>
            <a:ext cx="1940759" cy="1940759"/>
          </a:xfrm>
          <a:prstGeom prst="diamond">
            <a:avLst/>
          </a:prstGeom>
          <a:ln w="19050">
            <a:noFill/>
          </a:ln>
        </p:spPr>
        <p:txBody>
          <a:bodyPr>
            <a:normAutofit/>
          </a:bodyPr>
          <a:lstStyle>
            <a:lvl1pPr>
              <a:defRPr sz="675"/>
            </a:lvl1pPr>
          </a:lstStyle>
          <a:p>
            <a:endParaRPr lang="id-ID"/>
          </a:p>
        </p:txBody>
      </p:sp>
      <p:sp>
        <p:nvSpPr>
          <p:cNvPr id="46" name="Picture Placeholder 3"/>
          <p:cNvSpPr>
            <a:spLocks noGrp="1"/>
          </p:cNvSpPr>
          <p:nvPr>
            <p:ph type="pic" sz="quarter" idx="16"/>
          </p:nvPr>
        </p:nvSpPr>
        <p:spPr>
          <a:xfrm>
            <a:off x="3080053" y="3866240"/>
            <a:ext cx="1940759" cy="1940759"/>
          </a:xfrm>
          <a:prstGeom prst="diamond">
            <a:avLst/>
          </a:prstGeom>
          <a:ln w="19050">
            <a:noFill/>
          </a:ln>
        </p:spPr>
        <p:txBody>
          <a:bodyPr>
            <a:normAutofit/>
          </a:bodyPr>
          <a:lstStyle>
            <a:lvl1pPr>
              <a:defRPr sz="675"/>
            </a:lvl1pPr>
          </a:lstStyle>
          <a:p>
            <a:endParaRPr lang="id-ID"/>
          </a:p>
        </p:txBody>
      </p:sp>
      <p:sp>
        <p:nvSpPr>
          <p:cNvPr id="47" name="Picture Placeholder 3"/>
          <p:cNvSpPr>
            <a:spLocks noGrp="1"/>
          </p:cNvSpPr>
          <p:nvPr>
            <p:ph type="pic" sz="quarter" idx="17"/>
          </p:nvPr>
        </p:nvSpPr>
        <p:spPr>
          <a:xfrm>
            <a:off x="4111953" y="2835669"/>
            <a:ext cx="1940759" cy="1940759"/>
          </a:xfrm>
          <a:prstGeom prst="diamond">
            <a:avLst/>
          </a:prstGeom>
          <a:ln w="19050">
            <a:noFill/>
          </a:ln>
        </p:spPr>
        <p:txBody>
          <a:bodyPr>
            <a:normAutofit/>
          </a:bodyPr>
          <a:lstStyle>
            <a:lvl1pPr>
              <a:defRPr sz="675"/>
            </a:lvl1pPr>
          </a:lstStyle>
          <a:p>
            <a:endParaRPr lang="id-ID"/>
          </a:p>
        </p:txBody>
      </p:sp>
      <p:sp>
        <p:nvSpPr>
          <p:cNvPr id="48" name="Picture Placeholder 3"/>
          <p:cNvSpPr>
            <a:spLocks noGrp="1"/>
          </p:cNvSpPr>
          <p:nvPr>
            <p:ph type="pic" sz="quarter" idx="18"/>
          </p:nvPr>
        </p:nvSpPr>
        <p:spPr>
          <a:xfrm>
            <a:off x="5149392" y="1805098"/>
            <a:ext cx="1940759" cy="1940759"/>
          </a:xfrm>
          <a:prstGeom prst="diamond">
            <a:avLst/>
          </a:prstGeom>
          <a:ln w="19050">
            <a:noFill/>
          </a:ln>
        </p:spPr>
        <p:txBody>
          <a:bodyPr>
            <a:normAutofit/>
          </a:bodyPr>
          <a:lstStyle>
            <a:lvl1pPr>
              <a:defRPr sz="675"/>
            </a:lvl1pPr>
          </a:lstStyle>
          <a:p>
            <a:endParaRPr lang="id-ID"/>
          </a:p>
        </p:txBody>
      </p:sp>
      <p:sp>
        <p:nvSpPr>
          <p:cNvPr id="49" name="Picture Placeholder 3"/>
          <p:cNvSpPr>
            <a:spLocks noGrp="1"/>
          </p:cNvSpPr>
          <p:nvPr>
            <p:ph type="pic" sz="quarter" idx="19"/>
          </p:nvPr>
        </p:nvSpPr>
        <p:spPr>
          <a:xfrm>
            <a:off x="6187324" y="2835669"/>
            <a:ext cx="1940759" cy="1940759"/>
          </a:xfrm>
          <a:prstGeom prst="diamond">
            <a:avLst/>
          </a:prstGeom>
          <a:ln w="19050">
            <a:noFill/>
          </a:ln>
        </p:spPr>
        <p:txBody>
          <a:bodyPr>
            <a:normAutofit/>
          </a:bodyPr>
          <a:lstStyle>
            <a:lvl1pPr>
              <a:defRPr sz="675"/>
            </a:lvl1pPr>
          </a:lstStyle>
          <a:p>
            <a:endParaRPr lang="id-ID"/>
          </a:p>
        </p:txBody>
      </p:sp>
      <p:sp>
        <p:nvSpPr>
          <p:cNvPr id="50" name="Picture Placeholder 3"/>
          <p:cNvSpPr>
            <a:spLocks noGrp="1"/>
          </p:cNvSpPr>
          <p:nvPr>
            <p:ph type="pic" sz="quarter" idx="20"/>
          </p:nvPr>
        </p:nvSpPr>
        <p:spPr>
          <a:xfrm>
            <a:off x="7219229" y="1805098"/>
            <a:ext cx="1940759" cy="1940759"/>
          </a:xfrm>
          <a:prstGeom prst="diamond">
            <a:avLst/>
          </a:prstGeom>
          <a:ln w="19050">
            <a:noFill/>
          </a:ln>
        </p:spPr>
        <p:txBody>
          <a:bodyPr>
            <a:normAutofit/>
          </a:bodyPr>
          <a:lstStyle>
            <a:lvl1pPr>
              <a:defRPr sz="675"/>
            </a:lvl1pPr>
          </a:lstStyle>
          <a:p>
            <a:endParaRPr lang="id-ID"/>
          </a:p>
        </p:txBody>
      </p:sp>
      <p:sp>
        <p:nvSpPr>
          <p:cNvPr id="51" name="Picture Placeholder 3"/>
          <p:cNvSpPr>
            <a:spLocks noGrp="1"/>
          </p:cNvSpPr>
          <p:nvPr>
            <p:ph type="pic" sz="quarter" idx="21"/>
          </p:nvPr>
        </p:nvSpPr>
        <p:spPr>
          <a:xfrm>
            <a:off x="7219229" y="3866240"/>
            <a:ext cx="1940759" cy="1940759"/>
          </a:xfrm>
          <a:prstGeom prst="diamond">
            <a:avLst/>
          </a:prstGeom>
          <a:ln w="19050">
            <a:noFill/>
          </a:ln>
        </p:spPr>
        <p:txBody>
          <a:bodyPr>
            <a:normAutofit/>
          </a:bodyPr>
          <a:lstStyle>
            <a:lvl1pPr>
              <a:defRPr sz="675"/>
            </a:lvl1pPr>
          </a:lstStyle>
          <a:p>
            <a:endParaRPr lang="id-ID"/>
          </a:p>
        </p:txBody>
      </p:sp>
      <p:sp>
        <p:nvSpPr>
          <p:cNvPr id="52" name="Picture Placeholder 3"/>
          <p:cNvSpPr>
            <a:spLocks noGrp="1"/>
          </p:cNvSpPr>
          <p:nvPr>
            <p:ph type="pic" sz="quarter" idx="22"/>
          </p:nvPr>
        </p:nvSpPr>
        <p:spPr>
          <a:xfrm>
            <a:off x="8251129" y="2835669"/>
            <a:ext cx="1940759" cy="1940759"/>
          </a:xfrm>
          <a:prstGeom prst="diamond">
            <a:avLst/>
          </a:prstGeom>
          <a:ln w="19050">
            <a:noFill/>
          </a:ln>
        </p:spPr>
        <p:txBody>
          <a:bodyPr>
            <a:normAutofit/>
          </a:bodyPr>
          <a:lstStyle>
            <a:lvl1pPr>
              <a:defRPr sz="675"/>
            </a:lvl1pPr>
          </a:lstStyle>
          <a:p>
            <a:endParaRPr lang="id-ID"/>
          </a:p>
        </p:txBody>
      </p:sp>
      <p:sp>
        <p:nvSpPr>
          <p:cNvPr id="53" name="Picture Placeholder 3"/>
          <p:cNvSpPr>
            <a:spLocks noGrp="1"/>
          </p:cNvSpPr>
          <p:nvPr>
            <p:ph type="pic" sz="quarter" idx="23"/>
          </p:nvPr>
        </p:nvSpPr>
        <p:spPr>
          <a:xfrm>
            <a:off x="9288569" y="1805098"/>
            <a:ext cx="1940759" cy="1940759"/>
          </a:xfrm>
          <a:prstGeom prst="diamond">
            <a:avLst/>
          </a:prstGeom>
          <a:ln w="19050">
            <a:noFill/>
          </a:ln>
        </p:spPr>
        <p:txBody>
          <a:bodyPr>
            <a:normAutofit/>
          </a:bodyPr>
          <a:lstStyle>
            <a:lvl1pPr>
              <a:defRPr sz="675"/>
            </a:lvl1pPr>
          </a:lstStyle>
          <a:p>
            <a:endParaRPr lang="id-ID"/>
          </a:p>
        </p:txBody>
      </p:sp>
      <p:sp>
        <p:nvSpPr>
          <p:cNvPr id="54" name="Slide Number Placeholder 4"/>
          <p:cNvSpPr>
            <a:spLocks noGrp="1"/>
          </p:cNvSpPr>
          <p:nvPr>
            <p:ph type="sldNum" sz="quarter" idx="12"/>
          </p:nvPr>
        </p:nvSpPr>
        <p:spPr>
          <a:xfrm>
            <a:off x="11393719" y="545152"/>
            <a:ext cx="648000" cy="365125"/>
          </a:xfrm>
          <a:prstGeom prst="rect">
            <a:avLst/>
          </a:prstGeom>
        </p:spPr>
        <p:txBody>
          <a:bodyPr/>
          <a:lstStyle>
            <a:lvl1pPr algn="r">
              <a:defRPr sz="1013" b="1">
                <a:solidFill>
                  <a:schemeClr val="bg1"/>
                </a:solidFill>
              </a:defRPr>
            </a:lvl1pPr>
          </a:lstStyle>
          <a:p>
            <a:fld id="{06BF0A5B-CA18-47D2-801E-5D97420A52F4}" type="slidenum">
              <a:rPr lang="id-ID" smtClean="0"/>
              <a:pPr/>
              <a:t>‹#›</a:t>
            </a:fld>
            <a:endParaRPr lang="id-ID" dirty="0"/>
          </a:p>
        </p:txBody>
      </p:sp>
      <p:sp>
        <p:nvSpPr>
          <p:cNvPr id="55" name="Picture Placeholder 3"/>
          <p:cNvSpPr>
            <a:spLocks noGrp="1"/>
          </p:cNvSpPr>
          <p:nvPr>
            <p:ph type="pic" sz="quarter" idx="24"/>
          </p:nvPr>
        </p:nvSpPr>
        <p:spPr>
          <a:xfrm>
            <a:off x="5149392" y="3866240"/>
            <a:ext cx="1940759" cy="1940759"/>
          </a:xfrm>
          <a:prstGeom prst="diamond">
            <a:avLst/>
          </a:prstGeom>
          <a:ln w="19050">
            <a:noFill/>
          </a:ln>
        </p:spPr>
        <p:txBody>
          <a:bodyPr>
            <a:normAutofit/>
          </a:bodyPr>
          <a:lstStyle>
            <a:lvl1pPr>
              <a:defRPr sz="675"/>
            </a:lvl1pPr>
          </a:lstStyle>
          <a:p>
            <a:endParaRPr lang="id-ID"/>
          </a:p>
        </p:txBody>
      </p:sp>
    </p:spTree>
    <p:extLst>
      <p:ext uri="{BB962C8B-B14F-4D97-AF65-F5344CB8AC3E}">
        <p14:creationId xmlns:p14="http://schemas.microsoft.com/office/powerpoint/2010/main" val="365256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43315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pSp>
        <p:nvGrpSpPr>
          <p:cNvPr id="131" name="Group 130"/>
          <p:cNvGrpSpPr/>
          <p:nvPr userDrawn="1"/>
        </p:nvGrpSpPr>
        <p:grpSpPr>
          <a:xfrm>
            <a:off x="6784132"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1387480" y="1998669"/>
            <a:ext cx="4187825" cy="2668587"/>
          </a:xfrm>
        </p:spPr>
        <p:txBody>
          <a:bodyPr/>
          <a:lstStyle/>
          <a:p>
            <a:endParaRPr lang="id-ID"/>
          </a:p>
        </p:txBody>
      </p:sp>
    </p:spTree>
    <p:extLst>
      <p:ext uri="{BB962C8B-B14F-4D97-AF65-F5344CB8AC3E}">
        <p14:creationId xmlns:p14="http://schemas.microsoft.com/office/powerpoint/2010/main" val="12008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grpSp>
        <p:nvGrpSpPr>
          <p:cNvPr id="131" name="Group 130"/>
          <p:cNvGrpSpPr/>
          <p:nvPr userDrawn="1"/>
        </p:nvGrpSpPr>
        <p:grpSpPr>
          <a:xfrm>
            <a:off x="6784132"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1387480" y="1998669"/>
            <a:ext cx="4187825" cy="2668587"/>
          </a:xfrm>
        </p:spPr>
        <p:txBody>
          <a:bodyPr/>
          <a:lstStyle/>
          <a:p>
            <a:endParaRPr lang="id-ID"/>
          </a:p>
        </p:txBody>
      </p:sp>
    </p:spTree>
    <p:extLst>
      <p:ext uri="{BB962C8B-B14F-4D97-AF65-F5344CB8AC3E}">
        <p14:creationId xmlns:p14="http://schemas.microsoft.com/office/powerpoint/2010/main" val="3194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grpSp>
        <p:nvGrpSpPr>
          <p:cNvPr id="131" name="Group 130"/>
          <p:cNvGrpSpPr/>
          <p:nvPr userDrawn="1"/>
        </p:nvGrpSpPr>
        <p:grpSpPr>
          <a:xfrm>
            <a:off x="6784132"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16719"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2176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2" name="Group 1"/>
          <p:cNvGrpSpPr/>
          <p:nvPr userDrawn="1"/>
        </p:nvGrpSpPr>
        <p:grpSpPr>
          <a:xfrm>
            <a:off x="7790156"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215097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5"/>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2" name="Group 1"/>
          <p:cNvGrpSpPr/>
          <p:nvPr userDrawn="1"/>
        </p:nvGrpSpPr>
        <p:grpSpPr>
          <a:xfrm>
            <a:off x="7790156"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3483715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422506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4" name="Picture Placeholder 2"/>
          <p:cNvSpPr>
            <a:spLocks noGrp="1"/>
          </p:cNvSpPr>
          <p:nvPr>
            <p:ph type="pic" sz="quarter" idx="10"/>
          </p:nvPr>
        </p:nvSpPr>
        <p:spPr>
          <a:xfrm>
            <a:off x="7888757" y="1746126"/>
            <a:ext cx="1926195" cy="2873225"/>
          </a:xfrm>
        </p:spPr>
        <p:txBody>
          <a:bodyPr/>
          <a:lstStyle/>
          <a:p>
            <a:endParaRPr lang="id-ID"/>
          </a:p>
        </p:txBody>
      </p:sp>
    </p:spTree>
    <p:extLst>
      <p:ext uri="{BB962C8B-B14F-4D97-AF65-F5344CB8AC3E}">
        <p14:creationId xmlns:p14="http://schemas.microsoft.com/office/powerpoint/2010/main" val="2656699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364854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4"/>
          </p:nvPr>
        </p:nvSpPr>
        <p:spPr>
          <a:xfrm>
            <a:off x="7315648" y="1411666"/>
            <a:ext cx="2847453" cy="2177701"/>
          </a:xfrm>
        </p:spPr>
      </p:sp>
      <p:sp>
        <p:nvSpPr>
          <p:cNvPr id="7" name="Picture Placeholder 2"/>
          <p:cNvSpPr>
            <a:spLocks noGrp="1"/>
          </p:cNvSpPr>
          <p:nvPr>
            <p:ph type="pic" sz="quarter" idx="13"/>
          </p:nvPr>
        </p:nvSpPr>
        <p:spPr>
          <a:xfrm>
            <a:off x="1972451" y="1399542"/>
            <a:ext cx="2776972" cy="2177701"/>
          </a:xfrm>
        </p:spPr>
      </p:sp>
    </p:spTree>
    <p:extLst>
      <p:ext uri="{BB962C8B-B14F-4D97-AF65-F5344CB8AC3E}">
        <p14:creationId xmlns:p14="http://schemas.microsoft.com/office/powerpoint/2010/main" val="496697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7" name="Picture Placeholder 35"/>
          <p:cNvSpPr>
            <a:spLocks noGrp="1"/>
          </p:cNvSpPr>
          <p:nvPr>
            <p:ph type="pic" sz="quarter" idx="13"/>
          </p:nvPr>
        </p:nvSpPr>
        <p:spPr>
          <a:xfrm>
            <a:off x="3" y="2336501"/>
            <a:ext cx="7800111" cy="2554000"/>
          </a:xfrm>
        </p:spPr>
      </p:sp>
    </p:spTree>
    <p:extLst>
      <p:ext uri="{BB962C8B-B14F-4D97-AF65-F5344CB8AC3E}">
        <p14:creationId xmlns:p14="http://schemas.microsoft.com/office/powerpoint/2010/main" val="885923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07773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62419"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922202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73177"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1156137" y="3072585"/>
            <a:ext cx="1666875" cy="1668462"/>
          </a:xfrm>
          <a:prstGeom prst="diamond">
            <a:avLst/>
          </a:prstGeom>
          <a:ln w="31750">
            <a:solidFill>
              <a:schemeClr val="accent3"/>
            </a:solidFill>
          </a:ln>
        </p:spPr>
        <p:txBody>
          <a:bodyPr>
            <a:normAutofit/>
          </a:bodyPr>
          <a:lstStyle>
            <a:lvl1pPr>
              <a:defRPr sz="788"/>
            </a:lvl1pPr>
          </a:lstStyle>
          <a:p>
            <a:endParaRPr lang="id-ID"/>
          </a:p>
        </p:txBody>
      </p:sp>
      <p:sp>
        <p:nvSpPr>
          <p:cNvPr id="15" name="Picture Placeholder 2"/>
          <p:cNvSpPr>
            <a:spLocks noGrp="1"/>
          </p:cNvSpPr>
          <p:nvPr>
            <p:ph type="pic" sz="quarter" idx="14"/>
          </p:nvPr>
        </p:nvSpPr>
        <p:spPr>
          <a:xfrm>
            <a:off x="9389089" y="1735908"/>
            <a:ext cx="1666875" cy="1668462"/>
          </a:xfrm>
          <a:prstGeom prst="diamond">
            <a:avLst/>
          </a:prstGeom>
          <a:ln w="31750">
            <a:solidFill>
              <a:schemeClr val="accent2"/>
            </a:solidFill>
          </a:ln>
        </p:spPr>
        <p:txBody>
          <a:bodyPr>
            <a:normAutofit/>
          </a:bodyPr>
          <a:lstStyle>
            <a:lvl1pPr>
              <a:defRPr sz="788"/>
            </a:lvl1pPr>
          </a:lstStyle>
          <a:p>
            <a:endParaRPr lang="id-ID"/>
          </a:p>
        </p:txBody>
      </p:sp>
      <p:sp>
        <p:nvSpPr>
          <p:cNvPr id="16" name="Picture Placeholder 2"/>
          <p:cNvSpPr>
            <a:spLocks noGrp="1"/>
          </p:cNvSpPr>
          <p:nvPr>
            <p:ph type="pic" sz="quarter" idx="15"/>
          </p:nvPr>
        </p:nvSpPr>
        <p:spPr>
          <a:xfrm>
            <a:off x="9389089" y="4439159"/>
            <a:ext cx="1666875" cy="1668462"/>
          </a:xfrm>
          <a:prstGeom prst="diamond">
            <a:avLst/>
          </a:prstGeom>
          <a:ln w="31750">
            <a:solidFill>
              <a:schemeClr val="accent4"/>
            </a:solidFill>
          </a:ln>
        </p:spPr>
        <p:txBody>
          <a:bodyPr>
            <a:normAutofit/>
          </a:bodyPr>
          <a:lstStyle>
            <a:lvl1pPr>
              <a:defRPr sz="788"/>
            </a:lvl1pPr>
          </a:lstStyle>
          <a:p>
            <a:endParaRPr lang="id-ID"/>
          </a:p>
        </p:txBody>
      </p:sp>
    </p:spTree>
    <p:extLst>
      <p:ext uri="{BB962C8B-B14F-4D97-AF65-F5344CB8AC3E}">
        <p14:creationId xmlns:p14="http://schemas.microsoft.com/office/powerpoint/2010/main" val="3981067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573177"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1156137" y="3072585"/>
            <a:ext cx="1666875" cy="1668462"/>
          </a:xfrm>
          <a:prstGeom prst="diamond">
            <a:avLst/>
          </a:prstGeom>
          <a:ln w="31750">
            <a:solidFill>
              <a:schemeClr val="accent3"/>
            </a:solidFill>
          </a:ln>
        </p:spPr>
        <p:txBody>
          <a:bodyPr>
            <a:normAutofit/>
          </a:bodyPr>
          <a:lstStyle>
            <a:lvl1pPr>
              <a:defRPr sz="788"/>
            </a:lvl1pPr>
          </a:lstStyle>
          <a:p>
            <a:endParaRPr lang="id-ID"/>
          </a:p>
        </p:txBody>
      </p:sp>
      <p:sp>
        <p:nvSpPr>
          <p:cNvPr id="15" name="Picture Placeholder 2"/>
          <p:cNvSpPr>
            <a:spLocks noGrp="1"/>
          </p:cNvSpPr>
          <p:nvPr>
            <p:ph type="pic" sz="quarter" idx="14"/>
          </p:nvPr>
        </p:nvSpPr>
        <p:spPr>
          <a:xfrm>
            <a:off x="9389089" y="1735908"/>
            <a:ext cx="1666875" cy="1668462"/>
          </a:xfrm>
          <a:prstGeom prst="diamond">
            <a:avLst/>
          </a:prstGeom>
          <a:ln w="31750">
            <a:solidFill>
              <a:schemeClr val="accent2"/>
            </a:solidFill>
          </a:ln>
        </p:spPr>
        <p:txBody>
          <a:bodyPr>
            <a:normAutofit/>
          </a:bodyPr>
          <a:lstStyle>
            <a:lvl1pPr>
              <a:defRPr sz="788"/>
            </a:lvl1pPr>
          </a:lstStyle>
          <a:p>
            <a:endParaRPr lang="id-ID"/>
          </a:p>
        </p:txBody>
      </p:sp>
      <p:sp>
        <p:nvSpPr>
          <p:cNvPr id="16" name="Picture Placeholder 2"/>
          <p:cNvSpPr>
            <a:spLocks noGrp="1"/>
          </p:cNvSpPr>
          <p:nvPr>
            <p:ph type="pic" sz="quarter" idx="15"/>
          </p:nvPr>
        </p:nvSpPr>
        <p:spPr>
          <a:xfrm>
            <a:off x="9389089" y="4439159"/>
            <a:ext cx="1666875" cy="1668462"/>
          </a:xfrm>
          <a:prstGeom prst="diamond">
            <a:avLst/>
          </a:prstGeom>
          <a:ln w="31750">
            <a:solidFill>
              <a:schemeClr val="accent4"/>
            </a:solidFill>
          </a:ln>
        </p:spPr>
        <p:txBody>
          <a:bodyPr>
            <a:normAutofit/>
          </a:bodyPr>
          <a:lstStyle>
            <a:lvl1pPr>
              <a:defRPr sz="788"/>
            </a:lvl1pPr>
          </a:lstStyle>
          <a:p>
            <a:endParaRPr lang="id-ID"/>
          </a:p>
        </p:txBody>
      </p:sp>
    </p:spTree>
    <p:extLst>
      <p:ext uri="{BB962C8B-B14F-4D97-AF65-F5344CB8AC3E}">
        <p14:creationId xmlns:p14="http://schemas.microsoft.com/office/powerpoint/2010/main" val="269060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9" y="0"/>
            <a:ext cx="2034000" cy="2286000"/>
          </a:xfrm>
        </p:spPr>
        <p:txBody>
          <a:bodyPr/>
          <a:lstStyle/>
          <a:p>
            <a:endParaRPr lang="id-ID"/>
          </a:p>
        </p:txBody>
      </p:sp>
      <p:sp>
        <p:nvSpPr>
          <p:cNvPr id="10" name="Picture Placeholder 3"/>
          <p:cNvSpPr>
            <a:spLocks noGrp="1"/>
          </p:cNvSpPr>
          <p:nvPr>
            <p:ph type="pic" sz="quarter" idx="21"/>
          </p:nvPr>
        </p:nvSpPr>
        <p:spPr>
          <a:xfrm>
            <a:off x="6108639" y="4572000"/>
            <a:ext cx="2034000" cy="2286000"/>
          </a:xfrm>
        </p:spPr>
        <p:txBody>
          <a:bodyPr/>
          <a:lstStyle/>
          <a:p>
            <a:endParaRPr lang="id-ID"/>
          </a:p>
        </p:txBody>
      </p:sp>
      <p:sp>
        <p:nvSpPr>
          <p:cNvPr id="11" name="Picture Placeholder 3"/>
          <p:cNvSpPr>
            <a:spLocks noGrp="1"/>
          </p:cNvSpPr>
          <p:nvPr>
            <p:ph type="pic" sz="quarter" idx="26"/>
          </p:nvPr>
        </p:nvSpPr>
        <p:spPr>
          <a:xfrm>
            <a:off x="10176639" y="2286000"/>
            <a:ext cx="2034000" cy="2286000"/>
          </a:xfrm>
        </p:spPr>
        <p:txBody>
          <a:bodyPr/>
          <a:lstStyle/>
          <a:p>
            <a:endParaRPr lang="id-ID"/>
          </a:p>
        </p:txBody>
      </p:sp>
    </p:spTree>
    <p:extLst>
      <p:ext uri="{BB962C8B-B14F-4D97-AF65-F5344CB8AC3E}">
        <p14:creationId xmlns:p14="http://schemas.microsoft.com/office/powerpoint/2010/main" val="3220388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grpSp>
        <p:nvGrpSpPr>
          <p:cNvPr id="4" name="Group 3"/>
          <p:cNvGrpSpPr/>
          <p:nvPr userDrawn="1"/>
        </p:nvGrpSpPr>
        <p:grpSpPr>
          <a:xfrm>
            <a:off x="7790156"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53" name="Group 52"/>
          <p:cNvGrpSpPr/>
          <p:nvPr userDrawn="1"/>
        </p:nvGrpSpPr>
        <p:grpSpPr>
          <a:xfrm>
            <a:off x="3265341"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99" name="Group 98"/>
          <p:cNvGrpSpPr/>
          <p:nvPr userDrawn="1"/>
        </p:nvGrpSpPr>
        <p:grpSpPr>
          <a:xfrm rot="10800000">
            <a:off x="-1259089"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003000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grpSp>
        <p:nvGrpSpPr>
          <p:cNvPr id="4" name="Group 3"/>
          <p:cNvGrpSpPr/>
          <p:nvPr userDrawn="1"/>
        </p:nvGrpSpPr>
        <p:grpSpPr>
          <a:xfrm>
            <a:off x="7790156"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53" name="Group 52"/>
          <p:cNvGrpSpPr/>
          <p:nvPr userDrawn="1"/>
        </p:nvGrpSpPr>
        <p:grpSpPr>
          <a:xfrm>
            <a:off x="3265341"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99" name="Group 98"/>
          <p:cNvGrpSpPr/>
          <p:nvPr userDrawn="1"/>
        </p:nvGrpSpPr>
        <p:grpSpPr>
          <a:xfrm rot="10800000">
            <a:off x="-1259089"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494675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4357692" y="1534941"/>
            <a:ext cx="3487737" cy="2663825"/>
          </a:xfrm>
        </p:spPr>
        <p:txBody>
          <a:bodyPr>
            <a:normAutofit/>
          </a:bodyPr>
          <a:lstStyle>
            <a:lvl1pPr>
              <a:defRPr sz="1013"/>
            </a:lvl1pPr>
          </a:lstStyle>
          <a:p>
            <a:endParaRPr lang="id-ID"/>
          </a:p>
        </p:txBody>
      </p:sp>
    </p:spTree>
    <p:extLst>
      <p:ext uri="{BB962C8B-B14F-4D97-AF65-F5344CB8AC3E}">
        <p14:creationId xmlns:p14="http://schemas.microsoft.com/office/powerpoint/2010/main" val="3758060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4764092" y="2257428"/>
            <a:ext cx="2674937" cy="3489325"/>
          </a:xfrm>
        </p:spPr>
        <p:txBody>
          <a:bodyPr>
            <a:normAutofit/>
          </a:bodyPr>
          <a:lstStyle>
            <a:lvl1pPr>
              <a:defRPr sz="788"/>
            </a:lvl1pPr>
          </a:lstStyle>
          <a:p>
            <a:endParaRPr lang="id-ID"/>
          </a:p>
        </p:txBody>
      </p:sp>
    </p:spTree>
    <p:extLst>
      <p:ext uri="{BB962C8B-B14F-4D97-AF65-F5344CB8AC3E}">
        <p14:creationId xmlns:p14="http://schemas.microsoft.com/office/powerpoint/2010/main" val="2405817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4764092" y="2257428"/>
            <a:ext cx="2674937" cy="3489325"/>
          </a:xfrm>
        </p:spPr>
        <p:txBody>
          <a:bodyPr>
            <a:normAutofit/>
          </a:bodyPr>
          <a:lstStyle>
            <a:lvl1pPr>
              <a:defRPr sz="788"/>
            </a:lvl1pPr>
          </a:lstStyle>
          <a:p>
            <a:endParaRPr lang="id-ID"/>
          </a:p>
        </p:txBody>
      </p:sp>
    </p:spTree>
    <p:extLst>
      <p:ext uri="{BB962C8B-B14F-4D97-AF65-F5344CB8AC3E}">
        <p14:creationId xmlns:p14="http://schemas.microsoft.com/office/powerpoint/2010/main" val="3709409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5" name="Slide Number Placeholder 4"/>
          <p:cNvSpPr>
            <a:spLocks noGrp="1"/>
          </p:cNvSpPr>
          <p:nvPr>
            <p:ph type="sldNum" sz="quarter" idx="12"/>
          </p:nvPr>
        </p:nvSpPr>
        <p:spPr>
          <a:xfrm>
            <a:off x="11626969" y="55006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1389063" y="1389063"/>
            <a:ext cx="3251200" cy="4391025"/>
          </a:xfrm>
        </p:spPr>
        <p:txBody>
          <a:bodyPr/>
          <a:lstStyle/>
          <a:p>
            <a:endParaRPr lang="id-ID"/>
          </a:p>
        </p:txBody>
      </p:sp>
    </p:spTree>
    <p:extLst>
      <p:ext uri="{BB962C8B-B14F-4D97-AF65-F5344CB8AC3E}">
        <p14:creationId xmlns:p14="http://schemas.microsoft.com/office/powerpoint/2010/main" val="398632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4076327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4008419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0"/>
          </p:nvPr>
        </p:nvSpPr>
        <p:spPr>
          <a:xfrm>
            <a:off x="1194253" y="2113494"/>
            <a:ext cx="1825459" cy="1825460"/>
          </a:xfrm>
          <a:prstGeom prst="ellipse">
            <a:avLst/>
          </a:prstGeom>
        </p:spPr>
        <p:txBody>
          <a:bodyPr>
            <a:normAutofit/>
          </a:bodyPr>
          <a:lstStyle>
            <a:lvl1pPr>
              <a:defRPr sz="900">
                <a:solidFill>
                  <a:schemeClr val="tx2"/>
                </a:solidFill>
              </a:defRPr>
            </a:lvl1pPr>
          </a:lstStyle>
          <a:p>
            <a:endParaRPr lang="id-ID" dirty="0"/>
          </a:p>
        </p:txBody>
      </p:sp>
    </p:spTree>
    <p:extLst>
      <p:ext uri="{BB962C8B-B14F-4D97-AF65-F5344CB8AC3E}">
        <p14:creationId xmlns:p14="http://schemas.microsoft.com/office/powerpoint/2010/main" val="298014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6"/>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0"/>
          </p:nvPr>
        </p:nvSpPr>
        <p:spPr>
          <a:xfrm>
            <a:off x="924678" y="2000480"/>
            <a:ext cx="2280863" cy="3475648"/>
          </a:xfrm>
          <a:prstGeom prst="rect">
            <a:avLst/>
          </a:prstGeom>
        </p:spPr>
        <p:txBody>
          <a:bodyPr>
            <a:normAutofit/>
          </a:bodyPr>
          <a:lstStyle>
            <a:lvl1pPr>
              <a:defRPr sz="900">
                <a:solidFill>
                  <a:schemeClr val="tx2"/>
                </a:solidFill>
              </a:defRPr>
            </a:lvl1pPr>
          </a:lstStyle>
          <a:p>
            <a:endParaRPr lang="id-ID" dirty="0"/>
          </a:p>
        </p:txBody>
      </p:sp>
    </p:spTree>
    <p:extLst>
      <p:ext uri="{BB962C8B-B14F-4D97-AF65-F5344CB8AC3E}">
        <p14:creationId xmlns:p14="http://schemas.microsoft.com/office/powerpoint/2010/main" val="16907916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13715"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 name="Group 2"/>
          <p:cNvGrpSpPr/>
          <p:nvPr userDrawn="1"/>
        </p:nvGrpSpPr>
        <p:grpSpPr>
          <a:xfrm>
            <a:off x="11062393" y="4680750"/>
            <a:ext cx="1694059"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510601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13715"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 name="Group 2"/>
          <p:cNvGrpSpPr/>
          <p:nvPr userDrawn="1"/>
        </p:nvGrpSpPr>
        <p:grpSpPr>
          <a:xfrm>
            <a:off x="11062393" y="4680750"/>
            <a:ext cx="1694059"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37278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13715"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90903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792813" y="2000256"/>
            <a:ext cx="1800225" cy="1800225"/>
          </a:xfrm>
        </p:spPr>
        <p:txBody>
          <a:bodyPr>
            <a:normAutofit/>
          </a:bodyPr>
          <a:lstStyle>
            <a:lvl1pPr>
              <a:defRPr sz="788"/>
            </a:lvl1pPr>
          </a:lstStyle>
          <a:p>
            <a:endParaRPr lang="id-ID"/>
          </a:p>
        </p:txBody>
      </p:sp>
      <p:sp>
        <p:nvSpPr>
          <p:cNvPr id="11" name="Picture Placeholder 2"/>
          <p:cNvSpPr>
            <a:spLocks noGrp="1"/>
          </p:cNvSpPr>
          <p:nvPr>
            <p:ph type="pic" sz="quarter" idx="15"/>
          </p:nvPr>
        </p:nvSpPr>
        <p:spPr>
          <a:xfrm>
            <a:off x="6522495" y="2000256"/>
            <a:ext cx="1800225" cy="1800225"/>
          </a:xfrm>
        </p:spPr>
        <p:txBody>
          <a:bodyPr>
            <a:normAutofit/>
          </a:bodyPr>
          <a:lstStyle>
            <a:lvl1pPr>
              <a:defRPr sz="788"/>
            </a:lvl1pPr>
          </a:lstStyle>
          <a:p>
            <a:endParaRPr lang="id-ID"/>
          </a:p>
        </p:txBody>
      </p:sp>
      <p:sp>
        <p:nvSpPr>
          <p:cNvPr id="12" name="Picture Placeholder 2"/>
          <p:cNvSpPr>
            <a:spLocks noGrp="1"/>
          </p:cNvSpPr>
          <p:nvPr>
            <p:ph type="pic" sz="quarter" idx="16"/>
          </p:nvPr>
        </p:nvSpPr>
        <p:spPr>
          <a:xfrm>
            <a:off x="9230897" y="2000256"/>
            <a:ext cx="1800225" cy="1800225"/>
          </a:xfrm>
        </p:spPr>
        <p:txBody>
          <a:bodyPr>
            <a:normAutofit/>
          </a:bodyPr>
          <a:lstStyle>
            <a:lvl1pPr>
              <a:defRPr sz="788"/>
            </a:lvl1pPr>
          </a:lstStyle>
          <a:p>
            <a:endParaRPr lang="id-ID"/>
          </a:p>
        </p:txBody>
      </p:sp>
      <p:sp>
        <p:nvSpPr>
          <p:cNvPr id="3" name="Picture Placeholder 2"/>
          <p:cNvSpPr>
            <a:spLocks noGrp="1"/>
          </p:cNvSpPr>
          <p:nvPr>
            <p:ph type="pic" sz="quarter" idx="13"/>
          </p:nvPr>
        </p:nvSpPr>
        <p:spPr>
          <a:xfrm>
            <a:off x="1163642" y="2000256"/>
            <a:ext cx="1800225" cy="1800225"/>
          </a:xfrm>
        </p:spPr>
        <p:txBody>
          <a:bodyPr>
            <a:normAutofit/>
          </a:bodyPr>
          <a:lstStyle>
            <a:lvl1pPr>
              <a:defRPr sz="788"/>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867108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4081044" y="1801476"/>
            <a:ext cx="1800225" cy="1800225"/>
          </a:xfrm>
        </p:spPr>
        <p:txBody>
          <a:bodyPr>
            <a:normAutofit/>
          </a:bodyPr>
          <a:lstStyle>
            <a:lvl1pPr>
              <a:defRPr sz="788"/>
            </a:lvl1pPr>
          </a:lstStyle>
          <a:p>
            <a:endParaRPr lang="id-ID"/>
          </a:p>
        </p:txBody>
      </p:sp>
      <p:sp>
        <p:nvSpPr>
          <p:cNvPr id="11" name="Picture Placeholder 2"/>
          <p:cNvSpPr>
            <a:spLocks noGrp="1"/>
          </p:cNvSpPr>
          <p:nvPr>
            <p:ph type="pic" sz="quarter" idx="15"/>
          </p:nvPr>
        </p:nvSpPr>
        <p:spPr>
          <a:xfrm>
            <a:off x="6323716" y="1801476"/>
            <a:ext cx="1800225" cy="1800225"/>
          </a:xfrm>
        </p:spPr>
        <p:txBody>
          <a:bodyPr>
            <a:normAutofit/>
          </a:bodyPr>
          <a:lstStyle>
            <a:lvl1pPr>
              <a:defRPr sz="788"/>
            </a:lvl1pPr>
          </a:lstStyle>
          <a:p>
            <a:endParaRPr lang="id-ID"/>
          </a:p>
        </p:txBody>
      </p:sp>
      <p:sp>
        <p:nvSpPr>
          <p:cNvPr id="12" name="Picture Placeholder 2"/>
          <p:cNvSpPr>
            <a:spLocks noGrp="1"/>
          </p:cNvSpPr>
          <p:nvPr>
            <p:ph type="pic" sz="quarter" idx="16"/>
          </p:nvPr>
        </p:nvSpPr>
        <p:spPr>
          <a:xfrm>
            <a:off x="6323716" y="3998024"/>
            <a:ext cx="1800225" cy="1800225"/>
          </a:xfrm>
        </p:spPr>
        <p:txBody>
          <a:bodyPr>
            <a:normAutofit/>
          </a:bodyPr>
          <a:lstStyle>
            <a:lvl1pPr>
              <a:defRPr sz="788"/>
            </a:lvl1pPr>
          </a:lstStyle>
          <a:p>
            <a:endParaRPr lang="id-ID"/>
          </a:p>
        </p:txBody>
      </p:sp>
      <p:sp>
        <p:nvSpPr>
          <p:cNvPr id="3" name="Picture Placeholder 2"/>
          <p:cNvSpPr>
            <a:spLocks noGrp="1"/>
          </p:cNvSpPr>
          <p:nvPr>
            <p:ph type="pic" sz="quarter" idx="13"/>
          </p:nvPr>
        </p:nvSpPr>
        <p:spPr>
          <a:xfrm>
            <a:off x="4081044" y="3998024"/>
            <a:ext cx="1800225" cy="1800225"/>
          </a:xfrm>
        </p:spPr>
        <p:txBody>
          <a:bodyPr>
            <a:normAutofit/>
          </a:bodyPr>
          <a:lstStyle>
            <a:lvl1pPr>
              <a:defRPr sz="788"/>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714961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915580"/>
            <a:ext cx="1620000" cy="1620000"/>
          </a:xfrm>
        </p:spPr>
        <p:txBody>
          <a:bodyPr>
            <a:normAutofit/>
          </a:bodyPr>
          <a:lstStyle>
            <a:lvl1pPr>
              <a:defRPr sz="788"/>
            </a:lvl1pPr>
          </a:lstStyle>
          <a:p>
            <a:endParaRPr lang="id-ID"/>
          </a:p>
        </p:txBody>
      </p:sp>
      <p:sp>
        <p:nvSpPr>
          <p:cNvPr id="11" name="Picture Placeholder 2"/>
          <p:cNvSpPr>
            <a:spLocks noGrp="1"/>
          </p:cNvSpPr>
          <p:nvPr>
            <p:ph type="pic" sz="quarter" idx="15"/>
          </p:nvPr>
        </p:nvSpPr>
        <p:spPr>
          <a:xfrm>
            <a:off x="6641031" y="1915580"/>
            <a:ext cx="1620000" cy="1620000"/>
          </a:xfrm>
        </p:spPr>
        <p:txBody>
          <a:bodyPr>
            <a:normAutofit/>
          </a:bodyPr>
          <a:lstStyle>
            <a:lvl1pPr>
              <a:defRPr sz="788"/>
            </a:lvl1pPr>
          </a:lstStyle>
          <a:p>
            <a:endParaRPr lang="id-ID"/>
          </a:p>
        </p:txBody>
      </p:sp>
      <p:sp>
        <p:nvSpPr>
          <p:cNvPr id="12" name="Picture Placeholder 2"/>
          <p:cNvSpPr>
            <a:spLocks noGrp="1"/>
          </p:cNvSpPr>
          <p:nvPr>
            <p:ph type="pic" sz="quarter" idx="16"/>
          </p:nvPr>
        </p:nvSpPr>
        <p:spPr>
          <a:xfrm>
            <a:off x="9349431" y="1915580"/>
            <a:ext cx="1620000" cy="1620000"/>
          </a:xfrm>
        </p:spPr>
        <p:txBody>
          <a:bodyPr>
            <a:normAutofit/>
          </a:bodyPr>
          <a:lstStyle>
            <a:lvl1pPr>
              <a:defRPr sz="788"/>
            </a:lvl1pPr>
          </a:lstStyle>
          <a:p>
            <a:endParaRPr lang="id-ID"/>
          </a:p>
        </p:txBody>
      </p:sp>
      <p:sp>
        <p:nvSpPr>
          <p:cNvPr id="3" name="Picture Placeholder 2"/>
          <p:cNvSpPr>
            <a:spLocks noGrp="1"/>
          </p:cNvSpPr>
          <p:nvPr>
            <p:ph type="pic" sz="quarter" idx="13"/>
          </p:nvPr>
        </p:nvSpPr>
        <p:spPr>
          <a:xfrm>
            <a:off x="1282176" y="1915580"/>
            <a:ext cx="1620000" cy="1620000"/>
          </a:xfrm>
        </p:spPr>
        <p:txBody>
          <a:bodyPr>
            <a:normAutofit/>
          </a:bodyPr>
          <a:lstStyle>
            <a:lvl1pPr>
              <a:defRPr sz="788"/>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570334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826677" y="2000250"/>
            <a:ext cx="1800000" cy="1800000"/>
          </a:xfrm>
          <a:prstGeom prst="ellipse">
            <a:avLst/>
          </a:prstGeom>
        </p:spPr>
        <p:txBody>
          <a:bodyPr>
            <a:normAutofit/>
          </a:bodyPr>
          <a:lstStyle>
            <a:lvl1pPr>
              <a:defRPr sz="900"/>
            </a:lvl1pPr>
          </a:lstStyle>
          <a:p>
            <a:endParaRPr lang="id-ID"/>
          </a:p>
        </p:txBody>
      </p:sp>
      <p:sp>
        <p:nvSpPr>
          <p:cNvPr id="11" name="Picture Placeholder 2"/>
          <p:cNvSpPr>
            <a:spLocks noGrp="1"/>
          </p:cNvSpPr>
          <p:nvPr>
            <p:ph type="pic" sz="quarter" idx="15"/>
          </p:nvPr>
        </p:nvSpPr>
        <p:spPr>
          <a:xfrm>
            <a:off x="6556360" y="2000250"/>
            <a:ext cx="1800000" cy="1800000"/>
          </a:xfrm>
          <a:prstGeom prst="ellipse">
            <a:avLst/>
          </a:prstGeom>
        </p:spPr>
        <p:txBody>
          <a:bodyPr>
            <a:normAutofit/>
          </a:bodyPr>
          <a:lstStyle>
            <a:lvl1pPr>
              <a:defRPr sz="900"/>
            </a:lvl1pPr>
          </a:lstStyle>
          <a:p>
            <a:endParaRPr lang="id-ID"/>
          </a:p>
        </p:txBody>
      </p:sp>
      <p:sp>
        <p:nvSpPr>
          <p:cNvPr id="12" name="Picture Placeholder 2"/>
          <p:cNvSpPr>
            <a:spLocks noGrp="1"/>
          </p:cNvSpPr>
          <p:nvPr>
            <p:ph type="pic" sz="quarter" idx="16"/>
          </p:nvPr>
        </p:nvSpPr>
        <p:spPr>
          <a:xfrm>
            <a:off x="9264761" y="2000250"/>
            <a:ext cx="1800000" cy="1800000"/>
          </a:xfrm>
          <a:prstGeom prst="ellipse">
            <a:avLst/>
          </a:prstGeom>
        </p:spPr>
        <p:txBody>
          <a:bodyPr>
            <a:normAutofit/>
          </a:bodyPr>
          <a:lstStyle>
            <a:lvl1pPr>
              <a:defRPr sz="900"/>
            </a:lvl1pPr>
          </a:lstStyle>
          <a:p>
            <a:endParaRPr lang="id-ID"/>
          </a:p>
        </p:txBody>
      </p:sp>
      <p:sp>
        <p:nvSpPr>
          <p:cNvPr id="3" name="Picture Placeholder 2"/>
          <p:cNvSpPr>
            <a:spLocks noGrp="1"/>
          </p:cNvSpPr>
          <p:nvPr>
            <p:ph type="pic" sz="quarter" idx="13"/>
          </p:nvPr>
        </p:nvSpPr>
        <p:spPr>
          <a:xfrm>
            <a:off x="1197507" y="2000250"/>
            <a:ext cx="1800000" cy="1800000"/>
          </a:xfrm>
          <a:prstGeom prst="ellipse">
            <a:avLst/>
          </a:prstGeom>
        </p:spPr>
        <p:txBody>
          <a:bodyPr>
            <a:normAutofit/>
          </a:bodyPr>
          <a:lstStyle>
            <a:lvl1pPr>
              <a:defRPr sz="900"/>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948515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900"/>
            </a:lvl1pPr>
          </a:lstStyle>
          <a:p>
            <a:endParaRPr lang="id-ID"/>
          </a:p>
        </p:txBody>
      </p:sp>
      <p:sp>
        <p:nvSpPr>
          <p:cNvPr id="11"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900"/>
            </a:lvl1pPr>
          </a:lstStyle>
          <a:p>
            <a:endParaRPr lang="id-ID"/>
          </a:p>
        </p:txBody>
      </p:sp>
      <p:sp>
        <p:nvSpPr>
          <p:cNvPr id="12"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900"/>
            </a:lvl1pPr>
          </a:lstStyle>
          <a:p>
            <a:endParaRPr lang="id-ID"/>
          </a:p>
        </p:txBody>
      </p:sp>
      <p:sp>
        <p:nvSpPr>
          <p:cNvPr id="3"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900"/>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4060151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900"/>
            </a:lvl1pPr>
          </a:lstStyle>
          <a:p>
            <a:endParaRPr lang="id-ID"/>
          </a:p>
        </p:txBody>
      </p:sp>
      <p:sp>
        <p:nvSpPr>
          <p:cNvPr id="11" name="Picture Placeholder 2"/>
          <p:cNvSpPr>
            <a:spLocks noGrp="1"/>
          </p:cNvSpPr>
          <p:nvPr>
            <p:ph type="pic" sz="quarter" idx="15"/>
          </p:nvPr>
        </p:nvSpPr>
        <p:spPr>
          <a:xfrm>
            <a:off x="6641031" y="1898646"/>
            <a:ext cx="1620000" cy="1620000"/>
          </a:xfrm>
          <a:prstGeom prst="ellipse">
            <a:avLst/>
          </a:prstGeom>
        </p:spPr>
        <p:txBody>
          <a:bodyPr>
            <a:normAutofit/>
          </a:bodyPr>
          <a:lstStyle>
            <a:lvl1pPr>
              <a:defRPr sz="9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900"/>
            </a:lvl1pPr>
          </a:lstStyle>
          <a:p>
            <a:endParaRPr lang="id-ID"/>
          </a:p>
        </p:txBody>
      </p:sp>
      <p:sp>
        <p:nvSpPr>
          <p:cNvPr id="3"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900"/>
            </a:lvl1p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16876"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46252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580020"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grpSp>
        <p:nvGrpSpPr>
          <p:cNvPr id="4" name="Group 3"/>
          <p:cNvGrpSpPr/>
          <p:nvPr userDrawn="1"/>
        </p:nvGrpSpPr>
        <p:grpSpPr>
          <a:xfrm rot="5400000">
            <a:off x="-565533"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grpSp>
        <p:nvGrpSpPr>
          <p:cNvPr id="19" name="Group 18"/>
          <p:cNvGrpSpPr/>
          <p:nvPr userDrawn="1"/>
        </p:nvGrpSpPr>
        <p:grpSpPr>
          <a:xfrm>
            <a:off x="11025031"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5006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580020"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0243539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580020" y="545152"/>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8858312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2962" y="1644650"/>
            <a:ext cx="10520363" cy="3297238"/>
          </a:xfrm>
        </p:spPr>
        <p:txBody>
          <a:bodyPr/>
          <a:lstStyle/>
          <a:p>
            <a:endParaRPr lang="id-ID"/>
          </a:p>
        </p:txBody>
      </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3844139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2387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1932912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1"/>
          <p:cNvSpPr>
            <a:spLocks noGrp="1"/>
          </p:cNvSpPr>
          <p:nvPr>
            <p:ph type="pic" sz="quarter" idx="13"/>
          </p:nvPr>
        </p:nvSpPr>
        <p:spPr>
          <a:xfrm>
            <a:off x="4621020" y="978157"/>
            <a:ext cx="2890977" cy="2890977"/>
          </a:xfrm>
          <a:prstGeom prst="ellipse">
            <a:avLst/>
          </a:prstGeom>
        </p:spPr>
      </p:sp>
    </p:spTree>
    <p:extLst>
      <p:ext uri="{BB962C8B-B14F-4D97-AF65-F5344CB8AC3E}">
        <p14:creationId xmlns:p14="http://schemas.microsoft.com/office/powerpoint/2010/main" val="334654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6058037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9" name="Picture Placeholder 11"/>
          <p:cNvSpPr>
            <a:spLocks noGrp="1"/>
          </p:cNvSpPr>
          <p:nvPr>
            <p:ph type="pic" sz="quarter" idx="13"/>
          </p:nvPr>
        </p:nvSpPr>
        <p:spPr>
          <a:xfrm>
            <a:off x="1058608" y="1953115"/>
            <a:ext cx="2880000" cy="2160000"/>
          </a:xfrm>
        </p:spPr>
        <p:txBody>
          <a:bodyPr/>
          <a:lstStyle/>
          <a:p>
            <a:endParaRPr lang="id-ID"/>
          </a:p>
        </p:txBody>
      </p:sp>
      <p:sp>
        <p:nvSpPr>
          <p:cNvPr id="10" name="Picture Placeholder 11"/>
          <p:cNvSpPr>
            <a:spLocks noGrp="1"/>
          </p:cNvSpPr>
          <p:nvPr>
            <p:ph type="pic" sz="quarter" idx="14"/>
          </p:nvPr>
        </p:nvSpPr>
        <p:spPr>
          <a:xfrm>
            <a:off x="4652255" y="1976097"/>
            <a:ext cx="2880000" cy="2160000"/>
          </a:xfrm>
        </p:spPr>
        <p:txBody>
          <a:bodyPr/>
          <a:lstStyle/>
          <a:p>
            <a:endParaRPr lang="id-ID"/>
          </a:p>
        </p:txBody>
      </p:sp>
      <p:sp>
        <p:nvSpPr>
          <p:cNvPr id="11" name="Picture Placeholder 11"/>
          <p:cNvSpPr>
            <a:spLocks noGrp="1"/>
          </p:cNvSpPr>
          <p:nvPr>
            <p:ph type="pic" sz="quarter" idx="15"/>
          </p:nvPr>
        </p:nvSpPr>
        <p:spPr>
          <a:xfrm>
            <a:off x="8283831" y="1976097"/>
            <a:ext cx="2880000" cy="2160000"/>
          </a:xfrm>
        </p:spPr>
        <p:txBody>
          <a:bodyPr/>
          <a:lstStyle/>
          <a:p>
            <a:endParaRPr lang="id-ID"/>
          </a:p>
        </p:txBody>
      </p:sp>
    </p:spTree>
    <p:extLst>
      <p:ext uri="{BB962C8B-B14F-4D97-AF65-F5344CB8AC3E}">
        <p14:creationId xmlns:p14="http://schemas.microsoft.com/office/powerpoint/2010/main" val="1998750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6804295" y="710"/>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662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4" name="Group 3"/>
          <p:cNvGrpSpPr/>
          <p:nvPr userDrawn="1"/>
        </p:nvGrpSpPr>
        <p:grpSpPr>
          <a:xfrm>
            <a:off x="6804295" y="76913"/>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037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9"/>
            <a:ext cx="3860800" cy="365125"/>
          </a:xfrm>
          <a:prstGeom prst="rect">
            <a:avLst/>
          </a:prstGeom>
        </p:spPr>
        <p:txBody>
          <a:bodyPr lIns="91440" tIns="45720" rIns="91440" bIns="45720"/>
          <a:lstStyle>
            <a:lvl1pPr algn="ctr">
              <a:defRPr sz="788"/>
            </a:lvl1p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751908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9" name="Picture Placeholder 1"/>
          <p:cNvSpPr>
            <a:spLocks noGrp="1"/>
          </p:cNvSpPr>
          <p:nvPr>
            <p:ph type="pic" sz="quarter" idx="13"/>
          </p:nvPr>
        </p:nvSpPr>
        <p:spPr>
          <a:xfrm>
            <a:off x="1236739" y="1549357"/>
            <a:ext cx="2520000" cy="2520000"/>
          </a:xfrm>
          <a:prstGeom prst="ellipse">
            <a:avLst/>
          </a:prstGeom>
        </p:spPr>
      </p:sp>
      <p:sp>
        <p:nvSpPr>
          <p:cNvPr id="10" name="Picture Placeholder 2"/>
          <p:cNvSpPr>
            <a:spLocks noGrp="1"/>
          </p:cNvSpPr>
          <p:nvPr>
            <p:ph type="pic" sz="quarter" idx="14"/>
          </p:nvPr>
        </p:nvSpPr>
        <p:spPr>
          <a:xfrm>
            <a:off x="4842255" y="1572339"/>
            <a:ext cx="2520000" cy="2520000"/>
          </a:xfrm>
          <a:prstGeom prst="ellipse">
            <a:avLst/>
          </a:prstGeom>
        </p:spPr>
      </p:sp>
      <p:sp>
        <p:nvSpPr>
          <p:cNvPr id="11" name="Picture Placeholder 3"/>
          <p:cNvSpPr>
            <a:spLocks noGrp="1"/>
          </p:cNvSpPr>
          <p:nvPr>
            <p:ph type="pic" sz="quarter" idx="15"/>
          </p:nvPr>
        </p:nvSpPr>
        <p:spPr>
          <a:xfrm>
            <a:off x="8450080" y="1572339"/>
            <a:ext cx="2520000" cy="2520000"/>
          </a:xfrm>
          <a:prstGeom prst="ellipse">
            <a:avLst/>
          </a:prstGeom>
        </p:spPr>
      </p:sp>
    </p:spTree>
    <p:extLst>
      <p:ext uri="{BB962C8B-B14F-4D97-AF65-F5344CB8AC3E}">
        <p14:creationId xmlns:p14="http://schemas.microsoft.com/office/powerpoint/2010/main" val="366610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1"/>
          <p:cNvGrpSpPr/>
          <p:nvPr userDrawn="1"/>
        </p:nvGrpSpPr>
        <p:grpSpPr>
          <a:xfrm>
            <a:off x="-884352"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659474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 name="Group 1"/>
          <p:cNvGrpSpPr/>
          <p:nvPr userDrawn="1"/>
        </p:nvGrpSpPr>
        <p:grpSpPr>
          <a:xfrm>
            <a:off x="-884352"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6" name="Pentagon 5"/>
          <p:cNvSpPr/>
          <p:nvPr userDrawn="1"/>
        </p:nvSpPr>
        <p:spPr>
          <a:xfrm rot="10800000">
            <a:off x="11464429"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252179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4927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4425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1" y="545152"/>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1689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3" name="Picture Placeholder 2"/>
          <p:cNvSpPr>
            <a:spLocks noGrp="1"/>
          </p:cNvSpPr>
          <p:nvPr>
            <p:ph type="pic" sz="quarter" idx="13"/>
          </p:nvPr>
        </p:nvSpPr>
        <p:spPr>
          <a:xfrm>
            <a:off x="6257929" y="1574805"/>
            <a:ext cx="6345239" cy="4759325"/>
          </a:xfrm>
        </p:spPr>
        <p:txBody>
          <a:bodyPr/>
          <a:lstStyle/>
          <a:p>
            <a:endParaRPr lang="id-ID"/>
          </a:p>
        </p:txBody>
      </p:sp>
    </p:spTree>
    <p:extLst>
      <p:ext uri="{BB962C8B-B14F-4D97-AF65-F5344CB8AC3E}">
        <p14:creationId xmlns:p14="http://schemas.microsoft.com/office/powerpoint/2010/main" val="27537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3" name="Picture Placeholder 2"/>
          <p:cNvSpPr>
            <a:spLocks noGrp="1"/>
          </p:cNvSpPr>
          <p:nvPr>
            <p:ph type="pic" sz="quarter" idx="13"/>
          </p:nvPr>
        </p:nvSpPr>
        <p:spPr>
          <a:xfrm>
            <a:off x="6257929" y="1574805"/>
            <a:ext cx="6345239" cy="4759325"/>
          </a:xfrm>
        </p:spPr>
        <p:txBody>
          <a:bodyPr/>
          <a:lstStyle/>
          <a:p>
            <a:endParaRPr lang="id-ID"/>
          </a:p>
        </p:txBody>
      </p:sp>
    </p:spTree>
    <p:extLst>
      <p:ext uri="{BB962C8B-B14F-4D97-AF65-F5344CB8AC3E}">
        <p14:creationId xmlns:p14="http://schemas.microsoft.com/office/powerpoint/2010/main" val="37369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entagon 5"/>
          <p:cNvSpPr/>
          <p:nvPr userDrawn="1"/>
        </p:nvSpPr>
        <p:spPr>
          <a:xfrm rot="10800000">
            <a:off x="11464429"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5" name="Slide Number Placeholder 4"/>
          <p:cNvSpPr>
            <a:spLocks noGrp="1"/>
          </p:cNvSpPr>
          <p:nvPr userDrawn="1">
            <p:ph type="sldNum" sz="quarter" idx="12"/>
          </p:nvPr>
        </p:nvSpPr>
        <p:spPr>
          <a:xfrm>
            <a:off x="11633813" y="545152"/>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09"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sp>
        <p:nvSpPr>
          <p:cNvPr id="3" name="Picture Placeholder 2"/>
          <p:cNvSpPr>
            <a:spLocks noGrp="1"/>
          </p:cNvSpPr>
          <p:nvPr>
            <p:ph type="pic" sz="quarter" idx="13"/>
          </p:nvPr>
        </p:nvSpPr>
        <p:spPr>
          <a:xfrm>
            <a:off x="1160553" y="1130184"/>
            <a:ext cx="2497139" cy="2497137"/>
          </a:xfrm>
          <a:prstGeom prst="ellipse">
            <a:avLst/>
          </a:prstGeom>
        </p:spPr>
        <p:txBody>
          <a:bodyPr/>
          <a:lstStyle/>
          <a:p>
            <a:endParaRPr lang="id-ID"/>
          </a:p>
        </p:txBody>
      </p:sp>
    </p:spTree>
    <p:extLst>
      <p:ext uri="{BB962C8B-B14F-4D97-AF65-F5344CB8AC3E}">
        <p14:creationId xmlns:p14="http://schemas.microsoft.com/office/powerpoint/2010/main" val="9695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1.xml"/><Relationship Id="rId21" Type="http://schemas.openxmlformats.org/officeDocument/2006/relationships/slideLayout" Target="../slideLayouts/slideLayout46.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63" Type="http://schemas.openxmlformats.org/officeDocument/2006/relationships/slideLayout" Target="../slideLayouts/slideLayout88.xml"/><Relationship Id="rId68" Type="http://schemas.openxmlformats.org/officeDocument/2006/relationships/slideLayout" Target="../slideLayouts/slideLayout93.xml"/><Relationship Id="rId84" Type="http://schemas.openxmlformats.org/officeDocument/2006/relationships/slideLayout" Target="../slideLayouts/slideLayout109.xml"/><Relationship Id="rId89" Type="http://schemas.openxmlformats.org/officeDocument/2006/relationships/slideLayout" Target="../slideLayouts/slideLayout114.xml"/><Relationship Id="rId7" Type="http://schemas.openxmlformats.org/officeDocument/2006/relationships/slideLayout" Target="../slideLayouts/slideLayout32.xml"/><Relationship Id="rId71" Type="http://schemas.openxmlformats.org/officeDocument/2006/relationships/slideLayout" Target="../slideLayouts/slideLayout96.xml"/><Relationship Id="rId92" Type="http://schemas.openxmlformats.org/officeDocument/2006/relationships/slideLayout" Target="../slideLayouts/slideLayout117.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66" Type="http://schemas.openxmlformats.org/officeDocument/2006/relationships/slideLayout" Target="../slideLayouts/slideLayout91.xml"/><Relationship Id="rId74" Type="http://schemas.openxmlformats.org/officeDocument/2006/relationships/slideLayout" Target="../slideLayouts/slideLayout99.xml"/><Relationship Id="rId79" Type="http://schemas.openxmlformats.org/officeDocument/2006/relationships/slideLayout" Target="../slideLayouts/slideLayout104.xml"/><Relationship Id="rId87" Type="http://schemas.openxmlformats.org/officeDocument/2006/relationships/slideLayout" Target="../slideLayouts/slideLayout112.xml"/><Relationship Id="rId102" Type="http://schemas.openxmlformats.org/officeDocument/2006/relationships/slideLayout" Target="../slideLayouts/slideLayout127.xml"/><Relationship Id="rId5" Type="http://schemas.openxmlformats.org/officeDocument/2006/relationships/slideLayout" Target="../slideLayouts/slideLayout30.xml"/><Relationship Id="rId61" Type="http://schemas.openxmlformats.org/officeDocument/2006/relationships/slideLayout" Target="../slideLayouts/slideLayout86.xml"/><Relationship Id="rId82" Type="http://schemas.openxmlformats.org/officeDocument/2006/relationships/slideLayout" Target="../slideLayouts/slideLayout107.xml"/><Relationship Id="rId90" Type="http://schemas.openxmlformats.org/officeDocument/2006/relationships/slideLayout" Target="../slideLayouts/slideLayout115.xml"/><Relationship Id="rId95" Type="http://schemas.openxmlformats.org/officeDocument/2006/relationships/slideLayout" Target="../slideLayouts/slideLayout120.xml"/><Relationship Id="rId19" Type="http://schemas.openxmlformats.org/officeDocument/2006/relationships/slideLayout" Target="../slideLayouts/slideLayout4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64" Type="http://schemas.openxmlformats.org/officeDocument/2006/relationships/slideLayout" Target="../slideLayouts/slideLayout89.xml"/><Relationship Id="rId69" Type="http://schemas.openxmlformats.org/officeDocument/2006/relationships/slideLayout" Target="../slideLayouts/slideLayout94.xml"/><Relationship Id="rId77" Type="http://schemas.openxmlformats.org/officeDocument/2006/relationships/slideLayout" Target="../slideLayouts/slideLayout102.xml"/><Relationship Id="rId100" Type="http://schemas.openxmlformats.org/officeDocument/2006/relationships/slideLayout" Target="../slideLayouts/slideLayout125.xml"/><Relationship Id="rId105" Type="http://schemas.openxmlformats.org/officeDocument/2006/relationships/theme" Target="../theme/theme3.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72" Type="http://schemas.openxmlformats.org/officeDocument/2006/relationships/slideLayout" Target="../slideLayouts/slideLayout97.xml"/><Relationship Id="rId80" Type="http://schemas.openxmlformats.org/officeDocument/2006/relationships/slideLayout" Target="../slideLayouts/slideLayout105.xml"/><Relationship Id="rId85" Type="http://schemas.openxmlformats.org/officeDocument/2006/relationships/slideLayout" Target="../slideLayouts/slideLayout110.xml"/><Relationship Id="rId93" Type="http://schemas.openxmlformats.org/officeDocument/2006/relationships/slideLayout" Target="../slideLayouts/slideLayout118.xml"/><Relationship Id="rId98" Type="http://schemas.openxmlformats.org/officeDocument/2006/relationships/slideLayout" Target="../slideLayouts/slideLayout12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slideLayout" Target="../slideLayouts/slideLayout84.xml"/><Relationship Id="rId67" Type="http://schemas.openxmlformats.org/officeDocument/2006/relationships/slideLayout" Target="../slideLayouts/slideLayout92.xml"/><Relationship Id="rId103" Type="http://schemas.openxmlformats.org/officeDocument/2006/relationships/slideLayout" Target="../slideLayouts/slideLayout128.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62" Type="http://schemas.openxmlformats.org/officeDocument/2006/relationships/slideLayout" Target="../slideLayouts/slideLayout87.xml"/><Relationship Id="rId70" Type="http://schemas.openxmlformats.org/officeDocument/2006/relationships/slideLayout" Target="../slideLayouts/slideLayout95.xml"/><Relationship Id="rId75" Type="http://schemas.openxmlformats.org/officeDocument/2006/relationships/slideLayout" Target="../slideLayouts/slideLayout100.xml"/><Relationship Id="rId83" Type="http://schemas.openxmlformats.org/officeDocument/2006/relationships/slideLayout" Target="../slideLayouts/slideLayout108.xml"/><Relationship Id="rId88" Type="http://schemas.openxmlformats.org/officeDocument/2006/relationships/slideLayout" Target="../slideLayouts/slideLayout113.xml"/><Relationship Id="rId91" Type="http://schemas.openxmlformats.org/officeDocument/2006/relationships/slideLayout" Target="../slideLayouts/slideLayout116.xml"/><Relationship Id="rId96" Type="http://schemas.openxmlformats.org/officeDocument/2006/relationships/slideLayout" Target="../slideLayouts/slideLayout12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6" Type="http://schemas.openxmlformats.org/officeDocument/2006/relationships/image" Target="../media/image3.png"/><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slideLayout" Target="../slideLayouts/slideLayout85.xml"/><Relationship Id="rId65" Type="http://schemas.openxmlformats.org/officeDocument/2006/relationships/slideLayout" Target="../slideLayouts/slideLayout90.xml"/><Relationship Id="rId73" Type="http://schemas.openxmlformats.org/officeDocument/2006/relationships/slideLayout" Target="../slideLayouts/slideLayout98.xml"/><Relationship Id="rId78" Type="http://schemas.openxmlformats.org/officeDocument/2006/relationships/slideLayout" Target="../slideLayouts/slideLayout103.xml"/><Relationship Id="rId81" Type="http://schemas.openxmlformats.org/officeDocument/2006/relationships/slideLayout" Target="../slideLayouts/slideLayout106.xml"/><Relationship Id="rId86" Type="http://schemas.openxmlformats.org/officeDocument/2006/relationships/slideLayout" Target="../slideLayouts/slideLayout111.xml"/><Relationship Id="rId94" Type="http://schemas.openxmlformats.org/officeDocument/2006/relationships/slideLayout" Target="../slideLayouts/slideLayout119.xml"/><Relationship Id="rId99" Type="http://schemas.openxmlformats.org/officeDocument/2006/relationships/slideLayout" Target="../slideLayouts/slideLayout124.xml"/><Relationship Id="rId101" Type="http://schemas.openxmlformats.org/officeDocument/2006/relationships/slideLayout" Target="../slideLayouts/slideLayout12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9" Type="http://schemas.openxmlformats.org/officeDocument/2006/relationships/slideLayout" Target="../slideLayouts/slideLayout64.xml"/><Relationship Id="rId34" Type="http://schemas.openxmlformats.org/officeDocument/2006/relationships/slideLayout" Target="../slideLayouts/slideLayout59.xml"/><Relationship Id="rId50" Type="http://schemas.openxmlformats.org/officeDocument/2006/relationships/slideLayout" Target="../slideLayouts/slideLayout75.xml"/><Relationship Id="rId55" Type="http://schemas.openxmlformats.org/officeDocument/2006/relationships/slideLayout" Target="../slideLayouts/slideLayout80.xml"/><Relationship Id="rId76" Type="http://schemas.openxmlformats.org/officeDocument/2006/relationships/slideLayout" Target="../slideLayouts/slideLayout101.xml"/><Relationship Id="rId97" Type="http://schemas.openxmlformats.org/officeDocument/2006/relationships/slideLayout" Target="../slideLayouts/slideLayout122.xml"/><Relationship Id="rId104" Type="http://schemas.openxmlformats.org/officeDocument/2006/relationships/slideLayout" Target="../slideLayouts/slideLayout1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5.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4.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6.png"/><Relationship Id="rId5" Type="http://schemas.openxmlformats.org/officeDocument/2006/relationships/slideLayout" Target="../slideLayouts/slideLayout145.xml"/><Relationship Id="rId10" Type="http://schemas.openxmlformats.org/officeDocument/2006/relationships/image" Target="../media/image5.png"/><Relationship Id="rId4" Type="http://schemas.openxmlformats.org/officeDocument/2006/relationships/slideLayout" Target="../slideLayouts/slideLayout14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Slide Number Placeholder 5"/>
          <p:cNvSpPr>
            <a:spLocks noGrp="1"/>
          </p:cNvSpPr>
          <p:nvPr>
            <p:ph type="sldNum" sz="quarter" idx="4"/>
          </p:nvPr>
        </p:nvSpPr>
        <p:spPr>
          <a:xfrm>
            <a:off x="11582400" y="6400237"/>
            <a:ext cx="51284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9" y="6184206"/>
            <a:ext cx="3417455" cy="641708"/>
          </a:xfrm>
          <a:prstGeom prst="rect">
            <a:avLst/>
          </a:prstGeom>
        </p:spPr>
      </p:pic>
      <p:sp>
        <p:nvSpPr>
          <p:cNvPr id="4" name="TextBox 3">
            <a:extLst>
              <a:ext uri="{FF2B5EF4-FFF2-40B4-BE49-F238E27FC236}">
                <a16:creationId xmlns:a16="http://schemas.microsoft.com/office/drawing/2014/main" id="{C723B9F3-B559-4F35-B2E2-1CB33B3C0A41}"/>
              </a:ext>
            </a:extLst>
          </p:cNvPr>
          <p:cNvSpPr txBox="1"/>
          <p:nvPr userDrawn="1"/>
        </p:nvSpPr>
        <p:spPr>
          <a:xfrm>
            <a:off x="96760" y="6184206"/>
            <a:ext cx="2844800" cy="438582"/>
          </a:xfrm>
          <a:prstGeom prst="rect">
            <a:avLst/>
          </a:prstGeom>
          <a:noFill/>
        </p:spPr>
        <p:txBody>
          <a:bodyPr wrap="square" rtlCol="0">
            <a:spAutoFit/>
          </a:bodyPr>
          <a:lstStyle/>
          <a:p>
            <a:r>
              <a:rPr lang="en-US" sz="1350" b="1" dirty="0">
                <a:solidFill>
                  <a:schemeClr val="bg1"/>
                </a:solidFill>
              </a:rPr>
              <a:t>VHA OPA</a:t>
            </a:r>
          </a:p>
          <a:p>
            <a:r>
              <a:rPr lang="en-US" sz="900" dirty="0">
                <a:solidFill>
                  <a:schemeClr val="bg1"/>
                </a:solidFill>
              </a:rPr>
              <a:t>Office of Patient Advocacy</a:t>
            </a:r>
          </a:p>
        </p:txBody>
      </p:sp>
      <p:sp>
        <p:nvSpPr>
          <p:cNvPr id="5" name="TextBox 4">
            <a:extLst>
              <a:ext uri="{FF2B5EF4-FFF2-40B4-BE49-F238E27FC236}">
                <a16:creationId xmlns:a16="http://schemas.microsoft.com/office/drawing/2014/main" id="{476F98B4-F21B-4F35-A313-0A4F0DC3DE2C}"/>
              </a:ext>
            </a:extLst>
          </p:cNvPr>
          <p:cNvSpPr txBox="1"/>
          <p:nvPr userDrawn="1"/>
        </p:nvSpPr>
        <p:spPr>
          <a:xfrm>
            <a:off x="2941561" y="6181896"/>
            <a:ext cx="5173763" cy="300082"/>
          </a:xfrm>
          <a:prstGeom prst="rect">
            <a:avLst/>
          </a:prstGeom>
          <a:noFill/>
        </p:spPr>
        <p:txBody>
          <a:bodyPr wrap="square" rtlCol="0">
            <a:spAutoFit/>
          </a:bodyPr>
          <a:lstStyle/>
          <a:p>
            <a:pPr algn="ctr"/>
            <a:r>
              <a:rPr lang="en-US" sz="1350" b="1" i="1" dirty="0">
                <a:solidFill>
                  <a:srgbClr val="FF0000"/>
                </a:solidFill>
              </a:rPr>
              <a:t>Patient Advocacy is Everyone’s Responsibility.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 id="2147483683" r:id="rId11"/>
    <p:sldLayoutId id="2147483802" r:id="rId12"/>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FF1162-3151-427E-8584-F036A8B338EE}" type="datetimeFigureOut">
              <a:rPr lang="en-US" smtClean="0"/>
              <a:t>10/15/2024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803" r:id="rId12"/>
    <p:sldLayoutId id="2147483804"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240211-E1AB-49B8-A3CD-E3623676A973}"/>
              </a:ext>
            </a:extLst>
          </p:cNvPr>
          <p:cNvSpPr/>
          <p:nvPr userDrawn="1"/>
        </p:nvSpPr>
        <p:spPr>
          <a:xfrm>
            <a:off x="0" y="6176969"/>
            <a:ext cx="12192000" cy="681037"/>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18" name="Picture 17">
            <a:extLst>
              <a:ext uri="{FF2B5EF4-FFF2-40B4-BE49-F238E27FC236}">
                <a16:creationId xmlns:a16="http://schemas.microsoft.com/office/drawing/2014/main" id="{57F977E4-A48C-42F3-B174-B24AE5F6D406}"/>
              </a:ext>
            </a:extLst>
          </p:cNvPr>
          <p:cNvPicPr>
            <a:picLocks noChangeAspect="1"/>
          </p:cNvPicPr>
          <p:nvPr userDrawn="1"/>
        </p:nvPicPr>
        <p:blipFill>
          <a:blip r:embed="rId106" cstate="print">
            <a:extLst>
              <a:ext uri="{28A0092B-C50C-407E-A947-70E740481C1C}">
                <a14:useLocalDpi xmlns:a14="http://schemas.microsoft.com/office/drawing/2010/main" val="0"/>
              </a:ext>
            </a:extLst>
          </a:blip>
          <a:stretch>
            <a:fillRect/>
          </a:stretch>
        </p:blipFill>
        <p:spPr>
          <a:xfrm>
            <a:off x="9379132" y="6207311"/>
            <a:ext cx="2524397" cy="611500"/>
          </a:xfrm>
          <a:prstGeom prst="rect">
            <a:avLst/>
          </a:prstGeom>
        </p:spPr>
      </p:pic>
    </p:spTree>
    <p:extLst>
      <p:ext uri="{BB962C8B-B14F-4D97-AF65-F5344CB8AC3E}">
        <p14:creationId xmlns:p14="http://schemas.microsoft.com/office/powerpoint/2010/main" val="3147139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735" r:id="rId51"/>
    <p:sldLayoutId id="2147483736" r:id="rId52"/>
    <p:sldLayoutId id="2147483737" r:id="rId53"/>
    <p:sldLayoutId id="2147483738" r:id="rId54"/>
    <p:sldLayoutId id="2147483739" r:id="rId55"/>
    <p:sldLayoutId id="2147483740" r:id="rId56"/>
    <p:sldLayoutId id="2147483741" r:id="rId57"/>
    <p:sldLayoutId id="2147483742" r:id="rId58"/>
    <p:sldLayoutId id="2147483743" r:id="rId59"/>
    <p:sldLayoutId id="2147483744" r:id="rId60"/>
    <p:sldLayoutId id="2147483745" r:id="rId61"/>
    <p:sldLayoutId id="2147483746" r:id="rId62"/>
    <p:sldLayoutId id="2147483747" r:id="rId63"/>
    <p:sldLayoutId id="2147483748" r:id="rId64"/>
    <p:sldLayoutId id="2147483749" r:id="rId65"/>
    <p:sldLayoutId id="2147483750" r:id="rId66"/>
    <p:sldLayoutId id="2147483751" r:id="rId67"/>
    <p:sldLayoutId id="2147483752" r:id="rId68"/>
    <p:sldLayoutId id="2147483753" r:id="rId69"/>
    <p:sldLayoutId id="2147483754" r:id="rId70"/>
    <p:sldLayoutId id="2147483755" r:id="rId71"/>
    <p:sldLayoutId id="2147483756" r:id="rId72"/>
    <p:sldLayoutId id="2147483757" r:id="rId73"/>
    <p:sldLayoutId id="2147483758" r:id="rId74"/>
    <p:sldLayoutId id="2147483759" r:id="rId75"/>
    <p:sldLayoutId id="2147483760" r:id="rId76"/>
    <p:sldLayoutId id="2147483761" r:id="rId77"/>
    <p:sldLayoutId id="2147483762" r:id="rId78"/>
    <p:sldLayoutId id="2147483763" r:id="rId79"/>
    <p:sldLayoutId id="2147483764" r:id="rId80"/>
    <p:sldLayoutId id="2147483765" r:id="rId81"/>
    <p:sldLayoutId id="2147483766" r:id="rId82"/>
    <p:sldLayoutId id="2147483767" r:id="rId83"/>
    <p:sldLayoutId id="2147483768" r:id="rId84"/>
    <p:sldLayoutId id="2147483769" r:id="rId85"/>
    <p:sldLayoutId id="2147483771" r:id="rId86"/>
    <p:sldLayoutId id="2147483772" r:id="rId87"/>
    <p:sldLayoutId id="2147483773" r:id="rId88"/>
    <p:sldLayoutId id="2147483774" r:id="rId89"/>
    <p:sldLayoutId id="2147483775" r:id="rId90"/>
    <p:sldLayoutId id="2147483776" r:id="rId91"/>
    <p:sldLayoutId id="2147483777" r:id="rId92"/>
    <p:sldLayoutId id="2147483778" r:id="rId93"/>
    <p:sldLayoutId id="2147483779" r:id="rId94"/>
    <p:sldLayoutId id="2147483780" r:id="rId95"/>
    <p:sldLayoutId id="2147483781" r:id="rId96"/>
    <p:sldLayoutId id="2147483782" r:id="rId97"/>
    <p:sldLayoutId id="2147483783" r:id="rId98"/>
    <p:sldLayoutId id="2147483784" r:id="rId99"/>
    <p:sldLayoutId id="2147483785" r:id="rId100"/>
    <p:sldLayoutId id="2147483786" r:id="rId101"/>
    <p:sldLayoutId id="2147483787" r:id="rId102"/>
    <p:sldLayoutId id="2147483788" r:id="rId103"/>
    <p:sldLayoutId id="2147483807" r:id="rId104"/>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id-ID"/>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7"/>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dirty="0">
              <a:solidFill>
                <a:prstClr val="white"/>
              </a:solidFill>
            </a:endParaRPr>
          </a:p>
        </p:txBody>
      </p:sp>
      <p:pic>
        <p:nvPicPr>
          <p:cNvPr id="9" name="Picture 8" descr="3. VA-PRIMARY-HORIZONTAL-WHITE-VECTOR2.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87965" y="6271507"/>
            <a:ext cx="2946400" cy="491987"/>
          </a:xfrm>
          <a:prstGeom prst="rect">
            <a:avLst/>
          </a:prstGeom>
        </p:spPr>
      </p:pic>
      <p:sp>
        <p:nvSpPr>
          <p:cNvPr id="6" name="Slide Number Placeholder 5"/>
          <p:cNvSpPr>
            <a:spLocks noGrp="1"/>
          </p:cNvSpPr>
          <p:nvPr>
            <p:ph type="sldNum" sz="quarter" idx="4"/>
          </p:nvPr>
        </p:nvSpPr>
        <p:spPr>
          <a:xfrm>
            <a:off x="9250441" y="6400239"/>
            <a:ext cx="2844800" cy="365125"/>
          </a:xfrm>
          <a:prstGeom prst="rect">
            <a:avLst/>
          </a:prstGeom>
        </p:spPr>
        <p:txBody>
          <a:bodyPr vert="horz" lIns="91440" tIns="45720" rIns="91440" bIns="45720" rtlCol="0" anchor="ctr"/>
          <a:lstStyle>
            <a:lvl1pPr algn="r">
              <a:defRPr sz="675">
                <a:solidFill>
                  <a:schemeClr val="bg1"/>
                </a:solidFill>
              </a:defRPr>
            </a:lvl1pPr>
          </a:lstStyle>
          <a:p>
            <a:pPr defTabSz="257175"/>
            <a:fld id="{D983F1FA-211D-3044-9E35-958DFBC26156}" type="slidenum">
              <a:rPr lang="en-US" smtClean="0">
                <a:solidFill>
                  <a:prstClr val="white"/>
                </a:solidFill>
              </a:rPr>
              <a:pPr defTabSz="257175"/>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8739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800" r:id="rId8"/>
    <p:sldLayoutId id="2147483805" r:id="rId9"/>
    <p:sldLayoutId id="2147483806" r:id="rId10"/>
    <p:sldLayoutId id="2147483822" r:id="rId11"/>
  </p:sldLayoutIdLst>
  <p:hf sldNum="0" hdr="0" dt="0"/>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3"/>
            <a:ext cx="12192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9250441" y="6400235"/>
            <a:ext cx="28448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8089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n.doran@va.gov" TargetMode="External"/><Relationship Id="rId1" Type="http://schemas.openxmlformats.org/officeDocument/2006/relationships/slideLayout" Target="../slideLayouts/slideLayout13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gress.gov/bill/117th-congress/house-bill/5754/text" TargetMode="External"/><Relationship Id="rId2" Type="http://schemas.openxmlformats.org/officeDocument/2006/relationships/image" Target="../media/image25.png"/><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7.xml"/><Relationship Id="rId5" Type="http://schemas.openxmlformats.org/officeDocument/2006/relationships/hyperlink" Target="http://www.ic-enea.gov.it/european-informatics-passport/staff-eipass/"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3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46F7D9-862E-4C22-B10E-8A0446746273}"/>
              </a:ext>
            </a:extLst>
          </p:cNvPr>
          <p:cNvSpPr txBox="1"/>
          <p:nvPr/>
        </p:nvSpPr>
        <p:spPr>
          <a:xfrm>
            <a:off x="3009257" y="1793223"/>
            <a:ext cx="6173486" cy="923330"/>
          </a:xfrm>
          <a:prstGeom prst="rect">
            <a:avLst/>
          </a:prstGeom>
          <a:noFill/>
        </p:spPr>
        <p:txBody>
          <a:bodyPr wrap="none" rtlCol="0">
            <a:spAutoFit/>
          </a:bodyPr>
          <a:lstStyle/>
          <a:p>
            <a:pPr algn="ctr"/>
            <a:r>
              <a:rPr lang="en-US" sz="2700" b="1" dirty="0">
                <a:solidFill>
                  <a:schemeClr val="tx2"/>
                </a:solidFill>
                <a:latin typeface="Arial" panose="020B0604020202020204" pitchFamily="34" charset="0"/>
                <a:cs typeface="Arial" panose="020B0604020202020204" pitchFamily="34" charset="0"/>
              </a:rPr>
              <a:t>Current State of Patient Advocacy at</a:t>
            </a:r>
          </a:p>
          <a:p>
            <a:pPr algn="ctr"/>
            <a:r>
              <a:rPr lang="en-US" sz="2700" b="1" dirty="0">
                <a:solidFill>
                  <a:schemeClr val="tx2"/>
                </a:solidFill>
                <a:latin typeface="Arial" panose="020B0604020202020204" pitchFamily="34" charset="0"/>
                <a:cs typeface="Arial" panose="020B0604020202020204" pitchFamily="34" charset="0"/>
              </a:rPr>
              <a:t>Veterans Health Administration</a:t>
            </a:r>
            <a:endParaRPr lang="id-ID" sz="2700" b="1" dirty="0">
              <a:solidFill>
                <a:schemeClr val="tx2"/>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A155F0F-A4E9-4E16-9550-06D0CFAFAE0D}"/>
              </a:ext>
            </a:extLst>
          </p:cNvPr>
          <p:cNvCxnSpPr>
            <a:cxnSpLocks/>
          </p:cNvCxnSpPr>
          <p:nvPr/>
        </p:nvCxnSpPr>
        <p:spPr>
          <a:xfrm>
            <a:off x="3352802" y="3303131"/>
            <a:ext cx="52030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D66C86-2B1A-42C4-921E-0660249FB75A}"/>
              </a:ext>
            </a:extLst>
          </p:cNvPr>
          <p:cNvSpPr txBox="1"/>
          <p:nvPr/>
        </p:nvSpPr>
        <p:spPr>
          <a:xfrm>
            <a:off x="4460962" y="2887633"/>
            <a:ext cx="3626057" cy="438582"/>
          </a:xfrm>
          <a:prstGeom prst="rect">
            <a:avLst/>
          </a:prstGeom>
          <a:noFill/>
        </p:spPr>
        <p:txBody>
          <a:bodyPr wrap="none" rtlCol="0">
            <a:spAutoFit/>
          </a:bodyPr>
          <a:lstStyle/>
          <a:p>
            <a:r>
              <a:rPr lang="en-US" sz="2250" dirty="0">
                <a:solidFill>
                  <a:schemeClr val="tx2"/>
                </a:solidFill>
                <a:latin typeface="Arial" panose="020B0604020202020204" pitchFamily="34" charset="0"/>
                <a:cs typeface="Arial" panose="020B0604020202020204" pitchFamily="34" charset="0"/>
              </a:rPr>
              <a:t>Office of Patient Advocacy </a:t>
            </a:r>
          </a:p>
        </p:txBody>
      </p:sp>
      <p:sp>
        <p:nvSpPr>
          <p:cNvPr id="8" name="TextBox 7">
            <a:extLst>
              <a:ext uri="{FF2B5EF4-FFF2-40B4-BE49-F238E27FC236}">
                <a16:creationId xmlns:a16="http://schemas.microsoft.com/office/drawing/2014/main" id="{0BBD35BC-C029-4E47-BE7B-38FB3A88675B}"/>
              </a:ext>
            </a:extLst>
          </p:cNvPr>
          <p:cNvSpPr txBox="1"/>
          <p:nvPr/>
        </p:nvSpPr>
        <p:spPr>
          <a:xfrm>
            <a:off x="2770900" y="4564005"/>
            <a:ext cx="3096501" cy="1166088"/>
          </a:xfrm>
          <a:prstGeom prst="rect">
            <a:avLst/>
          </a:prstGeom>
          <a:noFill/>
        </p:spPr>
        <p:txBody>
          <a:bodyPr wrap="square" rtlCol="0">
            <a:spAutoFit/>
          </a:bodyPr>
          <a:lstStyle/>
          <a:p>
            <a:r>
              <a:rPr lang="en-US" sz="1013" dirty="0">
                <a:solidFill>
                  <a:schemeClr val="tx1">
                    <a:lumMod val="50000"/>
                    <a:lumOff val="50000"/>
                  </a:schemeClr>
                </a:solidFill>
                <a:latin typeface="Arial" panose="020B0604020202020204" pitchFamily="34" charset="0"/>
                <a:cs typeface="Arial" panose="020B0604020202020204" pitchFamily="34" charset="0"/>
              </a:rPr>
              <a:t>Ann E. Doran, MHSM, MPA, CPHQ, CPHRM</a:t>
            </a:r>
          </a:p>
          <a:p>
            <a:r>
              <a:rPr lang="en-US" sz="1013" dirty="0">
                <a:solidFill>
                  <a:schemeClr val="tx1">
                    <a:lumMod val="50000"/>
                    <a:lumOff val="50000"/>
                  </a:schemeClr>
                </a:solidFill>
                <a:latin typeface="Arial" panose="020B0604020202020204" pitchFamily="34" charset="0"/>
                <a:cs typeface="Arial" panose="020B0604020202020204" pitchFamily="34" charset="0"/>
              </a:rPr>
              <a:t>HMC (AW/FMF), USN, Retired</a:t>
            </a:r>
          </a:p>
          <a:p>
            <a:r>
              <a:rPr lang="en-US" sz="1013" dirty="0">
                <a:solidFill>
                  <a:schemeClr val="tx1">
                    <a:lumMod val="50000"/>
                    <a:lumOff val="50000"/>
                  </a:schemeClr>
                </a:solidFill>
                <a:latin typeface="Arial" panose="020B0604020202020204" pitchFamily="34" charset="0"/>
                <a:cs typeface="Arial" panose="020B0604020202020204" pitchFamily="34" charset="0"/>
              </a:rPr>
              <a:t>Executive Director, VHA Office of Patient Advocacy</a:t>
            </a:r>
          </a:p>
          <a:p>
            <a:r>
              <a:rPr lang="en-US" sz="788"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ann.doran@va.gov</a:t>
            </a:r>
            <a:endParaRPr lang="en-US" sz="788" dirty="0">
              <a:solidFill>
                <a:srgbClr val="0070C0"/>
              </a:solidFill>
              <a:latin typeface="Arial" panose="020B0604020202020204" pitchFamily="34" charset="0"/>
              <a:cs typeface="Arial" panose="020B0604020202020204" pitchFamily="34" charset="0"/>
            </a:endParaRPr>
          </a:p>
          <a:p>
            <a:r>
              <a:rPr lang="en-US" sz="788" dirty="0">
                <a:solidFill>
                  <a:schemeClr val="tx1">
                    <a:lumMod val="50000"/>
                    <a:lumOff val="50000"/>
                  </a:schemeClr>
                </a:solidFill>
                <a:latin typeface="Arial" panose="020B0604020202020204" pitchFamily="34" charset="0"/>
                <a:cs typeface="Arial" panose="020B0604020202020204" pitchFamily="34" charset="0"/>
              </a:rPr>
              <a:t>(202) 461-7607</a:t>
            </a:r>
            <a:endParaRPr lang="id-ID" sz="788" dirty="0">
              <a:solidFill>
                <a:schemeClr val="tx1">
                  <a:lumMod val="50000"/>
                  <a:lumOff val="50000"/>
                </a:schemeClr>
              </a:solidFill>
              <a:latin typeface="Arial" panose="020B0604020202020204" pitchFamily="34" charset="0"/>
              <a:cs typeface="Arial" panose="020B0604020202020204" pitchFamily="34" charset="0"/>
            </a:endParaRPr>
          </a:p>
          <a:p>
            <a:endParaRPr lang="en-US" sz="135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9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DD62F77-CB08-4543-AA0E-146F09CDEF33}"/>
              </a:ext>
            </a:extLst>
          </p:cNvPr>
          <p:cNvSpPr txBox="1">
            <a:spLocks/>
          </p:cNvSpPr>
          <p:nvPr/>
        </p:nvSpPr>
        <p:spPr>
          <a:xfrm>
            <a:off x="3009900" y="1393247"/>
            <a:ext cx="6172200" cy="47982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r>
              <a:rPr lang="en-US" sz="2100" dirty="0"/>
              <a:t>Patient Advocate Tracking System- Replacement </a:t>
            </a:r>
          </a:p>
        </p:txBody>
      </p:sp>
      <p:sp>
        <p:nvSpPr>
          <p:cNvPr id="9" name="Content Placeholder 13">
            <a:extLst>
              <a:ext uri="{FF2B5EF4-FFF2-40B4-BE49-F238E27FC236}">
                <a16:creationId xmlns:a16="http://schemas.microsoft.com/office/drawing/2014/main" id="{EF6D88FA-6229-4515-BBC8-0B6B8517C61C}"/>
              </a:ext>
            </a:extLst>
          </p:cNvPr>
          <p:cNvSpPr txBox="1">
            <a:spLocks/>
          </p:cNvSpPr>
          <p:nvPr/>
        </p:nvSpPr>
        <p:spPr>
          <a:xfrm>
            <a:off x="1524000" y="1063650"/>
            <a:ext cx="3962090" cy="381315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latin typeface="Arial" panose="020B0604020202020204" pitchFamily="34" charset="0"/>
                <a:cs typeface="Arial" panose="020B0604020202020204" pitchFamily="34" charset="0"/>
              </a:rPr>
              <a:t> Cultural Transformation at its best!</a:t>
            </a:r>
          </a:p>
          <a:p>
            <a:r>
              <a:rPr lang="en-US" sz="1400" dirty="0">
                <a:latin typeface="Arial" panose="020B0604020202020204" pitchFamily="34" charset="0"/>
                <a:cs typeface="Arial" panose="020B0604020202020204" pitchFamily="34" charset="0"/>
              </a:rPr>
              <a:t>A closed system – doing away with case management by email </a:t>
            </a:r>
          </a:p>
          <a:p>
            <a:r>
              <a:rPr lang="en-US" sz="1400" dirty="0">
                <a:latin typeface="Arial" panose="020B0604020202020204" pitchFamily="34" charset="0"/>
                <a:cs typeface="Arial" panose="020B0604020202020204" pitchFamily="34" charset="0"/>
              </a:rPr>
              <a:t>Requires VAMCs to implement Service Level Advocates – providing resolution of issues at the lowest level (and earliest moment) possible</a:t>
            </a:r>
          </a:p>
          <a:p>
            <a:r>
              <a:rPr lang="en-US" sz="1400" dirty="0">
                <a:latin typeface="Arial" panose="020B0604020202020204" pitchFamily="34" charset="0"/>
                <a:cs typeface="Arial" panose="020B0604020202020204" pitchFamily="34" charset="0"/>
              </a:rPr>
              <a:t>As all information is in one system, allows transparency across VHA </a:t>
            </a:r>
          </a:p>
          <a:p>
            <a:r>
              <a:rPr lang="en-US" sz="1400" dirty="0">
                <a:latin typeface="Arial" panose="020B0604020202020204" pitchFamily="34" charset="0"/>
                <a:cs typeface="Arial" panose="020B0604020202020204" pitchFamily="34" charset="0"/>
              </a:rPr>
              <a:t>Eliminates redundant data entry through system integrations</a:t>
            </a:r>
          </a:p>
          <a:p>
            <a:r>
              <a:rPr lang="en-US" sz="1400" dirty="0">
                <a:latin typeface="Arial" panose="020B0604020202020204" pitchFamily="34" charset="0"/>
                <a:cs typeface="Arial" panose="020B0604020202020204" pitchFamily="34" charset="0"/>
              </a:rPr>
              <a:t>Real time feedback allows for faster continuous improvements in targeted areas</a:t>
            </a:r>
          </a:p>
          <a:p>
            <a:pPr marL="0" indent="0" algn="ctr">
              <a:spcBef>
                <a:spcPts val="0"/>
              </a:spcBef>
              <a:buNone/>
            </a:pPr>
            <a:endParaRPr lang="en-US" sz="1400" b="1" i="1" u="sng" dirty="0">
              <a:solidFill>
                <a:srgbClr val="FF0000"/>
              </a:solidFill>
              <a:latin typeface="Arial" panose="020B0604020202020204" pitchFamily="34" charset="0"/>
              <a:cs typeface="Arial" panose="020B0604020202020204" pitchFamily="34" charset="0"/>
            </a:endParaRPr>
          </a:p>
          <a:p>
            <a:pPr marL="0" indent="0" algn="ctr">
              <a:spcBef>
                <a:spcPts val="0"/>
              </a:spcBef>
              <a:buNone/>
            </a:pPr>
            <a:endParaRPr lang="en-US" sz="1400" b="1" i="1" u="sng" dirty="0">
              <a:solidFill>
                <a:srgbClr val="FF0000"/>
              </a:solidFill>
              <a:latin typeface="Arial" panose="020B0604020202020204" pitchFamily="34" charset="0"/>
              <a:cs typeface="Arial" panose="020B0604020202020204" pitchFamily="34" charset="0"/>
            </a:endParaRPr>
          </a:p>
          <a:p>
            <a:pPr marL="0" indent="0" algn="ctr">
              <a:spcBef>
                <a:spcPts val="0"/>
              </a:spcBef>
              <a:buNone/>
            </a:pPr>
            <a:endParaRPr lang="en-US" sz="1400" b="1" i="1" u="sng" dirty="0">
              <a:solidFill>
                <a:srgbClr val="FF0000"/>
              </a:solidFill>
              <a:latin typeface="Arial" panose="020B0604020202020204" pitchFamily="34" charset="0"/>
              <a:cs typeface="Arial" panose="020B0604020202020204" pitchFamily="34" charset="0"/>
            </a:endParaRPr>
          </a:p>
          <a:p>
            <a:pPr marL="0" indent="0" algn="ctr">
              <a:spcBef>
                <a:spcPts val="0"/>
              </a:spcBef>
              <a:buNone/>
            </a:pPr>
            <a:endParaRPr lang="en-US" sz="1400" b="1" i="1" u="sng" dirty="0">
              <a:solidFill>
                <a:srgbClr val="FF0000"/>
              </a:solidFill>
              <a:latin typeface="Arial" panose="020B0604020202020204" pitchFamily="34" charset="0"/>
              <a:cs typeface="Arial" panose="020B0604020202020204" pitchFamily="34" charset="0"/>
            </a:endParaRPr>
          </a:p>
          <a:p>
            <a:pPr marL="214313" indent="-214313"/>
            <a:endParaRPr lang="en-US" sz="1400" dirty="0">
              <a:latin typeface="Arial" panose="020B0604020202020204" pitchFamily="34" charset="0"/>
              <a:cs typeface="Arial" panose="020B0604020202020204" pitchFamily="34" charset="0"/>
            </a:endParaRPr>
          </a:p>
          <a:p>
            <a:endParaRPr lang="en-US" sz="1400" dirty="0"/>
          </a:p>
        </p:txBody>
      </p:sp>
      <p:sp>
        <p:nvSpPr>
          <p:cNvPr id="2" name="Rectangle 1">
            <a:extLst>
              <a:ext uri="{FF2B5EF4-FFF2-40B4-BE49-F238E27FC236}">
                <a16:creationId xmlns:a16="http://schemas.microsoft.com/office/drawing/2014/main" id="{B8C76C13-8784-46BE-B336-023E82057D15}"/>
              </a:ext>
            </a:extLst>
          </p:cNvPr>
          <p:cNvSpPr/>
          <p:nvPr/>
        </p:nvSpPr>
        <p:spPr>
          <a:xfrm>
            <a:off x="1524000" y="3417"/>
            <a:ext cx="9144000" cy="523220"/>
          </a:xfrm>
          <a:prstGeom prst="rect">
            <a:avLst/>
          </a:prstGeom>
          <a:solidFill>
            <a:schemeClr val="tx2"/>
          </a:solidFill>
        </p:spPr>
        <p:txBody>
          <a:bodyPr wrap="square" anchor="ctr">
            <a:spAutoFit/>
          </a:bodyPr>
          <a:lstStyle/>
          <a:p>
            <a:pPr algn="ctr"/>
            <a:endParaRPr lang="en-US" sz="500"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PATIENT ADVOCATE TRACKING SYSTEM – REPLACEMENT</a:t>
            </a:r>
          </a:p>
          <a:p>
            <a:pPr algn="ctr"/>
            <a:r>
              <a:rPr lang="en-US" sz="500" b="1" dirty="0">
                <a:solidFill>
                  <a:schemeClr val="bg1"/>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B27E0E31-5B6F-4F4B-B6A1-270F12BBB5AE}"/>
              </a:ext>
            </a:extLst>
          </p:cNvPr>
          <p:cNvSpPr/>
          <p:nvPr/>
        </p:nvSpPr>
        <p:spPr>
          <a:xfrm>
            <a:off x="6077145" y="4436683"/>
            <a:ext cx="4064978" cy="507831"/>
          </a:xfrm>
          <a:prstGeom prst="rect">
            <a:avLst/>
          </a:prstGeom>
        </p:spPr>
        <p:txBody>
          <a:bodyPr wrap="square">
            <a:spAutoFit/>
          </a:bodyPr>
          <a:lstStyle/>
          <a:p>
            <a:pPr algn="ctr"/>
            <a:r>
              <a:rPr lang="en-US" sz="1350" b="1" dirty="0">
                <a:latin typeface="Arial" panose="020B0604020202020204" pitchFamily="34" charset="0"/>
                <a:cs typeface="Arial" panose="020B0604020202020204" pitchFamily="34" charset="0"/>
              </a:rPr>
              <a:t>Embeds a culture where </a:t>
            </a:r>
          </a:p>
          <a:p>
            <a:pPr algn="ctr"/>
            <a:r>
              <a:rPr lang="en-US" sz="1350" b="1" i="1" u="sng" dirty="0">
                <a:solidFill>
                  <a:srgbClr val="FF0000"/>
                </a:solidFill>
                <a:latin typeface="Arial" panose="020B0604020202020204" pitchFamily="34" charset="0"/>
                <a:cs typeface="Arial" panose="020B0604020202020204" pitchFamily="34" charset="0"/>
              </a:rPr>
              <a:t>Patient Advocacy is Everyone’s Responsibility</a:t>
            </a:r>
          </a:p>
        </p:txBody>
      </p:sp>
      <p:sp>
        <p:nvSpPr>
          <p:cNvPr id="5" name="Slide Number Placeholder 2">
            <a:extLst>
              <a:ext uri="{FF2B5EF4-FFF2-40B4-BE49-F238E27FC236}">
                <a16:creationId xmlns:a16="http://schemas.microsoft.com/office/drawing/2014/main" id="{1F04BE32-C52E-46B2-B742-342AE62CFF0B}"/>
              </a:ext>
            </a:extLst>
          </p:cNvPr>
          <p:cNvSpPr>
            <a:spLocks noGrp="1"/>
          </p:cNvSpPr>
          <p:nvPr>
            <p:ph type="sldNum" sz="quarter" idx="12"/>
          </p:nvPr>
        </p:nvSpPr>
        <p:spPr>
          <a:xfrm>
            <a:off x="7870373" y="5657428"/>
            <a:ext cx="1600200" cy="273844"/>
          </a:xfrm>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10</a:t>
            </a:fld>
            <a:endParaRPr lang="en-US" dirty="0">
              <a:solidFill>
                <a:prstClr val="white"/>
              </a:solidFill>
              <a:latin typeface="Arial" panose="020B0604020202020204" pitchFamily="34" charset="0"/>
              <a:cs typeface="Arial" panose="020B0604020202020204" pitchFamily="34" charset="0"/>
            </a:endParaRPr>
          </a:p>
        </p:txBody>
      </p:sp>
      <p:pic>
        <p:nvPicPr>
          <p:cNvPr id="1026" name="Picture 2" descr="Legacy Union – Legacy Union">
            <a:extLst>
              <a:ext uri="{FF2B5EF4-FFF2-40B4-BE49-F238E27FC236}">
                <a16:creationId xmlns:a16="http://schemas.microsoft.com/office/drawing/2014/main" id="{B81F1270-D797-C33D-7367-F0C31F06B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162" y="1160606"/>
            <a:ext cx="2978944" cy="29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7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91992-BABC-4E7E-877A-E69C86FA5369}"/>
              </a:ext>
            </a:extLst>
          </p:cNvPr>
          <p:cNvSpPr>
            <a:spLocks noGrp="1"/>
          </p:cNvSpPr>
          <p:nvPr>
            <p:ph type="title" idx="4294967295"/>
          </p:nvPr>
        </p:nvSpPr>
        <p:spPr>
          <a:xfrm>
            <a:off x="1524000" y="0"/>
            <a:ext cx="9144000" cy="480060"/>
          </a:xfrm>
          <a:solidFill>
            <a:schemeClr val="tx2"/>
          </a:solidFill>
        </p:spPr>
        <p:txBody>
          <a:bodyPr>
            <a:noAutofit/>
          </a:bodyPr>
          <a:lstStyle/>
          <a:p>
            <a:pPr algn="ctr"/>
            <a:r>
              <a:rPr lang="en-US" sz="1800" b="1" dirty="0">
                <a:solidFill>
                  <a:schemeClr val="bg1"/>
                </a:solidFill>
                <a:latin typeface="Arial" panose="020B0604020202020204" pitchFamily="34" charset="0"/>
                <a:cs typeface="Arial" panose="020B0604020202020204" pitchFamily="34" charset="0"/>
              </a:rPr>
              <a:t>VETERAN CENTERED COMPLAINT RESOLUTION PROCESS (VCCR)</a:t>
            </a:r>
            <a:endParaRPr lang="en-US" sz="1800" b="1" dirty="0">
              <a:solidFill>
                <a:schemeClr val="bg1"/>
              </a:solidFill>
            </a:endParaRPr>
          </a:p>
        </p:txBody>
      </p:sp>
      <p:sp>
        <p:nvSpPr>
          <p:cNvPr id="9" name="Rectangle 8">
            <a:extLst>
              <a:ext uri="{FF2B5EF4-FFF2-40B4-BE49-F238E27FC236}">
                <a16:creationId xmlns:a16="http://schemas.microsoft.com/office/drawing/2014/main" id="{565F380D-18F9-489E-873A-71B3787FD49D}"/>
              </a:ext>
            </a:extLst>
          </p:cNvPr>
          <p:cNvSpPr/>
          <p:nvPr/>
        </p:nvSpPr>
        <p:spPr>
          <a:xfrm>
            <a:off x="1295400" y="1212275"/>
            <a:ext cx="3905250" cy="3046988"/>
          </a:xfrm>
          <a:prstGeom prst="rect">
            <a:avLst/>
          </a:prstGeom>
        </p:spPr>
        <p:txBody>
          <a:bodyPr wrap="square">
            <a:spAutoFit/>
          </a:bodyPr>
          <a:lstStyle/>
          <a:p>
            <a:pPr algn="l"/>
            <a:r>
              <a:rPr lang="en-US" sz="1600" dirty="0">
                <a:solidFill>
                  <a:srgbClr val="242424"/>
                </a:solidFill>
                <a:latin typeface="Arial" panose="020B0604020202020204" pitchFamily="34" charset="0"/>
                <a:cs typeface="Arial" panose="020B0604020202020204" pitchFamily="34" charset="0"/>
              </a:rPr>
              <a:t>VCCR is VHA’s standardized holistic approach to connect with our Veterans to receive, identify, resolve, document, and communicate the resolution outcome of all complaint and inquiries.</a:t>
            </a:r>
          </a:p>
          <a:p>
            <a:br>
              <a:rPr lang="en-US" sz="1600" dirty="0">
                <a:solidFill>
                  <a:srgbClr val="242424"/>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The VCCR process integrates with PATS-R national deployment and aligns with both the Secretary and Under Secretary for Health’s vision for world class customer service and modernization. </a:t>
            </a:r>
            <a:endParaRPr lang="en-US" sz="1600" dirty="0">
              <a:latin typeface="Arial" panose="020B0604020202020204" pitchFamily="34" charset="0"/>
              <a:cs typeface="Arial" panose="020B0604020202020204" pitchFamily="34" charset="0"/>
            </a:endParaRPr>
          </a:p>
        </p:txBody>
      </p:sp>
      <p:pic>
        <p:nvPicPr>
          <p:cNvPr id="2050" name="Picture 2" descr="Charlie M. Lonon, left, with the VA Medical Center Long Beach hugs Melinda Estes, right, with the VA Outreach as they set up to assist veterans...">
            <a:extLst>
              <a:ext uri="{FF2B5EF4-FFF2-40B4-BE49-F238E27FC236}">
                <a16:creationId xmlns:a16="http://schemas.microsoft.com/office/drawing/2014/main" id="{AE073AB7-03DD-6275-4757-F5559708D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38400"/>
            <a:ext cx="429370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132B5772-D03D-0537-4657-36FFB36A10BB}"/>
              </a:ext>
            </a:extLst>
          </p:cNvPr>
          <p:cNvSpPr>
            <a:spLocks noGrp="1"/>
          </p:cNvSpPr>
          <p:nvPr>
            <p:ph type="sldNum" sz="quarter" idx="12"/>
          </p:nvPr>
        </p:nvSpPr>
        <p:spPr>
          <a:xfrm>
            <a:off x="7870373" y="5657428"/>
            <a:ext cx="1600200" cy="273844"/>
          </a:xfrm>
        </p:spPr>
        <p:txBody>
          <a:bodyPr/>
          <a:lstStyle/>
          <a:p>
            <a:pPr algn="r"/>
            <a:fld id="{D983F1FA-211D-3044-9E35-958DFBC26156}" type="slidenum">
              <a:rPr lang="en-US" b="0" smtClean="0">
                <a:solidFill>
                  <a:prstClr val="white"/>
                </a:solidFill>
                <a:latin typeface="Arial" panose="020B0604020202020204" pitchFamily="34" charset="0"/>
                <a:cs typeface="Arial" panose="020B0604020202020204" pitchFamily="34" charset="0"/>
              </a:rPr>
              <a:pPr algn="r"/>
              <a:t>11</a:t>
            </a:fld>
            <a:endParaRPr lang="en-US"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63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81A401-5937-4D1B-8F3D-0DF098E36223}"/>
              </a:ext>
            </a:extLst>
          </p:cNvPr>
          <p:cNvSpPr txBox="1"/>
          <p:nvPr/>
        </p:nvSpPr>
        <p:spPr>
          <a:xfrm>
            <a:off x="1524000" y="-38472"/>
            <a:ext cx="9144000" cy="446276"/>
          </a:xfrm>
          <a:prstGeom prst="rect">
            <a:avLst/>
          </a:prstGeom>
          <a:solidFill>
            <a:schemeClr val="tx2"/>
          </a:solidFill>
        </p:spPr>
        <p:txBody>
          <a:bodyPr wrap="square" rtlCol="0" anchor="ctr">
            <a:spAutoFit/>
          </a:bodyPr>
          <a:lstStyle/>
          <a:p>
            <a:pPr algn="ctr"/>
            <a:endParaRPr lang="en-US" sz="500"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SUPPORTING PATIENT ADVOCATES</a:t>
            </a:r>
          </a:p>
        </p:txBody>
      </p:sp>
      <p:pic>
        <p:nvPicPr>
          <p:cNvPr id="1026" name="Picture 2">
            <a:extLst>
              <a:ext uri="{FF2B5EF4-FFF2-40B4-BE49-F238E27FC236}">
                <a16:creationId xmlns:a16="http://schemas.microsoft.com/office/drawing/2014/main" id="{583B9984-AC79-4ACA-9014-B76C42887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838200"/>
            <a:ext cx="7182355" cy="453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0478FA7-9A22-1121-5CD4-D991092FD1C9}"/>
              </a:ext>
            </a:extLst>
          </p:cNvPr>
          <p:cNvSpPr>
            <a:spLocks noGrp="1"/>
          </p:cNvSpPr>
          <p:nvPr>
            <p:ph type="sldNum" sz="quarter" idx="12"/>
          </p:nvPr>
        </p:nvSpPr>
        <p:spPr>
          <a:xfrm>
            <a:off x="7870373" y="5657428"/>
            <a:ext cx="1600200" cy="273844"/>
          </a:xfrm>
        </p:spPr>
        <p:txBody>
          <a:bodyPr/>
          <a:lstStyle/>
          <a:p>
            <a:pPr algn="r"/>
            <a:fld id="{D983F1FA-211D-3044-9E35-958DFBC26156}" type="slidenum">
              <a:rPr lang="en-US" b="0" smtClean="0">
                <a:solidFill>
                  <a:prstClr val="white"/>
                </a:solidFill>
                <a:latin typeface="Arial" panose="020B0604020202020204" pitchFamily="34" charset="0"/>
                <a:cs typeface="Arial" panose="020B0604020202020204" pitchFamily="34" charset="0"/>
              </a:rPr>
              <a:pPr algn="r"/>
              <a:t>12</a:t>
            </a:fld>
            <a:endParaRPr lang="en-US"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33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77CA3-4FC7-14F1-CA0B-8B3F838755DC}"/>
              </a:ext>
            </a:extLst>
          </p:cNvPr>
          <p:cNvSpPr>
            <a:spLocks noGrp="1"/>
          </p:cNvSpPr>
          <p:nvPr>
            <p:ph idx="1"/>
          </p:nvPr>
        </p:nvSpPr>
        <p:spPr>
          <a:xfrm>
            <a:off x="2209800" y="533401"/>
            <a:ext cx="8115300" cy="2974481"/>
          </a:xfrm>
        </p:spPr>
        <p:txBody>
          <a:bodyPr>
            <a:noAutofit/>
          </a:bodyPr>
          <a:lstStyle/>
          <a:p>
            <a:pPr marL="0" indent="0" fontAlgn="ctr">
              <a:lnSpc>
                <a:spcPct val="107000"/>
              </a:lnSpc>
              <a:spcBef>
                <a:spcPts val="0"/>
              </a:spcBef>
              <a:spcAft>
                <a:spcPts val="450"/>
              </a:spcAft>
              <a:buSzPts val="900"/>
              <a:buNone/>
            </a:pPr>
            <a:endParaRPr lang="en-US" sz="1600" dirty="0">
              <a:solidFill>
                <a:srgbClr val="000000"/>
              </a:solidFill>
              <a:latin typeface="Arial" panose="020B0604020202020204" pitchFamily="34" charset="0"/>
              <a:cs typeface="Arial" panose="020B0604020202020204" pitchFamily="34" charset="0"/>
            </a:endParaRPr>
          </a:p>
          <a:p>
            <a:pPr marL="0" indent="0" fontAlgn="ctr">
              <a:lnSpc>
                <a:spcPct val="107000"/>
              </a:lnSpc>
              <a:spcBef>
                <a:spcPts val="0"/>
              </a:spcBef>
              <a:spcAft>
                <a:spcPts val="450"/>
              </a:spcAft>
              <a:buSzPts val="900"/>
              <a:buNone/>
            </a:pPr>
            <a:r>
              <a:rPr lang="en-US" sz="1600" dirty="0">
                <a:solidFill>
                  <a:srgbClr val="000000"/>
                </a:solidFill>
                <a:latin typeface="Arial" panose="020B0604020202020204" pitchFamily="34" charset="0"/>
                <a:cs typeface="Arial" panose="020B0604020202020204" pitchFamily="34" charset="0"/>
              </a:rPr>
              <a:t>In June 2021 an EDM was signed by the Governing Board requiring VA Medical Centers to implement and monitor Patient Advocacy Program Outcome Measures. The purpose was to ensure that an effective, efficient, appropriately staffed Patient Advocacy Program was in place in each facility.  </a:t>
            </a:r>
          </a:p>
          <a:p>
            <a:pPr marL="0" indent="0" fontAlgn="ctr">
              <a:lnSpc>
                <a:spcPct val="150000"/>
              </a:lnSpc>
              <a:spcBef>
                <a:spcPts val="0"/>
              </a:spcBef>
              <a:spcAft>
                <a:spcPts val="450"/>
              </a:spcAft>
              <a:buNone/>
            </a:pPr>
            <a:endParaRPr lang="en-US" sz="1600" dirty="0">
              <a:solidFill>
                <a:srgbClr val="FF0000"/>
              </a:solidFill>
              <a:latin typeface="Arial" panose="020B0604020202020204" pitchFamily="34" charset="0"/>
            </a:endParaRPr>
          </a:p>
          <a:p>
            <a:endParaRPr lang="en-US" sz="1600" dirty="0"/>
          </a:p>
        </p:txBody>
      </p:sp>
      <p:sp>
        <p:nvSpPr>
          <p:cNvPr id="3" name="Slide Number Placeholder 2">
            <a:extLst>
              <a:ext uri="{FF2B5EF4-FFF2-40B4-BE49-F238E27FC236}">
                <a16:creationId xmlns:a16="http://schemas.microsoft.com/office/drawing/2014/main" id="{31AA5AF6-DB61-17DE-273D-380CDDE08122}"/>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CA1D8A58-41ED-647C-C36E-B1CD06EA6D1C}"/>
              </a:ext>
            </a:extLst>
          </p:cNvPr>
          <p:cNvSpPr>
            <a:spLocks noGrp="1"/>
          </p:cNvSpPr>
          <p:nvPr>
            <p:ph type="title"/>
          </p:nvPr>
        </p:nvSpPr>
        <p:spPr>
          <a:xfrm>
            <a:off x="1524000" y="-41831"/>
            <a:ext cx="9154486" cy="465902"/>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PATIENT ADVOCACY PROGRAM OUTCOME MEASURES</a:t>
            </a:r>
          </a:p>
        </p:txBody>
      </p:sp>
      <p:graphicFrame>
        <p:nvGraphicFramePr>
          <p:cNvPr id="6" name="Table 6">
            <a:extLst>
              <a:ext uri="{FF2B5EF4-FFF2-40B4-BE49-F238E27FC236}">
                <a16:creationId xmlns:a16="http://schemas.microsoft.com/office/drawing/2014/main" id="{BB3C73D6-B861-D67B-D000-B66B9CA2A636}"/>
              </a:ext>
            </a:extLst>
          </p:cNvPr>
          <p:cNvGraphicFramePr>
            <a:graphicFrameLocks noGrp="1"/>
          </p:cNvGraphicFramePr>
          <p:nvPr>
            <p:extLst>
              <p:ext uri="{D42A27DB-BD31-4B8C-83A1-F6EECF244321}">
                <p14:modId xmlns:p14="http://schemas.microsoft.com/office/powerpoint/2010/main" val="2103193266"/>
              </p:ext>
            </p:extLst>
          </p:nvPr>
        </p:nvGraphicFramePr>
        <p:xfrm>
          <a:off x="2438400" y="2504138"/>
          <a:ext cx="6524366" cy="3287062"/>
        </p:xfrm>
        <a:graphic>
          <a:graphicData uri="http://schemas.openxmlformats.org/drawingml/2006/table">
            <a:tbl>
              <a:tblPr firstRow="1" bandRow="1">
                <a:tableStyleId>{5C22544A-7EE6-4342-B048-85BDC9FD1C3A}</a:tableStyleId>
              </a:tblPr>
              <a:tblGrid>
                <a:gridCol w="6524366">
                  <a:extLst>
                    <a:ext uri="{9D8B030D-6E8A-4147-A177-3AD203B41FA5}">
                      <a16:colId xmlns:a16="http://schemas.microsoft.com/office/drawing/2014/main" val="2738467494"/>
                    </a:ext>
                  </a:extLst>
                </a:gridCol>
              </a:tblGrid>
              <a:tr h="367550">
                <a:tc>
                  <a:txBody>
                    <a:bodyPr/>
                    <a:lstStyle/>
                    <a:p>
                      <a:r>
                        <a:rPr lang="en-US" sz="1100" dirty="0">
                          <a:solidFill>
                            <a:schemeClr val="tx1"/>
                          </a:solidFill>
                          <a:latin typeface="Arial" panose="020B0604020202020204" pitchFamily="34" charset="0"/>
                          <a:cs typeface="Arial" panose="020B0604020202020204" pitchFamily="34" charset="0"/>
                        </a:rPr>
                        <a:t>PA PROGRAM OUTCOME MEASURE</a:t>
                      </a:r>
                    </a:p>
                  </a:txBody>
                  <a:tcPr marL="51435" marR="51435" marT="25718" marB="25718">
                    <a:solidFill>
                      <a:schemeClr val="accent3"/>
                    </a:solidFill>
                  </a:tcPr>
                </a:tc>
                <a:extLst>
                  <a:ext uri="{0D108BD9-81ED-4DB2-BD59-A6C34878D82A}">
                    <a16:rowId xmlns:a16="http://schemas.microsoft.com/office/drawing/2014/main" val="1424666256"/>
                  </a:ext>
                </a:extLst>
              </a:tr>
              <a:tr h="427153">
                <a:tc>
                  <a:txBody>
                    <a:bodyPr/>
                    <a:lstStyle/>
                    <a:p>
                      <a:r>
                        <a:rPr lang="en-US" sz="1100" dirty="0">
                          <a:latin typeface="Arial" panose="020B0604020202020204" pitchFamily="34" charset="0"/>
                        </a:rPr>
                        <a:t>Patient Advocate Coverage </a:t>
                      </a:r>
                      <a:endParaRPr lang="en-US" sz="800" dirty="0"/>
                    </a:p>
                  </a:txBody>
                  <a:tcPr marL="51435" marR="51435" marT="25718" marB="25718">
                    <a:solidFill>
                      <a:schemeClr val="accent3"/>
                    </a:solidFill>
                  </a:tcPr>
                </a:tc>
                <a:extLst>
                  <a:ext uri="{0D108BD9-81ED-4DB2-BD59-A6C34878D82A}">
                    <a16:rowId xmlns:a16="http://schemas.microsoft.com/office/drawing/2014/main" val="3666474339"/>
                  </a:ext>
                </a:extLst>
              </a:tr>
              <a:tr h="496688">
                <a:tc>
                  <a:txBody>
                    <a:bodyPr/>
                    <a:lstStyle/>
                    <a:p>
                      <a:r>
                        <a:rPr lang="en-US" sz="1100" dirty="0">
                          <a:solidFill>
                            <a:srgbClr val="000000"/>
                          </a:solidFill>
                          <a:latin typeface="Arial" panose="020B0604020202020204" pitchFamily="34" charset="0"/>
                          <a:cs typeface="Arial" panose="020B0604020202020204" pitchFamily="34" charset="0"/>
                        </a:rPr>
                        <a:t>Comprehensive Complaint Resolution </a:t>
                      </a:r>
                      <a:endParaRPr lang="en-US" sz="800" dirty="0"/>
                    </a:p>
                  </a:txBody>
                  <a:tcPr marL="51435" marR="51435" marT="25718" marB="25718">
                    <a:solidFill>
                      <a:schemeClr val="accent3"/>
                    </a:solidFill>
                  </a:tcPr>
                </a:tc>
                <a:extLst>
                  <a:ext uri="{0D108BD9-81ED-4DB2-BD59-A6C34878D82A}">
                    <a16:rowId xmlns:a16="http://schemas.microsoft.com/office/drawing/2014/main" val="3712080163"/>
                  </a:ext>
                </a:extLst>
              </a:tr>
              <a:tr h="496688">
                <a:tc>
                  <a:txBody>
                    <a:bodyPr/>
                    <a:lstStyle/>
                    <a:p>
                      <a:r>
                        <a:rPr lang="en-US" sz="1100" dirty="0">
                          <a:solidFill>
                            <a:srgbClr val="000000"/>
                          </a:solidFill>
                          <a:latin typeface="Arial" panose="020B0604020202020204" pitchFamily="34" charset="0"/>
                          <a:cs typeface="Arial" panose="020B0604020202020204" pitchFamily="34" charset="0"/>
                        </a:rPr>
                        <a:t>Facility Wide Active Engagement in Patient Advocacy </a:t>
                      </a:r>
                      <a:endParaRPr lang="en-US" sz="800" dirty="0"/>
                    </a:p>
                  </a:txBody>
                  <a:tcPr marL="51435" marR="51435" marT="25718" marB="25718">
                    <a:solidFill>
                      <a:schemeClr val="accent3"/>
                    </a:solidFill>
                  </a:tcPr>
                </a:tc>
                <a:extLst>
                  <a:ext uri="{0D108BD9-81ED-4DB2-BD59-A6C34878D82A}">
                    <a16:rowId xmlns:a16="http://schemas.microsoft.com/office/drawing/2014/main" val="3908955312"/>
                  </a:ext>
                </a:extLst>
              </a:tr>
              <a:tr h="496688">
                <a:tc>
                  <a:txBody>
                    <a:bodyPr/>
                    <a:lstStyle/>
                    <a:p>
                      <a:r>
                        <a:rPr lang="en-US" sz="1100" dirty="0">
                          <a:solidFill>
                            <a:srgbClr val="000000"/>
                          </a:solidFill>
                          <a:latin typeface="Arial" panose="020B0604020202020204" pitchFamily="34" charset="0"/>
                          <a:cs typeface="Arial" panose="020B0604020202020204" pitchFamily="34" charset="0"/>
                        </a:rPr>
                        <a:t>Entry and Management of Congressional, Presidential Letters and Integration Cases </a:t>
                      </a:r>
                      <a:endParaRPr lang="en-US" sz="800" dirty="0"/>
                    </a:p>
                  </a:txBody>
                  <a:tcPr marL="51435" marR="51435" marT="25718" marB="25718">
                    <a:solidFill>
                      <a:schemeClr val="accent3"/>
                    </a:solidFill>
                  </a:tcPr>
                </a:tc>
                <a:extLst>
                  <a:ext uri="{0D108BD9-81ED-4DB2-BD59-A6C34878D82A}">
                    <a16:rowId xmlns:a16="http://schemas.microsoft.com/office/drawing/2014/main" val="1987674127"/>
                  </a:ext>
                </a:extLst>
              </a:tr>
              <a:tr h="496688">
                <a:tc>
                  <a:txBody>
                    <a:bodyPr/>
                    <a:lstStyle/>
                    <a:p>
                      <a:r>
                        <a:rPr lang="en-US" sz="1100" dirty="0">
                          <a:solidFill>
                            <a:srgbClr val="000000"/>
                          </a:solidFill>
                          <a:latin typeface="Arial" panose="020B0604020202020204" pitchFamily="34" charset="0"/>
                          <a:cs typeface="Arial" panose="020B0604020202020204" pitchFamily="34" charset="0"/>
                        </a:rPr>
                        <a:t>Process Improvement Driven by Veteran Feedback </a:t>
                      </a:r>
                      <a:endParaRPr lang="en-US" sz="800" dirty="0"/>
                    </a:p>
                  </a:txBody>
                  <a:tcPr marL="51435" marR="51435" marT="25718" marB="25718">
                    <a:solidFill>
                      <a:schemeClr val="accent3"/>
                    </a:solidFill>
                  </a:tcPr>
                </a:tc>
                <a:extLst>
                  <a:ext uri="{0D108BD9-81ED-4DB2-BD59-A6C34878D82A}">
                    <a16:rowId xmlns:a16="http://schemas.microsoft.com/office/drawing/2014/main" val="3019049663"/>
                  </a:ext>
                </a:extLst>
              </a:tr>
              <a:tr h="505607">
                <a:tc>
                  <a:txBody>
                    <a:bodyPr/>
                    <a:lstStyle/>
                    <a:p>
                      <a:r>
                        <a:rPr lang="en-US" sz="1100" dirty="0">
                          <a:solidFill>
                            <a:srgbClr val="000000"/>
                          </a:solidFill>
                          <a:latin typeface="Arial" panose="020B0604020202020204" pitchFamily="34" charset="0"/>
                          <a:cs typeface="Arial" panose="020B0604020202020204" pitchFamily="34" charset="0"/>
                        </a:rPr>
                        <a:t>Facility Staff Trained and Provisioned in PATS-R </a:t>
                      </a:r>
                      <a:endParaRPr lang="en-US" sz="800" dirty="0"/>
                    </a:p>
                  </a:txBody>
                  <a:tcPr marL="51435" marR="51435" marT="25718" marB="25718">
                    <a:solidFill>
                      <a:schemeClr val="accent3"/>
                    </a:solidFill>
                  </a:tcPr>
                </a:tc>
                <a:extLst>
                  <a:ext uri="{0D108BD9-81ED-4DB2-BD59-A6C34878D82A}">
                    <a16:rowId xmlns:a16="http://schemas.microsoft.com/office/drawing/2014/main" val="941165956"/>
                  </a:ext>
                </a:extLst>
              </a:tr>
            </a:tbl>
          </a:graphicData>
        </a:graphic>
      </p:graphicFrame>
    </p:spTree>
    <p:extLst>
      <p:ext uri="{BB962C8B-B14F-4D97-AF65-F5344CB8AC3E}">
        <p14:creationId xmlns:p14="http://schemas.microsoft.com/office/powerpoint/2010/main" val="168742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9E5188-4F6F-E6EC-8174-FB0B72694083}"/>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006BB848-45F1-92F0-A8F3-92182B3C5D46}"/>
              </a:ext>
            </a:extLst>
          </p:cNvPr>
          <p:cNvSpPr>
            <a:spLocks noGrp="1"/>
          </p:cNvSpPr>
          <p:nvPr>
            <p:ph type="title"/>
          </p:nvPr>
        </p:nvSpPr>
        <p:spPr>
          <a:xfrm>
            <a:off x="1524000" y="-56588"/>
            <a:ext cx="9144000" cy="400050"/>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WORKING WITH CONGRESS</a:t>
            </a:r>
          </a:p>
        </p:txBody>
      </p:sp>
      <p:pic>
        <p:nvPicPr>
          <p:cNvPr id="8" name="Picture 7">
            <a:extLst>
              <a:ext uri="{FF2B5EF4-FFF2-40B4-BE49-F238E27FC236}">
                <a16:creationId xmlns:a16="http://schemas.microsoft.com/office/drawing/2014/main" id="{9E818E4F-4246-C027-C59B-F8F6FBCE9EFB}"/>
              </a:ext>
            </a:extLst>
          </p:cNvPr>
          <p:cNvPicPr>
            <a:picLocks noChangeAspect="1"/>
          </p:cNvPicPr>
          <p:nvPr/>
        </p:nvPicPr>
        <p:blipFill>
          <a:blip r:embed="rId2"/>
          <a:stretch>
            <a:fillRect/>
          </a:stretch>
        </p:blipFill>
        <p:spPr>
          <a:xfrm>
            <a:off x="2057401" y="838201"/>
            <a:ext cx="7805797" cy="4813575"/>
          </a:xfrm>
          <a:prstGeom prst="rect">
            <a:avLst/>
          </a:prstGeom>
        </p:spPr>
      </p:pic>
      <p:sp>
        <p:nvSpPr>
          <p:cNvPr id="12" name="TextBox 11">
            <a:extLst>
              <a:ext uri="{FF2B5EF4-FFF2-40B4-BE49-F238E27FC236}">
                <a16:creationId xmlns:a16="http://schemas.microsoft.com/office/drawing/2014/main" id="{AD20BEFB-5DEC-BFB7-EAEB-909930A40AB2}"/>
              </a:ext>
            </a:extLst>
          </p:cNvPr>
          <p:cNvSpPr txBox="1"/>
          <p:nvPr/>
        </p:nvSpPr>
        <p:spPr>
          <a:xfrm>
            <a:off x="6538159" y="1981200"/>
            <a:ext cx="2990472" cy="1708160"/>
          </a:xfrm>
          <a:prstGeom prst="rect">
            <a:avLst/>
          </a:prstGeom>
          <a:solidFill>
            <a:schemeClr val="tx2">
              <a:lumMod val="20000"/>
              <a:lumOff val="80000"/>
            </a:schemeClr>
          </a:solidFill>
        </p:spPr>
        <p:txBody>
          <a:bodyPr wrap="square">
            <a:spAutoFit/>
          </a:bodyPr>
          <a:lstStyle/>
          <a:p>
            <a:r>
              <a:rPr lang="en-US" sz="105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Public Law No: 117-175 </a:t>
            </a:r>
            <a:r>
              <a:rPr lang="en-US" sz="1050" dirty="0">
                <a:solidFill>
                  <a:srgbClr val="000000"/>
                </a:solidFill>
              </a:rPr>
              <a:t>requires the Director of the Office of Patient Advocacy to establish, not later than 18 months after the date of enactment, an information technology (IT) system that will allow Veterans or their designated representatives to electronically file a complaint that will be received by the appropriate patient advocate and to view at any time the status of the complaint, including interim and final actions that have been taken to address the complaint. </a:t>
            </a:r>
            <a:endParaRPr lang="en-US" sz="1050" dirty="0"/>
          </a:p>
        </p:txBody>
      </p:sp>
    </p:spTree>
    <p:extLst>
      <p:ext uri="{BB962C8B-B14F-4D97-AF65-F5344CB8AC3E}">
        <p14:creationId xmlns:p14="http://schemas.microsoft.com/office/powerpoint/2010/main" val="163252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1D83-DC9A-151A-D5E3-8811A3C70FA7}"/>
              </a:ext>
            </a:extLst>
          </p:cNvPr>
          <p:cNvSpPr>
            <a:spLocks noGrp="1"/>
          </p:cNvSpPr>
          <p:nvPr>
            <p:ph type="title"/>
          </p:nvPr>
        </p:nvSpPr>
        <p:spPr>
          <a:xfrm>
            <a:off x="1524000" y="0"/>
            <a:ext cx="9144000" cy="381000"/>
          </a:xfrm>
          <a:solidFill>
            <a:schemeClr val="tx2"/>
          </a:solidFill>
        </p:spPr>
        <p:txBody>
          <a:bodyPr>
            <a:normAutofit/>
          </a:bodyPr>
          <a:lstStyle/>
          <a:p>
            <a:r>
              <a:rPr lang="en-US" sz="1800" b="1" dirty="0">
                <a:solidFill>
                  <a:schemeClr val="bg1"/>
                </a:solidFill>
              </a:rPr>
              <a:t>VA/OPA INVOLVEMENT </a:t>
            </a:r>
          </a:p>
        </p:txBody>
      </p:sp>
      <p:sp>
        <p:nvSpPr>
          <p:cNvPr id="3" name="Content Placeholder 2">
            <a:extLst>
              <a:ext uri="{FF2B5EF4-FFF2-40B4-BE49-F238E27FC236}">
                <a16:creationId xmlns:a16="http://schemas.microsoft.com/office/drawing/2014/main" id="{F3DF1B3A-915E-D4A4-8FB7-C378E8E21897}"/>
              </a:ext>
            </a:extLst>
          </p:cNvPr>
          <p:cNvSpPr>
            <a:spLocks noGrp="1"/>
          </p:cNvSpPr>
          <p:nvPr>
            <p:ph idx="1"/>
          </p:nvPr>
        </p:nvSpPr>
        <p:spPr>
          <a:xfrm>
            <a:off x="1828800" y="990601"/>
            <a:ext cx="8229600" cy="4525963"/>
          </a:xfrm>
        </p:spPr>
        <p:txBody>
          <a:bodyPr>
            <a:normAutofit fontScale="92500" lnSpcReduction="20000"/>
          </a:bodyPr>
          <a:lstStyle/>
          <a:p>
            <a:r>
              <a:rPr lang="en-US" dirty="0">
                <a:latin typeface="Arial" panose="020B0604020202020204" pitchFamily="34" charset="0"/>
                <a:cs typeface="Arial" panose="020B0604020202020204" pitchFamily="34" charset="0"/>
              </a:rPr>
              <a:t>Workplace Violence Prevention Committee</a:t>
            </a:r>
          </a:p>
          <a:p>
            <a:r>
              <a:rPr lang="en-US" dirty="0">
                <a:latin typeface="Arial" panose="020B0604020202020204" pitchFamily="34" charset="0"/>
                <a:cs typeface="Arial" panose="020B0604020202020204" pitchFamily="34" charset="0"/>
              </a:rPr>
              <a:t>LBTGQ Committee</a:t>
            </a:r>
          </a:p>
          <a:p>
            <a:r>
              <a:rPr lang="en-US" dirty="0">
                <a:latin typeface="Arial" panose="020B0604020202020204" pitchFamily="34" charset="0"/>
                <a:cs typeface="Arial" panose="020B0604020202020204" pitchFamily="34" charset="0"/>
              </a:rPr>
              <a:t>Patient Experience Committee</a:t>
            </a:r>
          </a:p>
          <a:p>
            <a:r>
              <a:rPr lang="en-US" dirty="0">
                <a:latin typeface="Arial" panose="020B0604020202020204" pitchFamily="34" charset="0"/>
                <a:cs typeface="Arial" panose="020B0604020202020204" pitchFamily="34" charset="0"/>
              </a:rPr>
              <a:t>Organizational Health Committee</a:t>
            </a:r>
          </a:p>
          <a:p>
            <a:r>
              <a:rPr lang="en-US" dirty="0">
                <a:latin typeface="Arial" panose="020B0604020202020204" pitchFamily="34" charset="0"/>
                <a:cs typeface="Arial" panose="020B0604020202020204" pitchFamily="34" charset="0"/>
              </a:rPr>
              <a:t>VISN Executive Leadership Committees</a:t>
            </a:r>
          </a:p>
          <a:p>
            <a:r>
              <a:rPr lang="en-US" dirty="0">
                <a:latin typeface="Arial" panose="020B0604020202020204" pitchFamily="34" charset="0"/>
                <a:cs typeface="Arial" panose="020B0604020202020204" pitchFamily="34" charset="0"/>
              </a:rPr>
              <a:t>Survivors Assistance and Memorial Support </a:t>
            </a:r>
          </a:p>
          <a:p>
            <a:r>
              <a:rPr lang="en-US" dirty="0">
                <a:latin typeface="Arial" panose="020B0604020202020204" pitchFamily="34" charset="0"/>
                <a:cs typeface="Arial" panose="020B0604020202020204" pitchFamily="34" charset="0"/>
              </a:rPr>
              <a:t>Beneficiary Travel</a:t>
            </a:r>
          </a:p>
          <a:p>
            <a:r>
              <a:rPr lang="en-US" dirty="0">
                <a:latin typeface="Arial" panose="020B0604020202020204" pitchFamily="34" charset="0"/>
                <a:cs typeface="Arial" panose="020B0604020202020204" pitchFamily="34" charset="0"/>
              </a:rPr>
              <a:t>Appeals modernization</a:t>
            </a:r>
          </a:p>
          <a:p>
            <a:r>
              <a:rPr lang="en-US" dirty="0">
                <a:latin typeface="Arial" panose="020B0604020202020204" pitchFamily="34" charset="0"/>
                <a:cs typeface="Arial" panose="020B0604020202020204" pitchFamily="34" charset="0"/>
              </a:rPr>
              <a:t>Women's Health</a:t>
            </a:r>
          </a:p>
          <a:p>
            <a:r>
              <a:rPr lang="en-US" dirty="0">
                <a:latin typeface="Arial" panose="020B0604020202020204" pitchFamily="34" charset="0"/>
                <a:cs typeface="Arial" panose="020B0604020202020204" pitchFamily="34" charset="0"/>
              </a:rPr>
              <a:t>Prosthetics</a:t>
            </a:r>
          </a:p>
          <a:p>
            <a:r>
              <a:rPr lang="en-US" dirty="0">
                <a:latin typeface="Arial" panose="020B0604020202020204" pitchFamily="34" charset="0"/>
                <a:cs typeface="Arial" panose="020B0604020202020204" pitchFamily="34" charset="0"/>
              </a:rPr>
              <a:t>Harassment</a:t>
            </a:r>
          </a:p>
          <a:p>
            <a:r>
              <a:rPr lang="en-US" dirty="0">
                <a:latin typeface="Arial" panose="020B0604020202020204" pitchFamily="34" charset="0"/>
                <a:cs typeface="Arial" panose="020B0604020202020204" pitchFamily="34" charset="0"/>
              </a:rPr>
              <a:t>ISTAND</a:t>
            </a:r>
          </a:p>
          <a:p>
            <a:r>
              <a:rPr lang="en-US" dirty="0">
                <a:latin typeface="Arial" panose="020B0604020202020204" pitchFamily="34" charset="0"/>
                <a:cs typeface="Arial" panose="020B0604020202020204" pitchFamily="34" charset="0"/>
              </a:rPr>
              <a:t>DOD</a:t>
            </a:r>
          </a:p>
          <a:p>
            <a:r>
              <a:rPr lang="en-US" dirty="0">
                <a:latin typeface="Arial" panose="020B0604020202020204" pitchFamily="34" charset="0"/>
                <a:cs typeface="Arial" panose="020B0604020202020204" pitchFamily="34" charset="0"/>
              </a:rPr>
              <a:t>COMPACT Act Committee</a:t>
            </a:r>
          </a:p>
          <a:p>
            <a:r>
              <a:rPr lang="en-US" dirty="0">
                <a:latin typeface="Arial" panose="020B0604020202020204" pitchFamily="34" charset="0"/>
                <a:cs typeface="Arial" panose="020B0604020202020204" pitchFamily="34" charset="0"/>
              </a:rPr>
              <a:t>PACT ACT tiger team</a:t>
            </a:r>
          </a:p>
          <a:p>
            <a:r>
              <a:rPr lang="en-US" dirty="0">
                <a:latin typeface="Arial" panose="020B0604020202020204" pitchFamily="34" charset="0"/>
                <a:cs typeface="Arial" panose="020B0604020202020204" pitchFamily="34" charset="0"/>
              </a:rPr>
              <a:t>Caregivers Support program</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52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56DFD-0E3C-448E-B3AB-645EEAC271AC}"/>
              </a:ext>
            </a:extLst>
          </p:cNvPr>
          <p:cNvSpPr txBox="1"/>
          <p:nvPr/>
        </p:nvSpPr>
        <p:spPr>
          <a:xfrm>
            <a:off x="1524000" y="-34625"/>
            <a:ext cx="9144000" cy="369332"/>
          </a:xfrm>
          <a:prstGeom prst="rect">
            <a:avLst/>
          </a:prstGeom>
          <a:solidFill>
            <a:schemeClr val="tx2"/>
          </a:solid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OUTREACH TO VETERANS</a:t>
            </a:r>
          </a:p>
        </p:txBody>
      </p:sp>
      <p:sp>
        <p:nvSpPr>
          <p:cNvPr id="3" name="TextBox 2">
            <a:extLst>
              <a:ext uri="{FF2B5EF4-FFF2-40B4-BE49-F238E27FC236}">
                <a16:creationId xmlns:a16="http://schemas.microsoft.com/office/drawing/2014/main" id="{5E4C6D89-33B4-F198-208E-7F6FC6FBA1E3}"/>
              </a:ext>
            </a:extLst>
          </p:cNvPr>
          <p:cNvSpPr txBox="1"/>
          <p:nvPr/>
        </p:nvSpPr>
        <p:spPr>
          <a:xfrm>
            <a:off x="2057400" y="762001"/>
            <a:ext cx="7639050" cy="526297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OPA has begun working with other VA offices who are holding Veteran summits, seminars, conferences, and outreaches to request to participate and educate Veterans about Patient Advocacy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FY23-24 the OPA Leadership team has presented at different meetings to promote Patient Advocates at the local level:</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CDCE annual conference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2023 VA Transition Summit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2023 OPA National VSO meeting to update on OPA program updates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Veteran listening sessions during OPA Field program assessments (x9)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Voluntary Services National Advisory Committee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2024 OPA National VSO meeting to update on OPA program updates 	(9/4/2024)</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2024 quadrennial Women Veteran Healthcare Summit (9/5-7/2024)</a:t>
            </a:r>
          </a:p>
          <a:p>
            <a:pPr lvl="2"/>
            <a:r>
              <a:rPr lang="en-US" sz="1600" dirty="0">
                <a:latin typeface="Arial" panose="020B0604020202020204" pitchFamily="34" charset="0"/>
                <a:cs typeface="Arial" panose="020B0604020202020204" pitchFamily="34" charset="0"/>
              </a:rPr>
              <a:t>2024 Suicide Prevention Keynote speaker</a:t>
            </a:r>
          </a:p>
          <a:p>
            <a:pPr lvl="2"/>
            <a:r>
              <a:rPr lang="en-US" sz="1600" dirty="0">
                <a:latin typeface="Arial" panose="020B0604020202020204" pitchFamily="34" charset="0"/>
                <a:cs typeface="Arial" panose="020B0604020202020204" pitchFamily="34" charset="0"/>
              </a:rPr>
              <a:t>Beryl Institute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Additionally Patient Advocates are becoming more involved with outreach events in their communities to promote Patient Advocacy services.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93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7B013-07F9-E825-C646-82B894325349}"/>
              </a:ext>
            </a:extLst>
          </p:cNvPr>
          <p:cNvSpPr txBox="1"/>
          <p:nvPr/>
        </p:nvSpPr>
        <p:spPr>
          <a:xfrm>
            <a:off x="1524000" y="0"/>
            <a:ext cx="9144000" cy="369332"/>
          </a:xfrm>
          <a:prstGeom prst="rect">
            <a:avLst/>
          </a:prstGeom>
          <a:solidFill>
            <a:schemeClr val="tx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PATIENT ADVOCATE NATIONAL CONFERENCE </a:t>
            </a:r>
          </a:p>
        </p:txBody>
      </p:sp>
      <p:sp>
        <p:nvSpPr>
          <p:cNvPr id="3" name="AutoShape 2">
            <a:extLst>
              <a:ext uri="{FF2B5EF4-FFF2-40B4-BE49-F238E27FC236}">
                <a16:creationId xmlns:a16="http://schemas.microsoft.com/office/drawing/2014/main" id="{0FE55BEC-5486-AA4D-93DD-3F17F3A185A0}"/>
              </a:ext>
            </a:extLst>
          </p:cNvPr>
          <p:cNvSpPr>
            <a:spLocks noChangeAspect="1" noChangeArrowheads="1"/>
          </p:cNvSpPr>
          <p:nvPr/>
        </p:nvSpPr>
        <p:spPr bwMode="auto">
          <a:xfrm>
            <a:off x="6010275" y="3343275"/>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pic>
        <p:nvPicPr>
          <p:cNvPr id="4" name="Picture 3">
            <a:extLst>
              <a:ext uri="{FF2B5EF4-FFF2-40B4-BE49-F238E27FC236}">
                <a16:creationId xmlns:a16="http://schemas.microsoft.com/office/drawing/2014/main" id="{6EA117BD-8647-E860-F07D-1B3800A03C20}"/>
              </a:ext>
            </a:extLst>
          </p:cNvPr>
          <p:cNvPicPr>
            <a:picLocks noChangeAspect="1"/>
          </p:cNvPicPr>
          <p:nvPr/>
        </p:nvPicPr>
        <p:blipFill>
          <a:blip r:embed="rId3"/>
          <a:stretch>
            <a:fillRect/>
          </a:stretch>
        </p:blipFill>
        <p:spPr>
          <a:xfrm>
            <a:off x="1828800" y="869782"/>
            <a:ext cx="6178292" cy="3457576"/>
          </a:xfrm>
          <a:prstGeom prst="rect">
            <a:avLst/>
          </a:prstGeom>
        </p:spPr>
      </p:pic>
      <p:sp>
        <p:nvSpPr>
          <p:cNvPr id="5" name="Explosion: 14 Points 4">
            <a:extLst>
              <a:ext uri="{FF2B5EF4-FFF2-40B4-BE49-F238E27FC236}">
                <a16:creationId xmlns:a16="http://schemas.microsoft.com/office/drawing/2014/main" id="{57F6AEBA-C58F-B192-3030-0EB7DF8037B7}"/>
              </a:ext>
            </a:extLst>
          </p:cNvPr>
          <p:cNvSpPr/>
          <p:nvPr/>
        </p:nvSpPr>
        <p:spPr>
          <a:xfrm>
            <a:off x="6858001" y="3514726"/>
            <a:ext cx="2962633" cy="18169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25" dirty="0"/>
              <a:t>42 SESSIONS!</a:t>
            </a:r>
          </a:p>
        </p:txBody>
      </p:sp>
      <p:sp>
        <p:nvSpPr>
          <p:cNvPr id="7" name="TextBox 6">
            <a:extLst>
              <a:ext uri="{FF2B5EF4-FFF2-40B4-BE49-F238E27FC236}">
                <a16:creationId xmlns:a16="http://schemas.microsoft.com/office/drawing/2014/main" id="{E81FA251-9CE8-664A-4213-083F38FCB346}"/>
              </a:ext>
            </a:extLst>
          </p:cNvPr>
          <p:cNvSpPr txBox="1"/>
          <p:nvPr/>
        </p:nvSpPr>
        <p:spPr>
          <a:xfrm>
            <a:off x="8031155" y="1444615"/>
            <a:ext cx="2601994" cy="1569660"/>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5 Pre-conference activities</a:t>
            </a:r>
          </a:p>
          <a:p>
            <a:r>
              <a:rPr lang="en-US" sz="1600" dirty="0">
                <a:latin typeface="Arial" panose="020B0604020202020204" pitchFamily="34" charset="0"/>
                <a:cs typeface="Arial" panose="020B0604020202020204" pitchFamily="34" charset="0"/>
              </a:rPr>
              <a:t>10 Keynote speakers</a:t>
            </a:r>
          </a:p>
          <a:p>
            <a:r>
              <a:rPr lang="en-US" sz="1600" dirty="0">
                <a:latin typeface="Arial" panose="020B0604020202020204" pitchFamily="34" charset="0"/>
                <a:cs typeface="Arial" panose="020B0604020202020204" pitchFamily="34" charset="0"/>
              </a:rPr>
              <a:t>15 General Sessions</a:t>
            </a:r>
          </a:p>
          <a:p>
            <a:r>
              <a:rPr lang="en-US" sz="1600" dirty="0">
                <a:latin typeface="Arial" panose="020B0604020202020204" pitchFamily="34" charset="0"/>
                <a:cs typeface="Arial" panose="020B0604020202020204" pitchFamily="34" charset="0"/>
              </a:rPr>
              <a:t>13 Break-out sessions</a:t>
            </a:r>
          </a:p>
          <a:p>
            <a:r>
              <a:rPr lang="en-US" sz="1600" dirty="0">
                <a:latin typeface="Arial" panose="020B0604020202020204" pitchFamily="34" charset="0"/>
                <a:cs typeface="Arial" panose="020B0604020202020204" pitchFamily="34" charset="0"/>
              </a:rPr>
              <a:t>4 Fireside Chats</a:t>
            </a:r>
          </a:p>
          <a:p>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1BEAF4-C60E-1DCA-E9AD-77330138E0F1}"/>
              </a:ext>
            </a:extLst>
          </p:cNvPr>
          <p:cNvSpPr txBox="1"/>
          <p:nvPr/>
        </p:nvSpPr>
        <p:spPr>
          <a:xfrm>
            <a:off x="2001942" y="4343401"/>
            <a:ext cx="6203488" cy="403957"/>
          </a:xfrm>
          <a:prstGeom prst="rect">
            <a:avLst/>
          </a:prstGeom>
          <a:noFill/>
        </p:spPr>
        <p:txBody>
          <a:bodyPr wrap="square" rtlCol="0">
            <a:spAutoFit/>
          </a:bodyPr>
          <a:lstStyle/>
          <a:p>
            <a:r>
              <a:rPr lang="en-US" sz="2025" dirty="0">
                <a:latin typeface="Dreaming Outloud Pro" panose="020F0502020204030204" pitchFamily="66" charset="0"/>
                <a:cs typeface="Dreaming Outloud Pro" panose="020F0502020204030204" pitchFamily="66" charset="0"/>
              </a:rPr>
              <a:t>Goal:  Educate, support, appreciate</a:t>
            </a:r>
          </a:p>
        </p:txBody>
      </p:sp>
    </p:spTree>
    <p:extLst>
      <p:ext uri="{BB962C8B-B14F-4D97-AF65-F5344CB8AC3E}">
        <p14:creationId xmlns:p14="http://schemas.microsoft.com/office/powerpoint/2010/main" val="143631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extLst>
              <a:ext uri="{FF2B5EF4-FFF2-40B4-BE49-F238E27FC236}">
                <a16:creationId xmlns:a16="http://schemas.microsoft.com/office/drawing/2014/main" id="{A80215C7-E4F1-526C-3D5F-AB9225896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685800"/>
            <a:ext cx="8607800" cy="4325484"/>
          </a:xfrm>
          <a:prstGeom prst="rect">
            <a:avLst/>
          </a:prstGeom>
        </p:spPr>
      </p:pic>
    </p:spTree>
    <p:extLst>
      <p:ext uri="{BB962C8B-B14F-4D97-AF65-F5344CB8AC3E}">
        <p14:creationId xmlns:p14="http://schemas.microsoft.com/office/powerpoint/2010/main" val="97018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E845B-9D5D-F9E1-6831-0E27F5BCB3B4}"/>
              </a:ext>
            </a:extLst>
          </p:cNvPr>
          <p:cNvSpPr>
            <a:spLocks noGrp="1"/>
          </p:cNvSpPr>
          <p:nvPr>
            <p:ph type="title"/>
          </p:nvPr>
        </p:nvSpPr>
        <p:spPr>
          <a:xfrm>
            <a:off x="1524000" y="-728"/>
            <a:ext cx="9144000" cy="480060"/>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CURRENT AND FUTURE FOCUS OPPORTUNITIES </a:t>
            </a:r>
          </a:p>
        </p:txBody>
      </p:sp>
      <p:graphicFrame>
        <p:nvGraphicFramePr>
          <p:cNvPr id="5" name="Content Placeholder 4">
            <a:extLst>
              <a:ext uri="{FF2B5EF4-FFF2-40B4-BE49-F238E27FC236}">
                <a16:creationId xmlns:a16="http://schemas.microsoft.com/office/drawing/2014/main" id="{A00CC514-9672-A9DD-AAEB-C71919F1F339}"/>
              </a:ext>
            </a:extLst>
          </p:cNvPr>
          <p:cNvGraphicFramePr>
            <a:graphicFrameLocks noGrp="1"/>
          </p:cNvGraphicFramePr>
          <p:nvPr>
            <p:ph idx="1"/>
            <p:extLst>
              <p:ext uri="{D42A27DB-BD31-4B8C-83A1-F6EECF244321}">
                <p14:modId xmlns:p14="http://schemas.microsoft.com/office/powerpoint/2010/main" val="2557992974"/>
              </p:ext>
            </p:extLst>
          </p:nvPr>
        </p:nvGraphicFramePr>
        <p:xfrm>
          <a:off x="2286000" y="914400"/>
          <a:ext cx="7467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A129217-6C4D-B59B-ED80-E7E819D41F99}"/>
              </a:ext>
            </a:extLst>
          </p:cNvPr>
          <p:cNvSpPr txBox="1"/>
          <p:nvPr/>
        </p:nvSpPr>
        <p:spPr>
          <a:xfrm>
            <a:off x="1780921" y="2744675"/>
            <a:ext cx="2087431" cy="307777"/>
          </a:xfrm>
          <a:prstGeom prst="rect">
            <a:avLst/>
          </a:prstGeom>
          <a:solidFill>
            <a:schemeClr val="accent3">
              <a:lumMod val="60000"/>
              <a:lumOff val="40000"/>
            </a:schemeClr>
          </a:solidFill>
          <a:ln>
            <a:solidFill>
              <a:schemeClr val="tx2"/>
            </a:solidFill>
          </a:ln>
        </p:spPr>
        <p:txBody>
          <a:bodyPr wrap="none" rtlCol="0">
            <a:spAutoFit/>
          </a:bodyPr>
          <a:lstStyle/>
          <a:p>
            <a:pPr defTabSz="514350"/>
            <a:r>
              <a:rPr lang="en-US" sz="1400" dirty="0">
                <a:solidFill>
                  <a:srgbClr val="000000"/>
                </a:solidFill>
                <a:latin typeface="Arial" panose="020B0604020202020204" pitchFamily="34" charset="0"/>
                <a:cs typeface="Arial" panose="020B0604020202020204" pitchFamily="34" charset="0"/>
              </a:rPr>
              <a:t>Engagement with VSOs</a:t>
            </a:r>
          </a:p>
        </p:txBody>
      </p:sp>
      <p:sp>
        <p:nvSpPr>
          <p:cNvPr id="6" name="TextBox 5">
            <a:extLst>
              <a:ext uri="{FF2B5EF4-FFF2-40B4-BE49-F238E27FC236}">
                <a16:creationId xmlns:a16="http://schemas.microsoft.com/office/drawing/2014/main" id="{99D7F3F7-29F5-3A27-AD28-3820BDEE1CC3}"/>
              </a:ext>
            </a:extLst>
          </p:cNvPr>
          <p:cNvSpPr txBox="1"/>
          <p:nvPr/>
        </p:nvSpPr>
        <p:spPr>
          <a:xfrm>
            <a:off x="9042478" y="3305046"/>
            <a:ext cx="1028700" cy="738664"/>
          </a:xfrm>
          <a:prstGeom prst="rect">
            <a:avLst/>
          </a:prstGeom>
          <a:solidFill>
            <a:schemeClr val="accent3">
              <a:lumMod val="60000"/>
              <a:lumOff val="40000"/>
            </a:schemeClr>
          </a:solidFill>
          <a:ln>
            <a:solidFill>
              <a:schemeClr val="tx2"/>
            </a:solidFill>
          </a:ln>
        </p:spPr>
        <p:txBody>
          <a:bodyPr wrap="square" rtlCol="0">
            <a:spAutoFit/>
          </a:bodyPr>
          <a:lstStyle/>
          <a:p>
            <a:pPr algn="ctr" defTabSz="514350"/>
            <a:r>
              <a:rPr lang="en-US" sz="1400" dirty="0">
                <a:solidFill>
                  <a:srgbClr val="000000"/>
                </a:solidFill>
                <a:latin typeface="Arial" panose="020B0604020202020204" pitchFamily="34" charset="0"/>
                <a:cs typeface="Arial" panose="020B0604020202020204" pitchFamily="34" charset="0"/>
              </a:rPr>
              <a:t>Promising Practices repository</a:t>
            </a:r>
          </a:p>
        </p:txBody>
      </p:sp>
      <p:sp>
        <p:nvSpPr>
          <p:cNvPr id="7" name="TextBox 6">
            <a:extLst>
              <a:ext uri="{FF2B5EF4-FFF2-40B4-BE49-F238E27FC236}">
                <a16:creationId xmlns:a16="http://schemas.microsoft.com/office/drawing/2014/main" id="{079904A3-9CDD-C795-88F0-1DB6FFDEC171}"/>
              </a:ext>
            </a:extLst>
          </p:cNvPr>
          <p:cNvSpPr txBox="1"/>
          <p:nvPr/>
        </p:nvSpPr>
        <p:spPr>
          <a:xfrm>
            <a:off x="9143826" y="4800600"/>
            <a:ext cx="1255417" cy="738664"/>
          </a:xfrm>
          <a:prstGeom prst="rect">
            <a:avLst/>
          </a:prstGeom>
          <a:solidFill>
            <a:schemeClr val="accent3">
              <a:lumMod val="60000"/>
              <a:lumOff val="40000"/>
            </a:schemeClr>
          </a:solidFill>
          <a:ln>
            <a:solidFill>
              <a:srgbClr val="003D6B"/>
            </a:solidFill>
          </a:ln>
        </p:spPr>
        <p:txBody>
          <a:bodyPr wrap="square" rtlCol="0">
            <a:spAutoFit/>
          </a:bodyPr>
          <a:lstStyle/>
          <a:p>
            <a:pPr algn="ctr" defTabSz="514350"/>
            <a:r>
              <a:rPr lang="en-US" sz="1400" dirty="0">
                <a:solidFill>
                  <a:srgbClr val="000000"/>
                </a:solidFill>
                <a:latin typeface="Arial" panose="020B0604020202020204" pitchFamily="34" charset="0"/>
                <a:cs typeface="Arial" panose="020B0604020202020204" pitchFamily="34" charset="0"/>
              </a:rPr>
              <a:t>On-site program assessments</a:t>
            </a:r>
          </a:p>
        </p:txBody>
      </p:sp>
      <p:sp>
        <p:nvSpPr>
          <p:cNvPr id="8" name="TextBox 7">
            <a:extLst>
              <a:ext uri="{FF2B5EF4-FFF2-40B4-BE49-F238E27FC236}">
                <a16:creationId xmlns:a16="http://schemas.microsoft.com/office/drawing/2014/main" id="{61ABBE6E-D87F-43A3-8A37-1DA0BAD930B0}"/>
              </a:ext>
            </a:extLst>
          </p:cNvPr>
          <p:cNvSpPr txBox="1"/>
          <p:nvPr/>
        </p:nvSpPr>
        <p:spPr>
          <a:xfrm>
            <a:off x="1828801" y="790296"/>
            <a:ext cx="4198329" cy="307777"/>
          </a:xfrm>
          <a:prstGeom prst="rect">
            <a:avLst/>
          </a:prstGeom>
          <a:solidFill>
            <a:schemeClr val="accent3">
              <a:lumMod val="60000"/>
              <a:lumOff val="40000"/>
            </a:schemeClr>
          </a:solidFill>
          <a:ln>
            <a:solidFill>
              <a:schemeClr val="tx2"/>
            </a:solidFill>
          </a:ln>
        </p:spPr>
        <p:txBody>
          <a:bodyPr wrap="none" rtlCol="0">
            <a:spAutoFit/>
          </a:bodyPr>
          <a:lstStyle/>
          <a:p>
            <a:pPr defTabSz="514350"/>
            <a:r>
              <a:rPr lang="en-US" sz="1400" dirty="0">
                <a:solidFill>
                  <a:srgbClr val="000000"/>
                </a:solidFill>
                <a:latin typeface="Arial" panose="020B0604020202020204" pitchFamily="34" charset="0"/>
                <a:cs typeface="Arial" panose="020B0604020202020204" pitchFamily="34" charset="0"/>
              </a:rPr>
              <a:t>Educate MCDs on VHA Directive 1003.4 revisions </a:t>
            </a:r>
          </a:p>
        </p:txBody>
      </p:sp>
      <p:sp>
        <p:nvSpPr>
          <p:cNvPr id="9" name="TextBox 8">
            <a:extLst>
              <a:ext uri="{FF2B5EF4-FFF2-40B4-BE49-F238E27FC236}">
                <a16:creationId xmlns:a16="http://schemas.microsoft.com/office/drawing/2014/main" id="{B80FF75C-0748-1102-C89C-1CF6B601BD2D}"/>
              </a:ext>
            </a:extLst>
          </p:cNvPr>
          <p:cNvSpPr txBox="1"/>
          <p:nvPr/>
        </p:nvSpPr>
        <p:spPr>
          <a:xfrm>
            <a:off x="2356243" y="3674378"/>
            <a:ext cx="1399096" cy="738664"/>
          </a:xfrm>
          <a:prstGeom prst="rect">
            <a:avLst/>
          </a:prstGeom>
          <a:solidFill>
            <a:schemeClr val="accent3">
              <a:lumMod val="60000"/>
              <a:lumOff val="40000"/>
            </a:schemeClr>
          </a:solidFill>
          <a:ln>
            <a:solidFill>
              <a:schemeClr val="tx2"/>
            </a:solidFill>
          </a:ln>
        </p:spPr>
        <p:txBody>
          <a:bodyPr wrap="square" rtlCol="0">
            <a:spAutoFit/>
          </a:bodyPr>
          <a:lstStyle/>
          <a:p>
            <a:pPr algn="ctr" defTabSz="514350"/>
            <a:r>
              <a:rPr lang="en-US" sz="1400" dirty="0">
                <a:solidFill>
                  <a:srgbClr val="000000"/>
                </a:solidFill>
                <a:latin typeface="Arial" panose="020B0604020202020204" pitchFamily="34" charset="0"/>
                <a:cs typeface="Arial" panose="020B0604020202020204" pitchFamily="34" charset="0"/>
              </a:rPr>
              <a:t>QI initiatives on PATS-R documentation </a:t>
            </a:r>
          </a:p>
        </p:txBody>
      </p:sp>
      <p:sp>
        <p:nvSpPr>
          <p:cNvPr id="3" name="TextBox 2">
            <a:extLst>
              <a:ext uri="{FF2B5EF4-FFF2-40B4-BE49-F238E27FC236}">
                <a16:creationId xmlns:a16="http://schemas.microsoft.com/office/drawing/2014/main" id="{3A6FA82C-24CB-4EE2-FBE7-CCE1CCCF0AE7}"/>
              </a:ext>
            </a:extLst>
          </p:cNvPr>
          <p:cNvSpPr txBox="1"/>
          <p:nvPr/>
        </p:nvSpPr>
        <p:spPr>
          <a:xfrm>
            <a:off x="7943286" y="2195735"/>
            <a:ext cx="2235356" cy="369332"/>
          </a:xfrm>
          <a:prstGeom prst="rect">
            <a:avLst/>
          </a:prstGeom>
          <a:solidFill>
            <a:schemeClr val="accent3">
              <a:lumMod val="60000"/>
              <a:lumOff val="40000"/>
            </a:schemeClr>
          </a:solidFill>
          <a:ln>
            <a:solidFill>
              <a:schemeClr val="tx1"/>
            </a:solidFill>
          </a:ln>
        </p:spPr>
        <p:txBody>
          <a:bodyPr wrap="none" rtlCol="0">
            <a:spAutoFit/>
          </a:bodyPr>
          <a:lstStyle/>
          <a:p>
            <a:r>
              <a:rPr lang="en-US" dirty="0"/>
              <a:t>Outreach to Veterans </a:t>
            </a:r>
          </a:p>
        </p:txBody>
      </p:sp>
    </p:spTree>
    <p:extLst>
      <p:ext uri="{BB962C8B-B14F-4D97-AF65-F5344CB8AC3E}">
        <p14:creationId xmlns:p14="http://schemas.microsoft.com/office/powerpoint/2010/main" val="278465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685800"/>
            <a:ext cx="6819900" cy="5029200"/>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Background on the Office of Patient Advocacy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Introduction to Patient Advocacy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Transitions in models of advocacy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Major Initiatives </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Patient Advocate Tacking System –Replacement (PATS-R)</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Veteran Centered Complaint Resolution process</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Servant Leadership</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Patient Advocate Program Outcome Measures</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Working with Congress</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OPA Outreach- Internal and External</a:t>
            </a:r>
          </a:p>
          <a:p>
            <a:pPr lvl="1">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Current and Future work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a:t>
            </a:fld>
            <a:endParaRPr lang="en-US" dirty="0">
              <a:solidFill>
                <a:prstClr val="white"/>
              </a:solidFill>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C4151571-7DBE-DD96-9AB8-AB0C05DC1A2B}"/>
              </a:ext>
            </a:extLst>
          </p:cNvPr>
          <p:cNvSpPr txBox="1">
            <a:spLocks/>
          </p:cNvSpPr>
          <p:nvPr/>
        </p:nvSpPr>
        <p:spPr>
          <a:xfrm>
            <a:off x="1524000" y="0"/>
            <a:ext cx="9144000" cy="480060"/>
          </a:xfrm>
          <a:prstGeom prst="rect">
            <a:avLst/>
          </a:prstGeom>
          <a:solidFill>
            <a:schemeClr val="tx2"/>
          </a:solidFill>
        </p:spPr>
        <p:txBody>
          <a:bodyPr vert="horz" lIns="68580" tIns="34290" rIns="68580" bIns="3429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08984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FCEECDD-B2B4-4D84-9877-2D8CB44AC166}"/>
              </a:ext>
            </a:extLst>
          </p:cNvPr>
          <p:cNvGrpSpPr/>
          <p:nvPr/>
        </p:nvGrpSpPr>
        <p:grpSpPr>
          <a:xfrm>
            <a:off x="1726473" y="1157290"/>
            <a:ext cx="3633788" cy="3208571"/>
            <a:chOff x="107709" y="-2054066"/>
            <a:chExt cx="5562600" cy="3694782"/>
          </a:xfrm>
        </p:grpSpPr>
        <p:sp>
          <p:nvSpPr>
            <p:cNvPr id="6" name="TextBox 5">
              <a:extLst>
                <a:ext uri="{FF2B5EF4-FFF2-40B4-BE49-F238E27FC236}">
                  <a16:creationId xmlns:a16="http://schemas.microsoft.com/office/drawing/2014/main" id="{6DD1B17E-2ED3-4005-ACE1-BA8560E2716A}"/>
                </a:ext>
              </a:extLst>
            </p:cNvPr>
            <p:cNvSpPr txBox="1"/>
            <p:nvPr/>
          </p:nvSpPr>
          <p:spPr>
            <a:xfrm>
              <a:off x="107709" y="-308718"/>
              <a:ext cx="5562600" cy="704401"/>
            </a:xfrm>
            <a:prstGeom prst="rect">
              <a:avLst/>
            </a:prstGeom>
            <a:noFill/>
          </p:spPr>
          <p:txBody>
            <a:bodyPr wrap="square" rtlCol="0">
              <a:spAutoFit/>
            </a:bodyPr>
            <a:lstStyle/>
            <a:p>
              <a:pPr algn="ctr"/>
              <a:r>
                <a:rPr lang="en-US" sz="3375" b="1" i="1" dirty="0">
                  <a:solidFill>
                    <a:srgbClr val="FF0000"/>
                  </a:solidFill>
                </a:rPr>
                <a:t>Advocacy</a:t>
              </a:r>
            </a:p>
          </p:txBody>
        </p:sp>
        <p:sp>
          <p:nvSpPr>
            <p:cNvPr id="7" name="TextBox 6">
              <a:extLst>
                <a:ext uri="{FF2B5EF4-FFF2-40B4-BE49-F238E27FC236}">
                  <a16:creationId xmlns:a16="http://schemas.microsoft.com/office/drawing/2014/main" id="{CC360494-93C1-455D-9D03-12FBCF9F1EBE}"/>
                </a:ext>
              </a:extLst>
            </p:cNvPr>
            <p:cNvSpPr txBox="1"/>
            <p:nvPr/>
          </p:nvSpPr>
          <p:spPr>
            <a:xfrm>
              <a:off x="1524001" y="-2054066"/>
              <a:ext cx="457201" cy="3694782"/>
            </a:xfrm>
            <a:prstGeom prst="rect">
              <a:avLst/>
            </a:prstGeom>
            <a:noFill/>
          </p:spPr>
          <p:txBody>
            <a:bodyPr wrap="square" rtlCol="0">
              <a:spAutoFit/>
            </a:bodyPr>
            <a:lstStyle/>
            <a:p>
              <a:r>
                <a:rPr lang="en-US" sz="3375" b="1" dirty="0">
                  <a:solidFill>
                    <a:schemeClr val="accent2">
                      <a:lumMod val="75000"/>
                    </a:schemeClr>
                  </a:solidFill>
                </a:rPr>
                <a:t>   </a:t>
              </a:r>
              <a:r>
                <a:rPr lang="en-US" sz="3375" b="1" i="1" dirty="0">
                  <a:solidFill>
                    <a:schemeClr val="accent2">
                      <a:lumMod val="75000"/>
                    </a:schemeClr>
                  </a:solidFill>
                </a:rPr>
                <a:t>I</a:t>
              </a:r>
            </a:p>
            <a:p>
              <a:r>
                <a:rPr lang="en-US" sz="3375" b="1" i="1" dirty="0">
                  <a:solidFill>
                    <a:schemeClr val="accent2">
                      <a:lumMod val="75000"/>
                    </a:schemeClr>
                  </a:solidFill>
                </a:rPr>
                <a:t>C</a:t>
              </a:r>
            </a:p>
            <a:p>
              <a:endParaRPr lang="en-US" sz="3375" b="1" i="1" dirty="0">
                <a:solidFill>
                  <a:schemeClr val="accent2">
                    <a:lumMod val="75000"/>
                  </a:schemeClr>
                </a:solidFill>
              </a:endParaRPr>
            </a:p>
            <a:p>
              <a:r>
                <a:rPr lang="en-US" sz="3375" b="1" i="1" dirty="0">
                  <a:solidFill>
                    <a:schemeClr val="accent2">
                      <a:lumMod val="75000"/>
                    </a:schemeClr>
                  </a:solidFill>
                </a:rPr>
                <a:t>R</a:t>
              </a:r>
            </a:p>
            <a:p>
              <a:r>
                <a:rPr lang="en-US" sz="3375" b="1" i="1" dirty="0">
                  <a:solidFill>
                    <a:schemeClr val="accent2">
                      <a:lumMod val="75000"/>
                    </a:schemeClr>
                  </a:solidFill>
                </a:rPr>
                <a:t>E</a:t>
              </a:r>
            </a:p>
          </p:txBody>
        </p:sp>
      </p:grpSp>
      <p:sp>
        <p:nvSpPr>
          <p:cNvPr id="2" name="TextBox 1">
            <a:extLst>
              <a:ext uri="{FF2B5EF4-FFF2-40B4-BE49-F238E27FC236}">
                <a16:creationId xmlns:a16="http://schemas.microsoft.com/office/drawing/2014/main" id="{4239350D-7F6C-829D-212B-1E931339CBBF}"/>
              </a:ext>
            </a:extLst>
          </p:cNvPr>
          <p:cNvSpPr txBox="1"/>
          <p:nvPr/>
        </p:nvSpPr>
        <p:spPr>
          <a:xfrm>
            <a:off x="8367713" y="1727147"/>
            <a:ext cx="300038" cy="248209"/>
          </a:xfrm>
          <a:prstGeom prst="rect">
            <a:avLst/>
          </a:prstGeom>
          <a:solidFill>
            <a:schemeClr val="bg1"/>
          </a:solidFill>
        </p:spPr>
        <p:txBody>
          <a:bodyPr wrap="square" rtlCol="0">
            <a:spAutoFit/>
          </a:bodyPr>
          <a:lstStyle/>
          <a:p>
            <a:endParaRPr lang="en-US" sz="1013" dirty="0"/>
          </a:p>
        </p:txBody>
      </p:sp>
      <p:sp>
        <p:nvSpPr>
          <p:cNvPr id="3" name="Slide Number Placeholder 2">
            <a:extLst>
              <a:ext uri="{FF2B5EF4-FFF2-40B4-BE49-F238E27FC236}">
                <a16:creationId xmlns:a16="http://schemas.microsoft.com/office/drawing/2014/main" id="{3DDF163F-2B26-55B3-5FE5-FC20DCF636C1}"/>
              </a:ext>
            </a:extLst>
          </p:cNvPr>
          <p:cNvSpPr>
            <a:spLocks noGrp="1"/>
          </p:cNvSpPr>
          <p:nvPr>
            <p:ph type="sldNum" sz="quarter" idx="12"/>
          </p:nvPr>
        </p:nvSpPr>
        <p:spPr>
          <a:xfrm>
            <a:off x="7426780" y="5100322"/>
            <a:ext cx="1200150" cy="205383"/>
          </a:xfrm>
        </p:spPr>
        <p:txBody>
          <a:bodyPr/>
          <a:lstStyle/>
          <a:p>
            <a:pPr algn="r"/>
            <a:fld id="{D983F1FA-211D-3044-9E35-958DFBC26156}" type="slidenum">
              <a:rPr lang="en-US" b="0" smtClean="0">
                <a:solidFill>
                  <a:prstClr val="white"/>
                </a:solidFill>
                <a:latin typeface="Arial" panose="020B0604020202020204" pitchFamily="34" charset="0"/>
                <a:cs typeface="Arial" panose="020B0604020202020204" pitchFamily="34" charset="0"/>
              </a:rPr>
              <a:pPr algn="r"/>
              <a:t>20</a:t>
            </a:fld>
            <a:endParaRPr lang="en-US" b="0"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FD811A-1813-2B22-B0D9-A13AD6966BB6}"/>
              </a:ext>
            </a:extLst>
          </p:cNvPr>
          <p:cNvSpPr txBox="1"/>
          <p:nvPr/>
        </p:nvSpPr>
        <p:spPr>
          <a:xfrm>
            <a:off x="5344183" y="472435"/>
            <a:ext cx="3711401" cy="611706"/>
          </a:xfrm>
          <a:prstGeom prst="rect">
            <a:avLst/>
          </a:prstGeom>
          <a:noFill/>
        </p:spPr>
        <p:txBody>
          <a:bodyPr wrap="none" rtlCol="0">
            <a:spAutoFit/>
          </a:bodyPr>
          <a:lstStyle/>
          <a:p>
            <a:r>
              <a:rPr lang="en-US" sz="3375" dirty="0">
                <a:latin typeface="Cooper Black" panose="0208090404030B020404" pitchFamily="18" charset="0"/>
              </a:rPr>
              <a:t>It’s what we do!</a:t>
            </a:r>
          </a:p>
        </p:txBody>
      </p:sp>
      <p:pic>
        <p:nvPicPr>
          <p:cNvPr id="5" name="Picture 4">
            <a:extLst>
              <a:ext uri="{FF2B5EF4-FFF2-40B4-BE49-F238E27FC236}">
                <a16:creationId xmlns:a16="http://schemas.microsoft.com/office/drawing/2014/main" id="{32AAC282-5AAC-0523-A2F3-54F2A49F8D46}"/>
              </a:ext>
            </a:extLst>
          </p:cNvPr>
          <p:cNvPicPr>
            <a:picLocks noChangeAspect="1"/>
          </p:cNvPicPr>
          <p:nvPr/>
        </p:nvPicPr>
        <p:blipFill rotWithShape="1">
          <a:blip r:embed="rId3">
            <a:extLst>
              <a:ext uri="{28A0092B-C50C-407E-A947-70E740481C1C}">
                <a14:useLocalDpi xmlns:a14="http://schemas.microsoft.com/office/drawing/2010/main" val="0"/>
              </a:ext>
            </a:extLst>
          </a:blip>
          <a:srcRect l="1" r="76148"/>
          <a:stretch/>
        </p:blipFill>
        <p:spPr bwMode="auto">
          <a:xfrm>
            <a:off x="6235476" y="1372913"/>
            <a:ext cx="1928813" cy="152837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8B4DAB8-E482-6D76-8B25-D6C3D510D8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07559" y="3159489"/>
            <a:ext cx="4068997" cy="2278858"/>
          </a:xfrm>
          <a:prstGeom prst="rect">
            <a:avLst/>
          </a:prstGeom>
        </p:spPr>
      </p:pic>
    </p:spTree>
    <p:extLst>
      <p:ext uri="{BB962C8B-B14F-4D97-AF65-F5344CB8AC3E}">
        <p14:creationId xmlns:p14="http://schemas.microsoft.com/office/powerpoint/2010/main" val="100873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D7F6BBD7-68AC-886A-3F23-580F3543629A}"/>
              </a:ext>
            </a:extLst>
          </p:cNvPr>
          <p:cNvSpPr/>
          <p:nvPr/>
        </p:nvSpPr>
        <p:spPr>
          <a:xfrm>
            <a:off x="7146798" y="3652411"/>
            <a:ext cx="1588515" cy="1586761"/>
          </a:xfrm>
          <a:prstGeom prst="flowChartConnector">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5763"/>
            <a:endParaRPr lang="en-US" sz="760" dirty="0">
              <a:solidFill>
                <a:prstClr val="white"/>
              </a:solidFill>
              <a:latin typeface="Calibri"/>
            </a:endParaRPr>
          </a:p>
        </p:txBody>
      </p:sp>
      <p:sp>
        <p:nvSpPr>
          <p:cNvPr id="2" name="Title 1">
            <a:extLst>
              <a:ext uri="{FF2B5EF4-FFF2-40B4-BE49-F238E27FC236}">
                <a16:creationId xmlns:a16="http://schemas.microsoft.com/office/drawing/2014/main" id="{D4E5D34F-513C-4224-9F6F-EEF430CAE758}"/>
              </a:ext>
            </a:extLst>
          </p:cNvPr>
          <p:cNvSpPr>
            <a:spLocks noGrp="1"/>
          </p:cNvSpPr>
          <p:nvPr>
            <p:ph type="title"/>
          </p:nvPr>
        </p:nvSpPr>
        <p:spPr>
          <a:xfrm>
            <a:off x="1524000" y="6754"/>
            <a:ext cx="9144000" cy="463715"/>
          </a:xfrm>
          <a:solidFill>
            <a:schemeClr val="tx2"/>
          </a:solidFill>
        </p:spPr>
        <p:txBody>
          <a:bodyPr>
            <a:noAutofit/>
          </a:bodyPr>
          <a:lstStyle/>
          <a:p>
            <a:r>
              <a:rPr lang="en-US" sz="1800" b="1" dirty="0">
                <a:solidFill>
                  <a:prstClr val="white"/>
                </a:solidFill>
                <a:latin typeface="Arial" panose="020B0604020202020204" pitchFamily="34" charset="0"/>
                <a:cs typeface="Arial" panose="020B0604020202020204" pitchFamily="34" charset="0"/>
              </a:rPr>
              <a:t>VHA OFFICE OF PATIENT ADVOCACY’S ROLE</a:t>
            </a:r>
            <a:endParaRPr lang="en-US" sz="1800" b="1"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62D241E-1A73-443D-BB50-5103FEB3184C}"/>
              </a:ext>
            </a:extLst>
          </p:cNvPr>
          <p:cNvSpPr txBox="1"/>
          <p:nvPr/>
        </p:nvSpPr>
        <p:spPr>
          <a:xfrm>
            <a:off x="2438401" y="1662447"/>
            <a:ext cx="7315199" cy="1384995"/>
          </a:xfrm>
          <a:prstGeom prst="rect">
            <a:avLst/>
          </a:prstGeom>
          <a:noFill/>
        </p:spPr>
        <p:txBody>
          <a:bodyPr wrap="square" rtlCol="0">
            <a:spAutoFit/>
          </a:bodyPr>
          <a:lstStyle/>
          <a:p>
            <a:pPr algn="ctr" defTabSz="385763"/>
            <a:r>
              <a:rPr lang="en-US" sz="1400" b="1" dirty="0">
                <a:solidFill>
                  <a:srgbClr val="000000"/>
                </a:solidFill>
                <a:latin typeface="Arial" panose="020B0604020202020204" pitchFamily="34" charset="0"/>
                <a:cs typeface="Arial" panose="020B0604020202020204" pitchFamily="34" charset="0"/>
              </a:rPr>
              <a:t>The VHA Office of Patient Advocacy (OPA) was established on July 17, 2017, as required by the Comprehensive Addiction and Recovery Act (CARA), Public Law 114-198</a:t>
            </a:r>
          </a:p>
          <a:p>
            <a:pPr marL="192881" lvl="1" defTabSz="385763"/>
            <a:endParaRPr lang="en-US" sz="1400" dirty="0">
              <a:solidFill>
                <a:srgbClr val="000000"/>
              </a:solidFill>
              <a:latin typeface="Arial" panose="020B0604020202020204" pitchFamily="34" charset="0"/>
              <a:cs typeface="Arial" panose="020B0604020202020204" pitchFamily="34" charset="0"/>
            </a:endParaRPr>
          </a:p>
          <a:p>
            <a:pPr marL="192881" lvl="1" algn="ctr" defTabSz="385763"/>
            <a:r>
              <a:rPr lang="en-US" sz="1400" dirty="0">
                <a:solidFill>
                  <a:srgbClr val="000000"/>
                </a:solidFill>
                <a:latin typeface="Arial" panose="020B0604020202020204" pitchFamily="34" charset="0"/>
                <a:cs typeface="Arial" panose="020B0604020202020204" pitchFamily="34" charset="0"/>
              </a:rPr>
              <a:t>This public law was instrumental in highlighting the importance of Patient Advocates and </a:t>
            </a:r>
          </a:p>
          <a:p>
            <a:pPr marL="192881" lvl="1" algn="ctr" defTabSz="385763"/>
            <a:r>
              <a:rPr lang="en-US" sz="1400" dirty="0">
                <a:solidFill>
                  <a:srgbClr val="000000"/>
                </a:solidFill>
                <a:latin typeface="Arial" panose="020B0604020202020204" pitchFamily="34" charset="0"/>
                <a:cs typeface="Arial" panose="020B0604020202020204" pitchFamily="34" charset="0"/>
              </a:rPr>
              <a:t>their role to Veterans, families, caregivers, survivors, and other stakeholders</a:t>
            </a:r>
          </a:p>
        </p:txBody>
      </p:sp>
      <p:sp>
        <p:nvSpPr>
          <p:cNvPr id="101" name="TextBox 100">
            <a:extLst>
              <a:ext uri="{FF2B5EF4-FFF2-40B4-BE49-F238E27FC236}">
                <a16:creationId xmlns:a16="http://schemas.microsoft.com/office/drawing/2014/main" id="{67FF4343-C2A1-4C14-B5C1-5D1FE35CEA06}"/>
              </a:ext>
            </a:extLst>
          </p:cNvPr>
          <p:cNvSpPr txBox="1"/>
          <p:nvPr/>
        </p:nvSpPr>
        <p:spPr>
          <a:xfrm>
            <a:off x="7563076" y="4052133"/>
            <a:ext cx="783445" cy="738664"/>
          </a:xfrm>
          <a:prstGeom prst="rect">
            <a:avLst/>
          </a:prstGeom>
          <a:noFill/>
        </p:spPr>
        <p:txBody>
          <a:bodyPr wrap="square" rtlCol="0">
            <a:spAutoFit/>
          </a:bodyPr>
          <a:lstStyle/>
          <a:p>
            <a:pPr algn="ctr" defTabSz="385763"/>
            <a:r>
              <a:rPr lang="en-US" sz="1400" b="1" dirty="0">
                <a:solidFill>
                  <a:srgbClr val="000000"/>
                </a:solidFill>
                <a:latin typeface="Arial" panose="020B0604020202020204" pitchFamily="34" charset="0"/>
                <a:cs typeface="Arial" panose="020B0604020202020204" pitchFamily="34" charset="0"/>
              </a:rPr>
              <a:t>OPA</a:t>
            </a:r>
          </a:p>
          <a:p>
            <a:pPr algn="ctr" defTabSz="385763"/>
            <a:r>
              <a:rPr lang="en-US" sz="1400" b="1" dirty="0">
                <a:solidFill>
                  <a:srgbClr val="000000"/>
                </a:solidFill>
                <a:latin typeface="Arial" panose="020B0604020202020204" pitchFamily="34" charset="0"/>
                <a:cs typeface="Arial" panose="020B0604020202020204" pitchFamily="34" charset="0"/>
              </a:rPr>
              <a:t>Core Values</a:t>
            </a:r>
          </a:p>
        </p:txBody>
      </p:sp>
      <p:grpSp>
        <p:nvGrpSpPr>
          <p:cNvPr id="3" name="Group 2">
            <a:extLst>
              <a:ext uri="{FF2B5EF4-FFF2-40B4-BE49-F238E27FC236}">
                <a16:creationId xmlns:a16="http://schemas.microsoft.com/office/drawing/2014/main" id="{B2B2A7DD-43E7-4F96-29E1-57911AF800E7}"/>
              </a:ext>
            </a:extLst>
          </p:cNvPr>
          <p:cNvGrpSpPr/>
          <p:nvPr/>
        </p:nvGrpSpPr>
        <p:grpSpPr>
          <a:xfrm>
            <a:off x="6034410" y="3121569"/>
            <a:ext cx="3813289" cy="2599792"/>
            <a:chOff x="4414206" y="2885887"/>
            <a:chExt cx="2687248" cy="2322640"/>
          </a:xfrm>
        </p:grpSpPr>
        <p:sp>
          <p:nvSpPr>
            <p:cNvPr id="4" name="Freeform: Shape 3">
              <a:extLst>
                <a:ext uri="{FF2B5EF4-FFF2-40B4-BE49-F238E27FC236}">
                  <a16:creationId xmlns:a16="http://schemas.microsoft.com/office/drawing/2014/main" id="{A78F4A24-229E-4141-CB00-7D5D94F3FBB8}"/>
                </a:ext>
              </a:extLst>
            </p:cNvPr>
            <p:cNvSpPr/>
            <p:nvPr/>
          </p:nvSpPr>
          <p:spPr>
            <a:xfrm>
              <a:off x="5370719" y="2885887"/>
              <a:ext cx="774222" cy="503244"/>
            </a:xfrm>
            <a:custGeom>
              <a:avLst/>
              <a:gdLst>
                <a:gd name="connsiteX0" fmla="*/ 0 w 774222"/>
                <a:gd name="connsiteY0" fmla="*/ 83876 h 503244"/>
                <a:gd name="connsiteX1" fmla="*/ 83876 w 774222"/>
                <a:gd name="connsiteY1" fmla="*/ 0 h 503244"/>
                <a:gd name="connsiteX2" fmla="*/ 690346 w 774222"/>
                <a:gd name="connsiteY2" fmla="*/ 0 h 503244"/>
                <a:gd name="connsiteX3" fmla="*/ 774222 w 774222"/>
                <a:gd name="connsiteY3" fmla="*/ 83876 h 503244"/>
                <a:gd name="connsiteX4" fmla="*/ 774222 w 774222"/>
                <a:gd name="connsiteY4" fmla="*/ 419368 h 503244"/>
                <a:gd name="connsiteX5" fmla="*/ 690346 w 774222"/>
                <a:gd name="connsiteY5" fmla="*/ 503244 h 503244"/>
                <a:gd name="connsiteX6" fmla="*/ 83876 w 774222"/>
                <a:gd name="connsiteY6" fmla="*/ 503244 h 503244"/>
                <a:gd name="connsiteX7" fmla="*/ 0 w 774222"/>
                <a:gd name="connsiteY7" fmla="*/ 419368 h 503244"/>
                <a:gd name="connsiteX8" fmla="*/ 0 w 774222"/>
                <a:gd name="connsiteY8" fmla="*/ 83876 h 5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22" h="503244">
                  <a:moveTo>
                    <a:pt x="0" y="83876"/>
                  </a:moveTo>
                  <a:cubicBezTo>
                    <a:pt x="0" y="37553"/>
                    <a:pt x="37553" y="0"/>
                    <a:pt x="83876" y="0"/>
                  </a:cubicBezTo>
                  <a:lnTo>
                    <a:pt x="690346" y="0"/>
                  </a:lnTo>
                  <a:cubicBezTo>
                    <a:pt x="736669" y="0"/>
                    <a:pt x="774222" y="37553"/>
                    <a:pt x="774222" y="83876"/>
                  </a:cubicBezTo>
                  <a:lnTo>
                    <a:pt x="774222" y="419368"/>
                  </a:lnTo>
                  <a:cubicBezTo>
                    <a:pt x="774222" y="465691"/>
                    <a:pt x="736669" y="503244"/>
                    <a:pt x="690346" y="503244"/>
                  </a:cubicBezTo>
                  <a:lnTo>
                    <a:pt x="83876" y="503244"/>
                  </a:lnTo>
                  <a:cubicBezTo>
                    <a:pt x="37553" y="503244"/>
                    <a:pt x="0" y="465691"/>
                    <a:pt x="0" y="419368"/>
                  </a:cubicBezTo>
                  <a:lnTo>
                    <a:pt x="0" y="838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964" tIns="30964" rIns="30964" bIns="30964" numCol="1" spcCol="1270" anchor="ctr" anchorCtr="0">
              <a:noAutofit/>
            </a:bodyPr>
            <a:lstStyle/>
            <a:p>
              <a:pPr algn="ctr" defTabSz="200025">
                <a:lnSpc>
                  <a:spcPct val="90000"/>
                </a:lnSpc>
                <a:spcBef>
                  <a:spcPct val="0"/>
                </a:spcBef>
                <a:spcAft>
                  <a:spcPct val="35000"/>
                </a:spcAft>
              </a:pPr>
              <a:r>
                <a:rPr lang="en-US" sz="1400" b="1" dirty="0"/>
                <a:t>Veteran Centered</a:t>
              </a:r>
            </a:p>
          </p:txBody>
        </p:sp>
        <p:sp>
          <p:nvSpPr>
            <p:cNvPr id="7" name="Freeform: Shape 6">
              <a:extLst>
                <a:ext uri="{FF2B5EF4-FFF2-40B4-BE49-F238E27FC236}">
                  <a16:creationId xmlns:a16="http://schemas.microsoft.com/office/drawing/2014/main" id="{3FAC1615-000C-B64D-9329-A643C1B4C48A}"/>
                </a:ext>
              </a:extLst>
            </p:cNvPr>
            <p:cNvSpPr/>
            <p:nvPr/>
          </p:nvSpPr>
          <p:spPr>
            <a:xfrm>
              <a:off x="6327232" y="3580834"/>
              <a:ext cx="774222" cy="503244"/>
            </a:xfrm>
            <a:custGeom>
              <a:avLst/>
              <a:gdLst>
                <a:gd name="connsiteX0" fmla="*/ 0 w 774222"/>
                <a:gd name="connsiteY0" fmla="*/ 83876 h 503244"/>
                <a:gd name="connsiteX1" fmla="*/ 83876 w 774222"/>
                <a:gd name="connsiteY1" fmla="*/ 0 h 503244"/>
                <a:gd name="connsiteX2" fmla="*/ 690346 w 774222"/>
                <a:gd name="connsiteY2" fmla="*/ 0 h 503244"/>
                <a:gd name="connsiteX3" fmla="*/ 774222 w 774222"/>
                <a:gd name="connsiteY3" fmla="*/ 83876 h 503244"/>
                <a:gd name="connsiteX4" fmla="*/ 774222 w 774222"/>
                <a:gd name="connsiteY4" fmla="*/ 419368 h 503244"/>
                <a:gd name="connsiteX5" fmla="*/ 690346 w 774222"/>
                <a:gd name="connsiteY5" fmla="*/ 503244 h 503244"/>
                <a:gd name="connsiteX6" fmla="*/ 83876 w 774222"/>
                <a:gd name="connsiteY6" fmla="*/ 503244 h 503244"/>
                <a:gd name="connsiteX7" fmla="*/ 0 w 774222"/>
                <a:gd name="connsiteY7" fmla="*/ 419368 h 503244"/>
                <a:gd name="connsiteX8" fmla="*/ 0 w 774222"/>
                <a:gd name="connsiteY8" fmla="*/ 83876 h 5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22" h="503244">
                  <a:moveTo>
                    <a:pt x="0" y="83876"/>
                  </a:moveTo>
                  <a:cubicBezTo>
                    <a:pt x="0" y="37553"/>
                    <a:pt x="37553" y="0"/>
                    <a:pt x="83876" y="0"/>
                  </a:cubicBezTo>
                  <a:lnTo>
                    <a:pt x="690346" y="0"/>
                  </a:lnTo>
                  <a:cubicBezTo>
                    <a:pt x="736669" y="0"/>
                    <a:pt x="774222" y="37553"/>
                    <a:pt x="774222" y="83876"/>
                  </a:cubicBezTo>
                  <a:lnTo>
                    <a:pt x="774222" y="419368"/>
                  </a:lnTo>
                  <a:cubicBezTo>
                    <a:pt x="774222" y="465691"/>
                    <a:pt x="736669" y="503244"/>
                    <a:pt x="690346" y="503244"/>
                  </a:cubicBezTo>
                  <a:lnTo>
                    <a:pt x="83876" y="503244"/>
                  </a:lnTo>
                  <a:cubicBezTo>
                    <a:pt x="37553" y="503244"/>
                    <a:pt x="0" y="465691"/>
                    <a:pt x="0" y="419368"/>
                  </a:cubicBezTo>
                  <a:lnTo>
                    <a:pt x="0" y="838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964" tIns="30964" rIns="30964" bIns="30964" numCol="1" spcCol="1270" anchor="ctr" anchorCtr="0">
              <a:noAutofit/>
            </a:bodyPr>
            <a:lstStyle/>
            <a:p>
              <a:pPr algn="ctr" defTabSz="200025">
                <a:lnSpc>
                  <a:spcPct val="90000"/>
                </a:lnSpc>
                <a:spcBef>
                  <a:spcPct val="0"/>
                </a:spcBef>
                <a:spcAft>
                  <a:spcPct val="35000"/>
                </a:spcAft>
              </a:pPr>
              <a:r>
                <a:rPr lang="en-US" sz="1400" b="1" dirty="0"/>
                <a:t>Empathy</a:t>
              </a:r>
            </a:p>
          </p:txBody>
        </p:sp>
        <p:sp>
          <p:nvSpPr>
            <p:cNvPr id="8" name="Freeform: Shape 7">
              <a:extLst>
                <a:ext uri="{FF2B5EF4-FFF2-40B4-BE49-F238E27FC236}">
                  <a16:creationId xmlns:a16="http://schemas.microsoft.com/office/drawing/2014/main" id="{92427EB5-E283-9248-942C-01E388D43657}"/>
                </a:ext>
              </a:extLst>
            </p:cNvPr>
            <p:cNvSpPr/>
            <p:nvPr/>
          </p:nvSpPr>
          <p:spPr>
            <a:xfrm>
              <a:off x="4752093" y="3137509"/>
              <a:ext cx="2011475" cy="2011475"/>
            </a:xfrm>
            <a:custGeom>
              <a:avLst/>
              <a:gdLst/>
              <a:ahLst/>
              <a:cxnLst/>
              <a:rect l="0" t="0" r="0" b="0"/>
              <a:pathLst>
                <a:path>
                  <a:moveTo>
                    <a:pt x="2010091" y="953000"/>
                  </a:moveTo>
                  <a:arcTo wR="1005737" hR="1005737" stAng="21419654" swAng="2196828"/>
                </a:path>
              </a:pathLst>
            </a:custGeom>
            <a:noFill/>
            <a:ln>
              <a:solidFill>
                <a:srgbClr val="FFC000"/>
              </a:solidFill>
            </a:ln>
            <a:scene3d>
              <a:camera prst="orthographicFront">
                <a:rot lat="0" lon="0" rev="0"/>
              </a:camera>
              <a:lightRig rig="contrasting" dir="t">
                <a:rot lat="0" lon="0" rev="1200000"/>
              </a:lightRig>
            </a:scene3d>
            <a:sp3d z="-110000"/>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EC481222-3276-38BD-9DA5-80F757ABC9E3}"/>
                </a:ext>
              </a:extLst>
            </p:cNvPr>
            <p:cNvSpPr/>
            <p:nvPr/>
          </p:nvSpPr>
          <p:spPr>
            <a:xfrm>
              <a:off x="5961877" y="4705283"/>
              <a:ext cx="774222" cy="503244"/>
            </a:xfrm>
            <a:custGeom>
              <a:avLst/>
              <a:gdLst>
                <a:gd name="connsiteX0" fmla="*/ 0 w 774222"/>
                <a:gd name="connsiteY0" fmla="*/ 83876 h 503244"/>
                <a:gd name="connsiteX1" fmla="*/ 83876 w 774222"/>
                <a:gd name="connsiteY1" fmla="*/ 0 h 503244"/>
                <a:gd name="connsiteX2" fmla="*/ 690346 w 774222"/>
                <a:gd name="connsiteY2" fmla="*/ 0 h 503244"/>
                <a:gd name="connsiteX3" fmla="*/ 774222 w 774222"/>
                <a:gd name="connsiteY3" fmla="*/ 83876 h 503244"/>
                <a:gd name="connsiteX4" fmla="*/ 774222 w 774222"/>
                <a:gd name="connsiteY4" fmla="*/ 419368 h 503244"/>
                <a:gd name="connsiteX5" fmla="*/ 690346 w 774222"/>
                <a:gd name="connsiteY5" fmla="*/ 503244 h 503244"/>
                <a:gd name="connsiteX6" fmla="*/ 83876 w 774222"/>
                <a:gd name="connsiteY6" fmla="*/ 503244 h 503244"/>
                <a:gd name="connsiteX7" fmla="*/ 0 w 774222"/>
                <a:gd name="connsiteY7" fmla="*/ 419368 h 503244"/>
                <a:gd name="connsiteX8" fmla="*/ 0 w 774222"/>
                <a:gd name="connsiteY8" fmla="*/ 83876 h 5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22" h="503244">
                  <a:moveTo>
                    <a:pt x="0" y="83876"/>
                  </a:moveTo>
                  <a:cubicBezTo>
                    <a:pt x="0" y="37553"/>
                    <a:pt x="37553" y="0"/>
                    <a:pt x="83876" y="0"/>
                  </a:cubicBezTo>
                  <a:lnTo>
                    <a:pt x="690346" y="0"/>
                  </a:lnTo>
                  <a:cubicBezTo>
                    <a:pt x="736669" y="0"/>
                    <a:pt x="774222" y="37553"/>
                    <a:pt x="774222" y="83876"/>
                  </a:cubicBezTo>
                  <a:lnTo>
                    <a:pt x="774222" y="419368"/>
                  </a:lnTo>
                  <a:cubicBezTo>
                    <a:pt x="774222" y="465691"/>
                    <a:pt x="736669" y="503244"/>
                    <a:pt x="690346" y="503244"/>
                  </a:cubicBezTo>
                  <a:lnTo>
                    <a:pt x="83876" y="503244"/>
                  </a:lnTo>
                  <a:cubicBezTo>
                    <a:pt x="37553" y="503244"/>
                    <a:pt x="0" y="465691"/>
                    <a:pt x="0" y="419368"/>
                  </a:cubicBezTo>
                  <a:lnTo>
                    <a:pt x="0" y="838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964" tIns="30964" rIns="30964" bIns="30964" numCol="1" spcCol="1270" anchor="ctr" anchorCtr="0">
              <a:noAutofit/>
            </a:bodyPr>
            <a:lstStyle/>
            <a:p>
              <a:pPr algn="ctr" defTabSz="200025">
                <a:lnSpc>
                  <a:spcPct val="90000"/>
                </a:lnSpc>
                <a:spcBef>
                  <a:spcPct val="0"/>
                </a:spcBef>
                <a:spcAft>
                  <a:spcPct val="35000"/>
                </a:spcAft>
              </a:pPr>
              <a:r>
                <a:rPr lang="en-US" sz="1400" b="1" dirty="0"/>
                <a:t>Integrity</a:t>
              </a:r>
            </a:p>
          </p:txBody>
        </p:sp>
        <p:sp>
          <p:nvSpPr>
            <p:cNvPr id="10" name="Freeform: Shape 9">
              <a:extLst>
                <a:ext uri="{FF2B5EF4-FFF2-40B4-BE49-F238E27FC236}">
                  <a16:creationId xmlns:a16="http://schemas.microsoft.com/office/drawing/2014/main" id="{5FC9B1D9-94C9-E96B-ACAC-ACDB39A151A2}"/>
                </a:ext>
              </a:extLst>
            </p:cNvPr>
            <p:cNvSpPr/>
            <p:nvPr/>
          </p:nvSpPr>
          <p:spPr>
            <a:xfrm>
              <a:off x="4752093" y="3137509"/>
              <a:ext cx="2011475" cy="2011475"/>
            </a:xfrm>
            <a:custGeom>
              <a:avLst/>
              <a:gdLst/>
              <a:ahLst/>
              <a:cxnLst/>
              <a:rect l="0" t="0" r="0" b="0"/>
              <a:pathLst>
                <a:path>
                  <a:moveTo>
                    <a:pt x="1205786" y="1991378"/>
                  </a:moveTo>
                  <a:arcTo wR="1005737" hR="1005737" stAng="4711615" swAng="1376769"/>
                </a:path>
              </a:pathLst>
            </a:custGeom>
            <a:noFill/>
            <a:ln>
              <a:solidFill>
                <a:srgbClr val="FFC000"/>
              </a:solidFill>
            </a:ln>
            <a:scene3d>
              <a:camera prst="orthographicFront">
                <a:rot lat="0" lon="0" rev="0"/>
              </a:camera>
              <a:lightRig rig="contrasting" dir="t">
                <a:rot lat="0" lon="0" rev="1200000"/>
              </a:lightRig>
            </a:scene3d>
            <a:sp3d z="-110000"/>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9118FB8-49F0-2400-7DA2-235B39882C5A}"/>
                </a:ext>
              </a:extLst>
            </p:cNvPr>
            <p:cNvSpPr/>
            <p:nvPr/>
          </p:nvSpPr>
          <p:spPr>
            <a:xfrm>
              <a:off x="4631319" y="4705283"/>
              <a:ext cx="922464" cy="503244"/>
            </a:xfrm>
            <a:custGeom>
              <a:avLst/>
              <a:gdLst>
                <a:gd name="connsiteX0" fmla="*/ 0 w 774222"/>
                <a:gd name="connsiteY0" fmla="*/ 83876 h 503244"/>
                <a:gd name="connsiteX1" fmla="*/ 83876 w 774222"/>
                <a:gd name="connsiteY1" fmla="*/ 0 h 503244"/>
                <a:gd name="connsiteX2" fmla="*/ 690346 w 774222"/>
                <a:gd name="connsiteY2" fmla="*/ 0 h 503244"/>
                <a:gd name="connsiteX3" fmla="*/ 774222 w 774222"/>
                <a:gd name="connsiteY3" fmla="*/ 83876 h 503244"/>
                <a:gd name="connsiteX4" fmla="*/ 774222 w 774222"/>
                <a:gd name="connsiteY4" fmla="*/ 419368 h 503244"/>
                <a:gd name="connsiteX5" fmla="*/ 690346 w 774222"/>
                <a:gd name="connsiteY5" fmla="*/ 503244 h 503244"/>
                <a:gd name="connsiteX6" fmla="*/ 83876 w 774222"/>
                <a:gd name="connsiteY6" fmla="*/ 503244 h 503244"/>
                <a:gd name="connsiteX7" fmla="*/ 0 w 774222"/>
                <a:gd name="connsiteY7" fmla="*/ 419368 h 503244"/>
                <a:gd name="connsiteX8" fmla="*/ 0 w 774222"/>
                <a:gd name="connsiteY8" fmla="*/ 83876 h 5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22" h="503244">
                  <a:moveTo>
                    <a:pt x="0" y="83876"/>
                  </a:moveTo>
                  <a:cubicBezTo>
                    <a:pt x="0" y="37553"/>
                    <a:pt x="37553" y="0"/>
                    <a:pt x="83876" y="0"/>
                  </a:cubicBezTo>
                  <a:lnTo>
                    <a:pt x="690346" y="0"/>
                  </a:lnTo>
                  <a:cubicBezTo>
                    <a:pt x="736669" y="0"/>
                    <a:pt x="774222" y="37553"/>
                    <a:pt x="774222" y="83876"/>
                  </a:cubicBezTo>
                  <a:lnTo>
                    <a:pt x="774222" y="419368"/>
                  </a:lnTo>
                  <a:cubicBezTo>
                    <a:pt x="774222" y="465691"/>
                    <a:pt x="736669" y="503244"/>
                    <a:pt x="690346" y="503244"/>
                  </a:cubicBezTo>
                  <a:lnTo>
                    <a:pt x="83876" y="503244"/>
                  </a:lnTo>
                  <a:cubicBezTo>
                    <a:pt x="37553" y="503244"/>
                    <a:pt x="0" y="465691"/>
                    <a:pt x="0" y="419368"/>
                  </a:cubicBezTo>
                  <a:lnTo>
                    <a:pt x="0" y="838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964" tIns="30964" rIns="30964" bIns="30964" numCol="1" spcCol="1270" anchor="ctr" anchorCtr="0">
              <a:noAutofit/>
            </a:bodyPr>
            <a:lstStyle/>
            <a:p>
              <a:pPr algn="ctr" defTabSz="200025">
                <a:lnSpc>
                  <a:spcPct val="90000"/>
                </a:lnSpc>
                <a:spcBef>
                  <a:spcPct val="0"/>
                </a:spcBef>
                <a:spcAft>
                  <a:spcPct val="35000"/>
                </a:spcAft>
              </a:pPr>
              <a:r>
                <a:rPr lang="en-US" sz="1400" b="1" dirty="0"/>
                <a:t>Accountability</a:t>
              </a:r>
            </a:p>
          </p:txBody>
        </p:sp>
        <p:sp>
          <p:nvSpPr>
            <p:cNvPr id="13" name="Freeform: Shape 12">
              <a:extLst>
                <a:ext uri="{FF2B5EF4-FFF2-40B4-BE49-F238E27FC236}">
                  <a16:creationId xmlns:a16="http://schemas.microsoft.com/office/drawing/2014/main" id="{2E3BD139-A84C-55B4-2B1A-9CD190C1AA99}"/>
                </a:ext>
              </a:extLst>
            </p:cNvPr>
            <p:cNvSpPr/>
            <p:nvPr/>
          </p:nvSpPr>
          <p:spPr>
            <a:xfrm>
              <a:off x="4414206" y="3580834"/>
              <a:ext cx="774222" cy="503244"/>
            </a:xfrm>
            <a:custGeom>
              <a:avLst/>
              <a:gdLst>
                <a:gd name="connsiteX0" fmla="*/ 0 w 774222"/>
                <a:gd name="connsiteY0" fmla="*/ 83876 h 503244"/>
                <a:gd name="connsiteX1" fmla="*/ 83876 w 774222"/>
                <a:gd name="connsiteY1" fmla="*/ 0 h 503244"/>
                <a:gd name="connsiteX2" fmla="*/ 690346 w 774222"/>
                <a:gd name="connsiteY2" fmla="*/ 0 h 503244"/>
                <a:gd name="connsiteX3" fmla="*/ 774222 w 774222"/>
                <a:gd name="connsiteY3" fmla="*/ 83876 h 503244"/>
                <a:gd name="connsiteX4" fmla="*/ 774222 w 774222"/>
                <a:gd name="connsiteY4" fmla="*/ 419368 h 503244"/>
                <a:gd name="connsiteX5" fmla="*/ 690346 w 774222"/>
                <a:gd name="connsiteY5" fmla="*/ 503244 h 503244"/>
                <a:gd name="connsiteX6" fmla="*/ 83876 w 774222"/>
                <a:gd name="connsiteY6" fmla="*/ 503244 h 503244"/>
                <a:gd name="connsiteX7" fmla="*/ 0 w 774222"/>
                <a:gd name="connsiteY7" fmla="*/ 419368 h 503244"/>
                <a:gd name="connsiteX8" fmla="*/ 0 w 774222"/>
                <a:gd name="connsiteY8" fmla="*/ 83876 h 5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22" h="503244">
                  <a:moveTo>
                    <a:pt x="0" y="83876"/>
                  </a:moveTo>
                  <a:cubicBezTo>
                    <a:pt x="0" y="37553"/>
                    <a:pt x="37553" y="0"/>
                    <a:pt x="83876" y="0"/>
                  </a:cubicBezTo>
                  <a:lnTo>
                    <a:pt x="690346" y="0"/>
                  </a:lnTo>
                  <a:cubicBezTo>
                    <a:pt x="736669" y="0"/>
                    <a:pt x="774222" y="37553"/>
                    <a:pt x="774222" y="83876"/>
                  </a:cubicBezTo>
                  <a:lnTo>
                    <a:pt x="774222" y="419368"/>
                  </a:lnTo>
                  <a:cubicBezTo>
                    <a:pt x="774222" y="465691"/>
                    <a:pt x="736669" y="503244"/>
                    <a:pt x="690346" y="503244"/>
                  </a:cubicBezTo>
                  <a:lnTo>
                    <a:pt x="83876" y="503244"/>
                  </a:lnTo>
                  <a:cubicBezTo>
                    <a:pt x="37553" y="503244"/>
                    <a:pt x="0" y="465691"/>
                    <a:pt x="0" y="419368"/>
                  </a:cubicBezTo>
                  <a:lnTo>
                    <a:pt x="0" y="838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964" tIns="30964" rIns="30964" bIns="30964" numCol="1" spcCol="1270" anchor="ctr" anchorCtr="0">
              <a:noAutofit/>
            </a:bodyPr>
            <a:lstStyle/>
            <a:p>
              <a:pPr algn="ctr" defTabSz="200025">
                <a:lnSpc>
                  <a:spcPct val="90000"/>
                </a:lnSpc>
                <a:spcBef>
                  <a:spcPct val="0"/>
                </a:spcBef>
                <a:spcAft>
                  <a:spcPct val="35000"/>
                </a:spcAft>
              </a:pPr>
              <a:r>
                <a:rPr lang="en-US" sz="1400" b="1" dirty="0"/>
                <a:t>Collaboration </a:t>
              </a:r>
            </a:p>
          </p:txBody>
        </p:sp>
      </p:grpSp>
      <p:sp>
        <p:nvSpPr>
          <p:cNvPr id="16" name="Rectangle: Rounded Corners 15">
            <a:extLst>
              <a:ext uri="{FF2B5EF4-FFF2-40B4-BE49-F238E27FC236}">
                <a16:creationId xmlns:a16="http://schemas.microsoft.com/office/drawing/2014/main" id="{9C8572A2-278A-4A4B-A99B-CF394CDDFA5A}"/>
              </a:ext>
            </a:extLst>
          </p:cNvPr>
          <p:cNvSpPr/>
          <p:nvPr/>
        </p:nvSpPr>
        <p:spPr>
          <a:xfrm>
            <a:off x="2205032" y="3652410"/>
            <a:ext cx="3100278" cy="1835648"/>
          </a:xfrm>
          <a:prstGeom prst="roundRect">
            <a:avLst/>
          </a:prstGeom>
          <a:solidFill>
            <a:schemeClr val="accent3">
              <a:lumMod val="20000"/>
              <a:lumOff val="8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5763">
              <a:lnSpc>
                <a:spcPct val="107000"/>
              </a:lnSpc>
              <a:spcAft>
                <a:spcPts val="338"/>
              </a:spcAft>
            </a:pPr>
            <a:endPar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defTabSz="385763">
              <a:lnSpc>
                <a:spcPct val="107000"/>
              </a:lnSpc>
              <a:spcAft>
                <a:spcPts val="338"/>
              </a:spcAf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OPA’s Mission</a:t>
            </a:r>
            <a:endParaRPr lang="en-US" sz="1400" kern="1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algn="ctr" defTabSz="385763">
              <a:lnSpc>
                <a:spcPct val="107000"/>
              </a:lnSpc>
              <a:spcAft>
                <a:spcPts val="338"/>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Provide leadership and support to the Patient Advocate community, empowering compassionate service that honors the voice of the Veteran, their families, caregivers, and survivors.  </a:t>
            </a:r>
            <a:endParaRPr lang="en-US" sz="1400" kern="1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algn="ctr" defTabSz="385763">
              <a:lnSpc>
                <a:spcPct val="107000"/>
              </a:lnSpc>
              <a:spcAft>
                <a:spcPts val="338"/>
              </a:spcAft>
            </a:pPr>
            <a:r>
              <a:rPr lang="en-US" sz="1400" dirty="0">
                <a:solidFill>
                  <a:srgbClr val="000000"/>
                </a:solidFill>
                <a:latin typeface="Calibri"/>
                <a:ea typeface="Calibri" panose="020F0502020204030204" pitchFamily="34" charset="0"/>
                <a:cs typeface="Times New Roman" panose="02020603050405020304" pitchFamily="18" charset="0"/>
              </a:rPr>
              <a:t> </a:t>
            </a:r>
            <a:endParaRPr lang="en-US" sz="1400" kern="100" dirty="0">
              <a:solidFill>
                <a:prstClr val="white"/>
              </a:solidFill>
              <a:latin typeface="Calibri"/>
              <a:ea typeface="Calibri" panose="020F0502020204030204" pitchFamily="34" charset="0"/>
              <a:cs typeface="Times New Roman" panose="02020603050405020304" pitchFamily="18" charset="0"/>
            </a:endParaRPr>
          </a:p>
        </p:txBody>
      </p:sp>
      <p:pic>
        <p:nvPicPr>
          <p:cNvPr id="17" name="Picture 16" descr="A picture containing diagram">
            <a:extLst>
              <a:ext uri="{FF2B5EF4-FFF2-40B4-BE49-F238E27FC236}">
                <a16:creationId xmlns:a16="http://schemas.microsoft.com/office/drawing/2014/main" id="{60A4BE4A-AB20-56D6-C6B5-AE36F06C5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194" y="633016"/>
            <a:ext cx="3474255" cy="698589"/>
          </a:xfrm>
          <a:prstGeom prst="rect">
            <a:avLst/>
          </a:prstGeom>
        </p:spPr>
      </p:pic>
      <p:sp>
        <p:nvSpPr>
          <p:cNvPr id="12" name="Oval 11">
            <a:extLst>
              <a:ext uri="{FF2B5EF4-FFF2-40B4-BE49-F238E27FC236}">
                <a16:creationId xmlns:a16="http://schemas.microsoft.com/office/drawing/2014/main" id="{0ED4508B-46C6-779B-2DED-592DCCF2C8E4}"/>
              </a:ext>
            </a:extLst>
          </p:cNvPr>
          <p:cNvSpPr/>
          <p:nvPr/>
        </p:nvSpPr>
        <p:spPr>
          <a:xfrm>
            <a:off x="6367738" y="126540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45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6B59-1A3A-4B43-9C4D-7487F6A8EAEA}"/>
              </a:ext>
            </a:extLst>
          </p:cNvPr>
          <p:cNvSpPr>
            <a:spLocks noGrp="1"/>
          </p:cNvSpPr>
          <p:nvPr>
            <p:ph type="title"/>
          </p:nvPr>
        </p:nvSpPr>
        <p:spPr>
          <a:xfrm>
            <a:off x="1524000" y="-21653"/>
            <a:ext cx="9144000" cy="480060"/>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VHA OFFICE OF PATIENT ADVOCACY’S ROLE</a:t>
            </a:r>
            <a:endParaRPr lang="en-US" sz="18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EDB48BA-DD22-4801-8CBA-9F393AB4E2E1}"/>
              </a:ext>
            </a:extLst>
          </p:cNvPr>
          <p:cNvSpPr txBox="1"/>
          <p:nvPr/>
        </p:nvSpPr>
        <p:spPr>
          <a:xfrm>
            <a:off x="3089284" y="1157076"/>
            <a:ext cx="3088570" cy="2462213"/>
          </a:xfrm>
          <a:prstGeom prst="rect">
            <a:avLst/>
          </a:prstGeom>
          <a:noFill/>
        </p:spPr>
        <p:txBody>
          <a:bodyPr wrap="square">
            <a:spAutoFit/>
          </a:bodyPr>
          <a:lstStyle/>
          <a:p>
            <a:pPr marL="192881" lvl="1"/>
            <a:r>
              <a:rPr lang="en-US" sz="1400" dirty="0">
                <a:latin typeface="Arial" panose="020B0604020202020204" pitchFamily="34" charset="0"/>
                <a:cs typeface="Arial" panose="020B0604020202020204" pitchFamily="34" charset="0"/>
              </a:rPr>
              <a:t>Implement responsibilities outlined in legislation </a:t>
            </a:r>
          </a:p>
          <a:p>
            <a:pPr marL="192881" lvl="1"/>
            <a:endParaRPr lang="en-US" sz="1400" dirty="0">
              <a:latin typeface="Arial" panose="020B0604020202020204" pitchFamily="34" charset="0"/>
              <a:cs typeface="Arial" panose="020B0604020202020204" pitchFamily="34" charset="0"/>
            </a:endParaRPr>
          </a:p>
          <a:p>
            <a:pPr marL="192881" lvl="1"/>
            <a:r>
              <a:rPr lang="en-US" sz="1400" dirty="0">
                <a:latin typeface="Arial" panose="020B0604020202020204" pitchFamily="34" charset="0"/>
                <a:cs typeface="Arial" panose="020B0604020202020204" pitchFamily="34" charset="0"/>
              </a:rPr>
              <a:t>Develop Patient Advocacy policy</a:t>
            </a:r>
          </a:p>
          <a:p>
            <a:pPr marL="192881" lvl="1"/>
            <a:endParaRPr lang="en-US" sz="1400" dirty="0">
              <a:latin typeface="Arial" panose="020B0604020202020204" pitchFamily="34" charset="0"/>
              <a:cs typeface="Arial" panose="020B0604020202020204" pitchFamily="34" charset="0"/>
            </a:endParaRPr>
          </a:p>
          <a:p>
            <a:pPr marL="192881" lvl="1"/>
            <a:r>
              <a:rPr lang="en-US" sz="1400" dirty="0">
                <a:latin typeface="Arial" panose="020B0604020202020204" pitchFamily="34" charset="0"/>
                <a:cs typeface="Arial" panose="020B0604020202020204" pitchFamily="34" charset="0"/>
              </a:rPr>
              <a:t>Deploy VHA’s complaint management approach</a:t>
            </a:r>
          </a:p>
          <a:p>
            <a:pPr marL="192881" lvl="1"/>
            <a:endParaRPr lang="en-US" sz="1400" dirty="0">
              <a:latin typeface="Arial" panose="020B0604020202020204" pitchFamily="34" charset="0"/>
              <a:cs typeface="Arial" panose="020B0604020202020204" pitchFamily="34" charset="0"/>
            </a:endParaRPr>
          </a:p>
          <a:p>
            <a:pPr marL="192881" lvl="1"/>
            <a:r>
              <a:rPr lang="en-US" sz="1400" dirty="0">
                <a:latin typeface="Arial" panose="020B0604020202020204" pitchFamily="34" charset="0"/>
                <a:cs typeface="Arial" panose="020B0604020202020204" pitchFamily="34" charset="0"/>
              </a:rPr>
              <a:t>Provide Patient Advocacy Training with reporting</a:t>
            </a:r>
          </a:p>
          <a:p>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FEE0CF-9A6D-481C-8DC5-6169F9AD75B5}"/>
              </a:ext>
            </a:extLst>
          </p:cNvPr>
          <p:cNvSpPr txBox="1"/>
          <p:nvPr/>
        </p:nvSpPr>
        <p:spPr>
          <a:xfrm>
            <a:off x="6361398" y="3282348"/>
            <a:ext cx="3338616" cy="2246769"/>
          </a:xfrm>
          <a:prstGeom prst="rect">
            <a:avLst/>
          </a:prstGeom>
          <a:noFill/>
        </p:spPr>
        <p:txBody>
          <a:bodyPr wrap="square">
            <a:spAutoFit/>
          </a:bodyPr>
          <a:lstStyle/>
          <a:p>
            <a:pPr marL="192881" lvl="1"/>
            <a:r>
              <a:rPr lang="en-US" sz="1400" dirty="0">
                <a:latin typeface="Arial" panose="020B0604020202020204" pitchFamily="34" charset="0"/>
                <a:cs typeface="Arial" panose="020B0604020202020204" pitchFamily="34" charset="0"/>
              </a:rPr>
              <a:t>Modernize the Patient Advocate Tracking System Replacement (PATS-R) technology</a:t>
            </a:r>
          </a:p>
          <a:p>
            <a:pPr marL="192881" lvl="1"/>
            <a:endParaRPr lang="en-US" sz="1400" dirty="0">
              <a:latin typeface="Arial" panose="020B0604020202020204" pitchFamily="34" charset="0"/>
              <a:cs typeface="Arial" panose="020B0604020202020204" pitchFamily="34" charset="0"/>
            </a:endParaRPr>
          </a:p>
          <a:p>
            <a:pPr marL="192881" lvl="1"/>
            <a:r>
              <a:rPr lang="en-US" sz="1400" dirty="0">
                <a:latin typeface="Arial" panose="020B0604020202020204" pitchFamily="34" charset="0"/>
                <a:cs typeface="Arial" panose="020B0604020202020204" pitchFamily="34" charset="0"/>
              </a:rPr>
              <a:t>Inform Senior Leadership on Veteran complaint national data trends</a:t>
            </a:r>
          </a:p>
          <a:p>
            <a:pPr marL="192881" lvl="1"/>
            <a:endParaRPr lang="en-US" sz="1400" dirty="0">
              <a:latin typeface="Arial" panose="020B0604020202020204" pitchFamily="34" charset="0"/>
              <a:cs typeface="Arial" panose="020B0604020202020204" pitchFamily="34" charset="0"/>
            </a:endParaRPr>
          </a:p>
          <a:p>
            <a:pPr marL="192881" lvl="1"/>
            <a:r>
              <a:rPr lang="en-US" sz="1400" dirty="0">
                <a:latin typeface="Arial" panose="020B0604020202020204" pitchFamily="34" charset="0"/>
                <a:cs typeface="Arial" panose="020B0604020202020204" pitchFamily="34" charset="0"/>
              </a:rPr>
              <a:t>Conduct site visits to ensure alignment with OPA policy</a:t>
            </a:r>
          </a:p>
          <a:p>
            <a:endParaRPr lang="en-US" sz="14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2EEB77-065E-4EF2-B5D1-626681E72333}"/>
              </a:ext>
            </a:extLst>
          </p:cNvPr>
          <p:cNvPicPr>
            <a:picLocks noChangeAspect="1"/>
          </p:cNvPicPr>
          <p:nvPr/>
        </p:nvPicPr>
        <p:blipFill>
          <a:blip r:embed="rId3"/>
          <a:stretch>
            <a:fillRect/>
          </a:stretch>
        </p:blipFill>
        <p:spPr>
          <a:xfrm>
            <a:off x="2786214" y="2370042"/>
            <a:ext cx="369689" cy="273248"/>
          </a:xfrm>
          <a:prstGeom prst="rect">
            <a:avLst/>
          </a:prstGeom>
        </p:spPr>
      </p:pic>
      <p:pic>
        <p:nvPicPr>
          <p:cNvPr id="19" name="Picture 18">
            <a:extLst>
              <a:ext uri="{FF2B5EF4-FFF2-40B4-BE49-F238E27FC236}">
                <a16:creationId xmlns:a16="http://schemas.microsoft.com/office/drawing/2014/main" id="{03DBF4B2-D958-4E3B-A817-7C80A62BFE9C}"/>
              </a:ext>
            </a:extLst>
          </p:cNvPr>
          <p:cNvPicPr>
            <a:picLocks noChangeAspect="1"/>
          </p:cNvPicPr>
          <p:nvPr/>
        </p:nvPicPr>
        <p:blipFill>
          <a:blip r:embed="rId4"/>
          <a:stretch>
            <a:fillRect/>
          </a:stretch>
        </p:blipFill>
        <p:spPr>
          <a:xfrm>
            <a:off x="2855864" y="1887203"/>
            <a:ext cx="300038" cy="281078"/>
          </a:xfrm>
          <a:prstGeom prst="rect">
            <a:avLst/>
          </a:prstGeom>
        </p:spPr>
      </p:pic>
      <p:pic>
        <p:nvPicPr>
          <p:cNvPr id="21" name="Picture 20">
            <a:extLst>
              <a:ext uri="{FF2B5EF4-FFF2-40B4-BE49-F238E27FC236}">
                <a16:creationId xmlns:a16="http://schemas.microsoft.com/office/drawing/2014/main" id="{40152D71-EB0D-44EF-A499-C1B05E8C39FF}"/>
              </a:ext>
            </a:extLst>
          </p:cNvPr>
          <p:cNvPicPr>
            <a:picLocks noChangeAspect="1"/>
          </p:cNvPicPr>
          <p:nvPr/>
        </p:nvPicPr>
        <p:blipFill>
          <a:blip r:embed="rId5"/>
          <a:stretch>
            <a:fillRect/>
          </a:stretch>
        </p:blipFill>
        <p:spPr>
          <a:xfrm>
            <a:off x="6309822" y="4245054"/>
            <a:ext cx="278606" cy="214313"/>
          </a:xfrm>
          <a:prstGeom prst="rect">
            <a:avLst/>
          </a:prstGeom>
        </p:spPr>
      </p:pic>
      <p:pic>
        <p:nvPicPr>
          <p:cNvPr id="25" name="Picture 24">
            <a:extLst>
              <a:ext uri="{FF2B5EF4-FFF2-40B4-BE49-F238E27FC236}">
                <a16:creationId xmlns:a16="http://schemas.microsoft.com/office/drawing/2014/main" id="{40655717-BAE1-422E-BDD7-255CC0336D25}"/>
              </a:ext>
            </a:extLst>
          </p:cNvPr>
          <p:cNvPicPr>
            <a:picLocks noChangeAspect="1"/>
          </p:cNvPicPr>
          <p:nvPr/>
        </p:nvPicPr>
        <p:blipFill>
          <a:blip r:embed="rId6"/>
          <a:stretch>
            <a:fillRect/>
          </a:stretch>
        </p:blipFill>
        <p:spPr>
          <a:xfrm>
            <a:off x="6309823" y="4893162"/>
            <a:ext cx="208955" cy="322564"/>
          </a:xfrm>
          <a:prstGeom prst="rect">
            <a:avLst/>
          </a:prstGeom>
        </p:spPr>
      </p:pic>
      <p:pic>
        <p:nvPicPr>
          <p:cNvPr id="6" name="Graphic 5" descr="Internet Of Things outline">
            <a:extLst>
              <a:ext uri="{FF2B5EF4-FFF2-40B4-BE49-F238E27FC236}">
                <a16:creationId xmlns:a16="http://schemas.microsoft.com/office/drawing/2014/main" id="{06576887-7FD3-49B1-8772-3CF6B4368C2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5244" y="3341177"/>
            <a:ext cx="278112" cy="278112"/>
          </a:xfrm>
          <a:prstGeom prst="rect">
            <a:avLst/>
          </a:prstGeom>
        </p:spPr>
      </p:pic>
      <p:pic>
        <p:nvPicPr>
          <p:cNvPr id="8" name="Graphic 7" descr="Court outline">
            <a:extLst>
              <a:ext uri="{FF2B5EF4-FFF2-40B4-BE49-F238E27FC236}">
                <a16:creationId xmlns:a16="http://schemas.microsoft.com/office/drawing/2014/main" id="{786F4574-60FD-4EDA-AF50-E0E365CE1ED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78660" y="1223973"/>
            <a:ext cx="318980" cy="318980"/>
          </a:xfrm>
          <a:prstGeom prst="rect">
            <a:avLst/>
          </a:prstGeom>
        </p:spPr>
      </p:pic>
      <p:pic>
        <p:nvPicPr>
          <p:cNvPr id="10" name="Graphic 9" descr="Teacher outline">
            <a:extLst>
              <a:ext uri="{FF2B5EF4-FFF2-40B4-BE49-F238E27FC236}">
                <a16:creationId xmlns:a16="http://schemas.microsoft.com/office/drawing/2014/main" id="{29B0E99B-C86C-4294-B38E-5AD050B0A71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46863" y="2973779"/>
            <a:ext cx="257175" cy="257175"/>
          </a:xfrm>
          <a:prstGeom prst="rect">
            <a:avLst/>
          </a:prstGeom>
        </p:spPr>
      </p:pic>
      <p:pic>
        <p:nvPicPr>
          <p:cNvPr id="1026" name="Picture 2" descr="female soldier discusses issues with mental health professional - veterans medical center stock pictures, royalty-free photos &amp; images">
            <a:extLst>
              <a:ext uri="{FF2B5EF4-FFF2-40B4-BE49-F238E27FC236}">
                <a16:creationId xmlns:a16="http://schemas.microsoft.com/office/drawing/2014/main" id="{9D116C2E-9A25-6174-7334-5189026CC8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594461"/>
            <a:ext cx="3285776" cy="219051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heerful therapists listens to patient's success story - veterans medical center stock pictures, royalty-free photos &amp; images">
            <a:extLst>
              <a:ext uri="{FF2B5EF4-FFF2-40B4-BE49-F238E27FC236}">
                <a16:creationId xmlns:a16="http://schemas.microsoft.com/office/drawing/2014/main" id="{9645CC7C-BB27-CABC-9FEC-64D667330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a:extLst>
              <a:ext uri="{FF2B5EF4-FFF2-40B4-BE49-F238E27FC236}">
                <a16:creationId xmlns:a16="http://schemas.microsoft.com/office/drawing/2014/main" id="{A8D802B8-75C4-D4C3-4357-FD07CA96F0C5}"/>
              </a:ext>
            </a:extLst>
          </p:cNvPr>
          <p:cNvPicPr>
            <a:picLocks noChangeAspect="1"/>
          </p:cNvPicPr>
          <p:nvPr/>
        </p:nvPicPr>
        <p:blipFill>
          <a:blip r:embed="rId14"/>
          <a:stretch>
            <a:fillRect/>
          </a:stretch>
        </p:blipFill>
        <p:spPr>
          <a:xfrm>
            <a:off x="7329384" y="860046"/>
            <a:ext cx="3338616" cy="1996700"/>
          </a:xfrm>
          <a:prstGeom prst="rect">
            <a:avLst/>
          </a:prstGeom>
        </p:spPr>
      </p:pic>
      <p:sp>
        <p:nvSpPr>
          <p:cNvPr id="9" name="Slide Number Placeholder 2">
            <a:extLst>
              <a:ext uri="{FF2B5EF4-FFF2-40B4-BE49-F238E27FC236}">
                <a16:creationId xmlns:a16="http://schemas.microsoft.com/office/drawing/2014/main" id="{2ABCA64E-A839-3843-E924-8F659EA1E876}"/>
              </a:ext>
            </a:extLst>
          </p:cNvPr>
          <p:cNvSpPr>
            <a:spLocks noGrp="1"/>
          </p:cNvSpPr>
          <p:nvPr>
            <p:ph type="sldNum" sz="quarter" idx="12"/>
          </p:nvPr>
        </p:nvSpPr>
        <p:spPr>
          <a:xfrm>
            <a:off x="7870373" y="5657428"/>
            <a:ext cx="1600200" cy="273844"/>
          </a:xfrm>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4</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57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B80BFB-DE8C-4743-8D94-F299D5C10339}"/>
              </a:ext>
            </a:extLst>
          </p:cNvPr>
          <p:cNvSpPr>
            <a:spLocks noGrp="1"/>
          </p:cNvSpPr>
          <p:nvPr>
            <p:ph type="title"/>
          </p:nvPr>
        </p:nvSpPr>
        <p:spPr>
          <a:xfrm>
            <a:off x="1524001" y="0"/>
            <a:ext cx="9143999" cy="480060"/>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VHA PATIENT ADVOCACY</a:t>
            </a:r>
          </a:p>
        </p:txBody>
      </p:sp>
      <p:sp>
        <p:nvSpPr>
          <p:cNvPr id="2" name="Content Placeholder 1">
            <a:extLst>
              <a:ext uri="{FF2B5EF4-FFF2-40B4-BE49-F238E27FC236}">
                <a16:creationId xmlns:a16="http://schemas.microsoft.com/office/drawing/2014/main" id="{006AF94E-280A-4492-B67E-303FA9525C7B}"/>
              </a:ext>
            </a:extLst>
          </p:cNvPr>
          <p:cNvSpPr>
            <a:spLocks noGrp="1"/>
          </p:cNvSpPr>
          <p:nvPr>
            <p:ph idx="1"/>
          </p:nvPr>
        </p:nvSpPr>
        <p:spPr>
          <a:xfrm>
            <a:off x="1524001" y="609600"/>
            <a:ext cx="8153399" cy="3394472"/>
          </a:xfrm>
        </p:spPr>
        <p:txBody>
          <a:bodyPr>
            <a:noAutofit/>
          </a:bodyPr>
          <a:lstStyle/>
          <a:p>
            <a:pPr marL="0" indent="0">
              <a:buNone/>
            </a:pPr>
            <a:r>
              <a:rPr lang="en-US" sz="1600" dirty="0">
                <a:latin typeface="Arial" panose="020B0604020202020204" pitchFamily="34" charset="0"/>
                <a:cs typeface="Arial" panose="020B0604020202020204" pitchFamily="34" charset="0"/>
              </a:rPr>
              <a:t>There are approximately 650 Patient Advocates (PAs) across VHA.  Most PAs are located at the VA medical facility. Some larger community-based outpatient clinics have dedicated PAs on site. PAs report to and are supervised by the local leadership. The Patient Advocate office has a direct reporting line to the VAMC Director (may report to an Executive Leadership Team member)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OPA provides policy, guidance, and job-related resources, but not direct supervision to field PAs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There is also a VISN Patient Advocate (VPAC) who supports standardization, training, and planning across facilities in their VISN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PAs collaborate with Service Line Liaisons or Service Line Advocates to resolve Veteran complaints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Patient Advocate Tracking System-Replacement has helped facilitate cultural transformation where </a:t>
            </a:r>
            <a:r>
              <a:rPr lang="en-US" sz="1600" i="1" dirty="0">
                <a:latin typeface="Arial" panose="020B0604020202020204" pitchFamily="34" charset="0"/>
                <a:cs typeface="Arial" panose="020B0604020202020204" pitchFamily="34" charset="0"/>
              </a:rPr>
              <a:t>Patient Advocacy is Everyone’s Responsibility </a:t>
            </a:r>
          </a:p>
          <a:p>
            <a:pPr marL="0" indent="0">
              <a:buNone/>
            </a:pPr>
            <a:endParaRPr lang="en-US" sz="1600" i="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goal – resolving complaints at the lowest level, ensuring Veteran satisfaction</a:t>
            </a:r>
          </a:p>
        </p:txBody>
      </p:sp>
      <p:sp>
        <p:nvSpPr>
          <p:cNvPr id="5" name="Slide Number Placeholder 2">
            <a:extLst>
              <a:ext uri="{FF2B5EF4-FFF2-40B4-BE49-F238E27FC236}">
                <a16:creationId xmlns:a16="http://schemas.microsoft.com/office/drawing/2014/main" id="{6D03FE75-0147-82FF-95B3-5155978E8A35}"/>
              </a:ext>
            </a:extLst>
          </p:cNvPr>
          <p:cNvSpPr>
            <a:spLocks noGrp="1"/>
          </p:cNvSpPr>
          <p:nvPr>
            <p:ph type="sldNum" sz="quarter" idx="12"/>
          </p:nvPr>
        </p:nvSpPr>
        <p:spPr>
          <a:xfrm>
            <a:off x="7870373" y="5657428"/>
            <a:ext cx="1600200" cy="273844"/>
          </a:xfrm>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5</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12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FE2E-22CA-4026-952E-DE5FF43661C3}"/>
              </a:ext>
            </a:extLst>
          </p:cNvPr>
          <p:cNvSpPr>
            <a:spLocks noGrp="1"/>
          </p:cNvSpPr>
          <p:nvPr>
            <p:ph type="title" idx="4294967295"/>
          </p:nvPr>
        </p:nvSpPr>
        <p:spPr>
          <a:xfrm>
            <a:off x="691742" y="304800"/>
            <a:ext cx="3162300" cy="2495550"/>
          </a:xfrm>
          <a:solidFill>
            <a:schemeClr val="accent1">
              <a:lumMod val="75000"/>
            </a:schemeClr>
          </a:solidFill>
        </p:spPr>
        <p:txBody>
          <a:bodyPr anchor="t">
            <a:normAutofit/>
          </a:bodyPr>
          <a:lstStyle/>
          <a:p>
            <a:br>
              <a:rPr lang="en-US" dirty="0">
                <a:solidFill>
                  <a:schemeClr val="bg1"/>
                </a:solidFill>
              </a:rPr>
            </a:br>
            <a:r>
              <a:rPr lang="en-US" dirty="0">
                <a:solidFill>
                  <a:schemeClr val="bg1"/>
                </a:solidFill>
                <a:latin typeface="Arial" panose="020B0604020202020204" pitchFamily="34" charset="0"/>
                <a:cs typeface="Arial" panose="020B0604020202020204" pitchFamily="34" charset="0"/>
              </a:rPr>
              <a:t>WHAT IS A PATIENT ADVOCATE?  </a:t>
            </a:r>
            <a:br>
              <a:rPr lang="en-US" dirty="0">
                <a:solidFill>
                  <a:schemeClr val="bg1"/>
                </a:solidFill>
              </a:rPr>
            </a:br>
            <a:endParaRPr lang="en-US" dirty="0">
              <a:solidFill>
                <a:schemeClr val="bg1"/>
              </a:solidFill>
            </a:endParaRPr>
          </a:p>
        </p:txBody>
      </p:sp>
      <p:pic>
        <p:nvPicPr>
          <p:cNvPr id="7" name="Picture 6">
            <a:extLst>
              <a:ext uri="{FF2B5EF4-FFF2-40B4-BE49-F238E27FC236}">
                <a16:creationId xmlns:a16="http://schemas.microsoft.com/office/drawing/2014/main" id="{F0D0A803-DC39-4A4C-BF4B-9D02EA021ECC}"/>
              </a:ext>
            </a:extLst>
          </p:cNvPr>
          <p:cNvPicPr/>
          <p:nvPr/>
        </p:nvPicPr>
        <p:blipFill>
          <a:blip r:embed="rId2"/>
          <a:stretch>
            <a:fillRect/>
          </a:stretch>
        </p:blipFill>
        <p:spPr>
          <a:xfrm>
            <a:off x="691742" y="3585773"/>
            <a:ext cx="3162300" cy="2152650"/>
          </a:xfrm>
          <a:prstGeom prst="rect">
            <a:avLst/>
          </a:prstGeom>
        </p:spPr>
      </p:pic>
      <p:sp>
        <p:nvSpPr>
          <p:cNvPr id="9" name="Content Placeholder 4">
            <a:extLst>
              <a:ext uri="{FF2B5EF4-FFF2-40B4-BE49-F238E27FC236}">
                <a16:creationId xmlns:a16="http://schemas.microsoft.com/office/drawing/2014/main" id="{97CA22BE-2C2F-44D0-8C2B-C00E58465546}"/>
              </a:ext>
            </a:extLst>
          </p:cNvPr>
          <p:cNvSpPr>
            <a:spLocks noGrp="1"/>
          </p:cNvSpPr>
          <p:nvPr>
            <p:ph idx="4294967295"/>
          </p:nvPr>
        </p:nvSpPr>
        <p:spPr>
          <a:xfrm>
            <a:off x="5317673" y="342295"/>
            <a:ext cx="5105400" cy="3994547"/>
          </a:xfrm>
        </p:spPr>
        <p:txBody>
          <a:bodyPr anchor="t">
            <a:noAutofit/>
          </a:bodyPr>
          <a:lstStyle/>
          <a:p>
            <a:r>
              <a:rPr lang="en-US" sz="1600" dirty="0">
                <a:latin typeface="Arial" panose="020B0604020202020204" pitchFamily="34" charset="0"/>
                <a:cs typeface="Arial" panose="020B0604020202020204" pitchFamily="34" charset="0"/>
              </a:rPr>
              <a:t>The CARA legislation defines the role of a </a:t>
            </a:r>
            <a:r>
              <a:rPr lang="en-US" sz="1600" dirty="0">
                <a:solidFill>
                  <a:srgbClr val="000000"/>
                </a:solidFill>
                <a:latin typeface="Arial" panose="020B0604020202020204" pitchFamily="34" charset="0"/>
                <a:cs typeface="Arial" panose="020B0604020202020204" pitchFamily="34" charset="0"/>
              </a:rPr>
              <a:t>Patient Advocate to resolve complaints by Veterans with respect to health care furnished under the laws administered by the Secretary that cannot be resolved at the point of service or at a higher level easily accessible to the veteran.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“liaison” between the Veteran and the hospital.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Advocate to ensure the Veteran’s voice is heard.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Works with other staff members to address questions and problems.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May be called: patient advocate, patient representative, patient liaison, patient relations, veterans experience, patient experience, consumer advocate, customer service rep, crisis resolution specialists, ombudsman, and others.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Are known as the ‘eyes and ears’ of the hospital.</a:t>
            </a:r>
          </a:p>
        </p:txBody>
      </p:sp>
      <p:sp>
        <p:nvSpPr>
          <p:cNvPr id="6" name="Slide Number Placeholder 2">
            <a:extLst>
              <a:ext uri="{FF2B5EF4-FFF2-40B4-BE49-F238E27FC236}">
                <a16:creationId xmlns:a16="http://schemas.microsoft.com/office/drawing/2014/main" id="{9233E5D6-642A-F485-1B3A-FC33CD11520A}"/>
              </a:ext>
            </a:extLst>
          </p:cNvPr>
          <p:cNvSpPr>
            <a:spLocks noGrp="1"/>
          </p:cNvSpPr>
          <p:nvPr>
            <p:ph type="sldNum" sz="quarter" idx="12"/>
          </p:nvPr>
        </p:nvSpPr>
        <p:spPr>
          <a:xfrm>
            <a:off x="7870373" y="5657428"/>
            <a:ext cx="1600200" cy="273844"/>
          </a:xfrm>
        </p:spPr>
        <p:txBody>
          <a:bodyPr/>
          <a:lstStyle/>
          <a:p>
            <a:pPr algn="r"/>
            <a:fld id="{D983F1FA-211D-3044-9E35-958DFBC26156}" type="slidenum">
              <a:rPr lang="en-US" b="0" smtClean="0">
                <a:solidFill>
                  <a:prstClr val="white"/>
                </a:solidFill>
                <a:latin typeface="Arial" panose="020B0604020202020204" pitchFamily="34" charset="0"/>
                <a:cs typeface="Arial" panose="020B0604020202020204" pitchFamily="34" charset="0"/>
              </a:rPr>
              <a:pPr algn="r"/>
              <a:t>6</a:t>
            </a:fld>
            <a:endParaRPr lang="en-US"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10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A5FD-9330-454E-86A4-9AE43C3C4FD4}"/>
              </a:ext>
            </a:extLst>
          </p:cNvPr>
          <p:cNvSpPr>
            <a:spLocks noGrp="1"/>
          </p:cNvSpPr>
          <p:nvPr>
            <p:ph type="title"/>
          </p:nvPr>
        </p:nvSpPr>
        <p:spPr>
          <a:xfrm>
            <a:off x="1524000" y="-4927"/>
            <a:ext cx="9144000" cy="480060"/>
          </a:xfrm>
          <a:solidFill>
            <a:schemeClr val="tx2"/>
          </a:solidFill>
        </p:spPr>
        <p:txBody>
          <a:bodyPr>
            <a:normAutofit/>
          </a:bodyPr>
          <a:lstStyle/>
          <a:p>
            <a:pPr algn="ctr"/>
            <a:r>
              <a:rPr lang="en-US" sz="1800" b="1" dirty="0">
                <a:solidFill>
                  <a:schemeClr val="bg1"/>
                </a:solidFill>
                <a:latin typeface="Arial" panose="020B0604020202020204" pitchFamily="34" charset="0"/>
                <a:cs typeface="Arial" panose="020B0604020202020204" pitchFamily="34" charset="0"/>
              </a:rPr>
              <a:t>WHAT DOES A PATIENT ADVOCATE DO? </a:t>
            </a:r>
          </a:p>
        </p:txBody>
      </p:sp>
      <p:sp>
        <p:nvSpPr>
          <p:cNvPr id="6" name="Content Placeholder 5">
            <a:extLst>
              <a:ext uri="{FF2B5EF4-FFF2-40B4-BE49-F238E27FC236}">
                <a16:creationId xmlns:a16="http://schemas.microsoft.com/office/drawing/2014/main" id="{1F3C31D2-46E7-E654-08B7-A5D05921837C}"/>
              </a:ext>
            </a:extLst>
          </p:cNvPr>
          <p:cNvSpPr>
            <a:spLocks noGrp="1"/>
          </p:cNvSpPr>
          <p:nvPr>
            <p:ph sz="half" idx="2"/>
          </p:nvPr>
        </p:nvSpPr>
        <p:spPr>
          <a:xfrm>
            <a:off x="5943600" y="3212286"/>
            <a:ext cx="4419600" cy="3263504"/>
          </a:xfrm>
        </p:spPr>
        <p:txBody>
          <a:bodyPr>
            <a:noAutofit/>
          </a:bodyPr>
          <a:lstStyle/>
          <a:p>
            <a:pPr marL="0" indent="0">
              <a:lnSpc>
                <a:spcPct val="127000"/>
              </a:lnSpc>
              <a:spcBef>
                <a:spcPts val="0"/>
              </a:spcBef>
              <a:buNone/>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Providing support to, and facilitation of, the management of patients who are struggling with understanding their treatment plan or navigating the healthcare system</a:t>
            </a:r>
          </a:p>
          <a:p>
            <a:pPr marL="0" indent="0">
              <a:lnSpc>
                <a:spcPct val="127000"/>
              </a:lnSpc>
              <a:spcBef>
                <a:spcPts val="0"/>
              </a:spcBef>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7000"/>
              </a:lnSpc>
              <a:spcBef>
                <a:spcPts val="0"/>
              </a:spcBef>
              <a:buNone/>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Reporting, trending and identifying needed system improvements to Leadership</a:t>
            </a:r>
          </a:p>
          <a:p>
            <a:pPr marL="0" indent="0">
              <a:lnSpc>
                <a:spcPct val="127000"/>
              </a:lnSpc>
              <a:spcBef>
                <a:spcPts val="0"/>
              </a:spcBef>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7000"/>
              </a:lnSpc>
              <a:spcBef>
                <a:spcPts val="0"/>
              </a:spcBef>
              <a:buNone/>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Serving on various committees to share the Veterans voice </a:t>
            </a:r>
          </a:p>
          <a:p>
            <a:pPr marL="0" indent="0">
              <a:lnSpc>
                <a:spcPct val="127000"/>
              </a:lnSpc>
              <a:spcBef>
                <a:spcPts val="0"/>
              </a:spcBef>
              <a:buNone/>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7000"/>
              </a:lnSpc>
              <a:spcBef>
                <a:spcPts val="0"/>
              </a:spcBef>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27000"/>
              </a:lnSpc>
            </a:pPr>
            <a:endParaRPr lang="en-US" sz="1400" dirty="0"/>
          </a:p>
        </p:txBody>
      </p:sp>
      <p:pic>
        <p:nvPicPr>
          <p:cNvPr id="5" name="Picture 4">
            <a:extLst>
              <a:ext uri="{FF2B5EF4-FFF2-40B4-BE49-F238E27FC236}">
                <a16:creationId xmlns:a16="http://schemas.microsoft.com/office/drawing/2014/main" id="{69F9BBB0-C2C5-4988-A419-20CF9E8D946F}"/>
              </a:ext>
            </a:extLst>
          </p:cNvPr>
          <p:cNvPicPr>
            <a:picLocks noChangeAspect="1"/>
          </p:cNvPicPr>
          <p:nvPr/>
        </p:nvPicPr>
        <p:blipFill>
          <a:blip r:embed="rId2"/>
          <a:stretch>
            <a:fillRect/>
          </a:stretch>
        </p:blipFill>
        <p:spPr>
          <a:xfrm>
            <a:off x="6774450" y="599826"/>
            <a:ext cx="3893550" cy="2174364"/>
          </a:xfrm>
          <a:prstGeom prst="rect">
            <a:avLst/>
          </a:prstGeom>
        </p:spPr>
      </p:pic>
      <p:sp>
        <p:nvSpPr>
          <p:cNvPr id="8" name="TextBox 7">
            <a:extLst>
              <a:ext uri="{FF2B5EF4-FFF2-40B4-BE49-F238E27FC236}">
                <a16:creationId xmlns:a16="http://schemas.microsoft.com/office/drawing/2014/main" id="{AA00DFE1-B115-0969-594C-25CC5256D359}"/>
              </a:ext>
            </a:extLst>
          </p:cNvPr>
          <p:cNvSpPr txBox="1"/>
          <p:nvPr/>
        </p:nvSpPr>
        <p:spPr>
          <a:xfrm>
            <a:off x="1524000" y="604083"/>
            <a:ext cx="3893550" cy="5190267"/>
          </a:xfrm>
          <a:prstGeom prst="rect">
            <a:avLst/>
          </a:prstGeom>
          <a:noFill/>
        </p:spPr>
        <p:txBody>
          <a:bodyPr wrap="square">
            <a:spAutoFit/>
          </a:bodyPr>
          <a:lstStyle/>
          <a:p>
            <a:pPr>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Managing the Grievance and Complaint process</a:t>
            </a:r>
          </a:p>
          <a:p>
            <a:pPr>
              <a:lnSpc>
                <a:spcPct val="107000"/>
              </a:lnSpc>
            </a:pP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Educating staff and Veterans on Patient Advocacy, rights and responsibilities </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Explaining a variety of policies and procedures to Veterans </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Participating in rounding for Veterans and staff</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Providing excellent Customer Service		</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Using Mediation/Conflict Resolution when a patient and staff/provider are having difficulty in communicating</a:t>
            </a:r>
          </a:p>
          <a:p>
            <a:pPr>
              <a:lnSpc>
                <a:spcPct val="107000"/>
              </a:lnSpc>
              <a:spcAft>
                <a:spcPts val="600"/>
              </a:spcAft>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Providing de-escalation when a patient’s or family member’s behavior is escalating</a:t>
            </a:r>
          </a:p>
          <a:p>
            <a:pPr>
              <a:lnSpc>
                <a:spcPct val="107000"/>
              </a:lnSpc>
              <a:spcAft>
                <a:spcPts val="60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Reporting suspected abuse or neglect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AEA88C30-D4D9-D15E-752E-0330840A1C96}"/>
              </a:ext>
            </a:extLst>
          </p:cNvPr>
          <p:cNvSpPr>
            <a:spLocks noGrp="1"/>
          </p:cNvSpPr>
          <p:nvPr>
            <p:ph type="sldNum" sz="quarter" idx="12"/>
          </p:nvPr>
        </p:nvSpPr>
        <p:spPr>
          <a:xfrm>
            <a:off x="7870373" y="5657428"/>
            <a:ext cx="1600200" cy="273844"/>
          </a:xfrm>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7</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45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23AB81-7794-E3D8-F76A-2649B5839DE1}"/>
              </a:ext>
            </a:extLst>
          </p:cNvPr>
          <p:cNvSpPr>
            <a:spLocks noGrp="1"/>
          </p:cNvSpPr>
          <p:nvPr>
            <p:ph type="sldNum" sz="quarter" idx="12"/>
          </p:nvPr>
        </p:nvSpPr>
        <p:spPr/>
        <p:txBody>
          <a:bodyPr/>
          <a:lstStyle/>
          <a:p>
            <a:pPr defTabSz="685800"/>
            <a:fld id="{D983F1FA-211D-3044-9E35-958DFBC26156}" type="slidenum">
              <a:rPr lang="en-US">
                <a:solidFill>
                  <a:prstClr val="white"/>
                </a:solidFill>
                <a:latin typeface="Calibri"/>
              </a:rPr>
              <a:pPr defTabSz="685800"/>
              <a:t>8</a:t>
            </a:fld>
            <a:endParaRPr lang="en-US" dirty="0">
              <a:solidFill>
                <a:prstClr val="white"/>
              </a:solidFill>
              <a:latin typeface="Calibri"/>
            </a:endParaRPr>
          </a:p>
        </p:txBody>
      </p:sp>
      <p:sp>
        <p:nvSpPr>
          <p:cNvPr id="4" name="Title 1">
            <a:extLst>
              <a:ext uri="{FF2B5EF4-FFF2-40B4-BE49-F238E27FC236}">
                <a16:creationId xmlns:a16="http://schemas.microsoft.com/office/drawing/2014/main" id="{55753458-8BAC-4727-4E7A-A02498142648}"/>
              </a:ext>
            </a:extLst>
          </p:cNvPr>
          <p:cNvSpPr txBox="1">
            <a:spLocks/>
          </p:cNvSpPr>
          <p:nvPr/>
        </p:nvSpPr>
        <p:spPr>
          <a:xfrm>
            <a:off x="1845469" y="188402"/>
            <a:ext cx="7886700" cy="354806"/>
          </a:xfrm>
          <a:prstGeom prst="rect">
            <a:avLst/>
          </a:prstGeom>
          <a:solidFill>
            <a:schemeClr val="tx2"/>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2700" b="1" dirty="0">
                <a:solidFill>
                  <a:schemeClr val="bg1"/>
                </a:solidFill>
                <a:latin typeface="Calibri"/>
              </a:rPr>
              <a:t>Transition of Patient Advocacy Model</a:t>
            </a:r>
          </a:p>
        </p:txBody>
      </p:sp>
      <p:graphicFrame>
        <p:nvGraphicFramePr>
          <p:cNvPr id="5" name="Diagram 4">
            <a:extLst>
              <a:ext uri="{FF2B5EF4-FFF2-40B4-BE49-F238E27FC236}">
                <a16:creationId xmlns:a16="http://schemas.microsoft.com/office/drawing/2014/main" id="{CF7D4EE0-61F6-21F5-A2F9-8F87A5839CBA}"/>
              </a:ext>
            </a:extLst>
          </p:cNvPr>
          <p:cNvGraphicFramePr/>
          <p:nvPr>
            <p:extLst>
              <p:ext uri="{D42A27DB-BD31-4B8C-83A1-F6EECF244321}">
                <p14:modId xmlns:p14="http://schemas.microsoft.com/office/powerpoint/2010/main" val="2510665108"/>
              </p:ext>
            </p:extLst>
          </p:nvPr>
        </p:nvGraphicFramePr>
        <p:xfrm>
          <a:off x="1371600" y="1152243"/>
          <a:ext cx="9829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ar: 5 Points 5">
            <a:extLst>
              <a:ext uri="{FF2B5EF4-FFF2-40B4-BE49-F238E27FC236}">
                <a16:creationId xmlns:a16="http://schemas.microsoft.com/office/drawing/2014/main" id="{055C6943-AC9E-BBCD-4A8D-9D79C31014CD}"/>
              </a:ext>
            </a:extLst>
          </p:cNvPr>
          <p:cNvSpPr/>
          <p:nvPr/>
        </p:nvSpPr>
        <p:spPr>
          <a:xfrm>
            <a:off x="10689051" y="4191000"/>
            <a:ext cx="457200" cy="400050"/>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F3CF45"/>
              </a:solidFill>
              <a:latin typeface="Calibri"/>
            </a:endParaRPr>
          </a:p>
        </p:txBody>
      </p:sp>
    </p:spTree>
    <p:extLst>
      <p:ext uri="{BB962C8B-B14F-4D97-AF65-F5344CB8AC3E}">
        <p14:creationId xmlns:p14="http://schemas.microsoft.com/office/powerpoint/2010/main" val="417631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104D6-DD70-4AE4-A132-B0D8E7D2FACA}"/>
              </a:ext>
            </a:extLst>
          </p:cNvPr>
          <p:cNvSpPr>
            <a:spLocks noGrp="1"/>
          </p:cNvSpPr>
          <p:nvPr>
            <p:ph type="title"/>
          </p:nvPr>
        </p:nvSpPr>
        <p:spPr>
          <a:xfrm>
            <a:off x="1524000" y="0"/>
            <a:ext cx="9144000" cy="480060"/>
          </a:xfrm>
          <a:solidFill>
            <a:schemeClr val="tx2"/>
          </a:solidFill>
        </p:spPr>
        <p:txBody>
          <a:bodyPr>
            <a:normAutofit/>
          </a:bodyPr>
          <a:lstStyle/>
          <a:p>
            <a:r>
              <a:rPr lang="en-US" sz="1800" b="1" dirty="0">
                <a:solidFill>
                  <a:schemeClr val="bg1"/>
                </a:solidFill>
                <a:latin typeface="Arial" panose="020B0604020202020204" pitchFamily="34" charset="0"/>
                <a:cs typeface="Arial" panose="020B0604020202020204" pitchFamily="34" charset="0"/>
              </a:rPr>
              <a:t>MAJOR INITIATIVES</a:t>
            </a:r>
          </a:p>
        </p:txBody>
      </p:sp>
      <p:graphicFrame>
        <p:nvGraphicFramePr>
          <p:cNvPr id="5" name="Content Placeholder 4">
            <a:extLst>
              <a:ext uri="{FF2B5EF4-FFF2-40B4-BE49-F238E27FC236}">
                <a16:creationId xmlns:a16="http://schemas.microsoft.com/office/drawing/2014/main" id="{1B917E35-2247-45CB-81F0-2AAE70BAA0E8}"/>
              </a:ext>
            </a:extLst>
          </p:cNvPr>
          <p:cNvGraphicFramePr>
            <a:graphicFrameLocks noGrp="1"/>
          </p:cNvGraphicFramePr>
          <p:nvPr>
            <p:ph idx="1"/>
            <p:extLst>
              <p:ext uri="{D42A27DB-BD31-4B8C-83A1-F6EECF244321}">
                <p14:modId xmlns:p14="http://schemas.microsoft.com/office/powerpoint/2010/main" val="2867263837"/>
              </p:ext>
            </p:extLst>
          </p:nvPr>
        </p:nvGraphicFramePr>
        <p:xfrm>
          <a:off x="3009900" y="2057403"/>
          <a:ext cx="6172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A9FA9A4-CD1F-4063-9B7E-1E4E5470F2FE}"/>
              </a:ext>
            </a:extLst>
          </p:cNvPr>
          <p:cNvSpPr txBox="1"/>
          <p:nvPr/>
        </p:nvSpPr>
        <p:spPr>
          <a:xfrm>
            <a:off x="2819401" y="1048335"/>
            <a:ext cx="7010399" cy="71558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Among the many projects and initiatives that OPA has worked on, the Patient Advocate Tracking System –Replacement (PATS-R) and the Veteran Centered Complaint Resolution process (VCCR) have the most direct impact upon our Veterans.</a:t>
            </a:r>
          </a:p>
        </p:txBody>
      </p:sp>
      <p:sp>
        <p:nvSpPr>
          <p:cNvPr id="2" name="Slide Number Placeholder 2">
            <a:extLst>
              <a:ext uri="{FF2B5EF4-FFF2-40B4-BE49-F238E27FC236}">
                <a16:creationId xmlns:a16="http://schemas.microsoft.com/office/drawing/2014/main" id="{2722C171-4FA5-B2FA-0F8D-BA70038E6A20}"/>
              </a:ext>
            </a:extLst>
          </p:cNvPr>
          <p:cNvSpPr>
            <a:spLocks noGrp="1"/>
          </p:cNvSpPr>
          <p:nvPr>
            <p:ph type="sldNum" sz="quarter" idx="12"/>
          </p:nvPr>
        </p:nvSpPr>
        <p:spPr>
          <a:xfrm>
            <a:off x="7870373" y="5657428"/>
            <a:ext cx="1600200" cy="273844"/>
          </a:xfrm>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9</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864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Komplet Navy Blue">
      <a:dk1>
        <a:sysClr val="windowText" lastClr="000000"/>
      </a:dk1>
      <a:lt1>
        <a:sysClr val="window" lastClr="FFFFFF"/>
      </a:lt1>
      <a:dk2>
        <a:srgbClr val="3A3838"/>
      </a:dk2>
      <a:lt2>
        <a:srgbClr val="A5A5A5"/>
      </a:lt2>
      <a:accent1>
        <a:srgbClr val="0D60AE"/>
      </a:accent1>
      <a:accent2>
        <a:srgbClr val="143B86"/>
      </a:accent2>
      <a:accent3>
        <a:srgbClr val="001A49"/>
      </a:accent3>
      <a:accent4>
        <a:srgbClr val="094882"/>
      </a:accent4>
      <a:accent5>
        <a:srgbClr val="0E2C64"/>
      </a:accent5>
      <a:accent6>
        <a:srgbClr val="0040B6"/>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13197</TotalTime>
  <Words>1566</Words>
  <Application>Microsoft Office PowerPoint</Application>
  <PresentationFormat>Widescreen</PresentationFormat>
  <Paragraphs>232</Paragraphs>
  <Slides>20</Slides>
  <Notes>8</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4" baseType="lpstr">
      <vt:lpstr>Arial</vt:lpstr>
      <vt:lpstr>Bebas</vt:lpstr>
      <vt:lpstr>Calibri</vt:lpstr>
      <vt:lpstr>Cooper Black</vt:lpstr>
      <vt:lpstr>Dreaming Outloud Pro</vt:lpstr>
      <vt:lpstr>Myriad Pro</vt:lpstr>
      <vt:lpstr>Raleway</vt:lpstr>
      <vt:lpstr>Wingdings</vt:lpstr>
      <vt:lpstr>10_Office Theme</vt:lpstr>
      <vt:lpstr>Custom Design</vt:lpstr>
      <vt:lpstr>1_Office Theme</vt:lpstr>
      <vt:lpstr>3_Office Theme</vt:lpstr>
      <vt:lpstr>6_Office Theme</vt:lpstr>
      <vt:lpstr>think-cell Slide</vt:lpstr>
      <vt:lpstr>PowerPoint Presentation</vt:lpstr>
      <vt:lpstr>PowerPoint Presentation</vt:lpstr>
      <vt:lpstr>VHA OFFICE OF PATIENT ADVOCACY’S ROLE</vt:lpstr>
      <vt:lpstr>VHA OFFICE OF PATIENT ADVOCACY’S ROLE</vt:lpstr>
      <vt:lpstr>VHA PATIENT ADVOCACY</vt:lpstr>
      <vt:lpstr> WHAT IS A PATIENT ADVOCATE?   </vt:lpstr>
      <vt:lpstr>WHAT DOES A PATIENT ADVOCATE DO? </vt:lpstr>
      <vt:lpstr>PowerPoint Presentation</vt:lpstr>
      <vt:lpstr>MAJOR INITIATIVES</vt:lpstr>
      <vt:lpstr>PowerPoint Presentation</vt:lpstr>
      <vt:lpstr>VETERAN CENTERED COMPLAINT RESOLUTION PROCESS (VCCR)</vt:lpstr>
      <vt:lpstr>PowerPoint Presentation</vt:lpstr>
      <vt:lpstr>PATIENT ADVOCACY PROGRAM OUTCOME MEASURES</vt:lpstr>
      <vt:lpstr>WORKING WITH CONGRESS</vt:lpstr>
      <vt:lpstr>VA/OPA INVOLVEMENT </vt:lpstr>
      <vt:lpstr>PowerPoint Presentation</vt:lpstr>
      <vt:lpstr>PowerPoint Presentation</vt:lpstr>
      <vt:lpstr>PowerPoint Presentation</vt:lpstr>
      <vt:lpstr>CURRENT AND FUTURE FOCUS OPPORTUNITIES </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Doran, Ann E.</cp:lastModifiedBy>
  <cp:revision>213</cp:revision>
  <cp:lastPrinted>2020-01-02T14:13:55Z</cp:lastPrinted>
  <dcterms:created xsi:type="dcterms:W3CDTF">2017-12-21T16:13:31Z</dcterms:created>
  <dcterms:modified xsi:type="dcterms:W3CDTF">2024-10-15T14:56:27Z</dcterms:modified>
</cp:coreProperties>
</file>