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3" r:id="rId1"/>
    <p:sldMasterId id="2147483734" r:id="rId2"/>
    <p:sldMasterId id="2147483735" r:id="rId3"/>
    <p:sldMasterId id="2147483736"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embeddedFontLst>
    <p:embeddedFont>
      <p:font typeface="Average" panose="020B0604020202020204" charset="0"/>
      <p:regular r:id="rId27"/>
    </p:embeddedFont>
    <p:embeddedFont>
      <p:font typeface="Figtree" panose="020B0604020202020204" charset="0"/>
      <p:regular r:id="rId28"/>
      <p:bold r:id="rId29"/>
      <p:italic r:id="rId30"/>
      <p:boldItalic r:id="rId31"/>
    </p:embeddedFont>
    <p:embeddedFont>
      <p:font typeface="Figtree ExtraBold" panose="020B0604020202020204" charset="0"/>
      <p:bold r:id="rId32"/>
      <p:italic r:id="rId33"/>
      <p:boldItalic r:id="rId34"/>
    </p:embeddedFont>
    <p:embeddedFont>
      <p:font typeface="Figtree SemiBold" panose="020B0604020202020204" charset="0"/>
      <p:regular r:id="rId35"/>
      <p:bold r:id="rId36"/>
      <p:italic r:id="rId37"/>
      <p:boldItalic r:id="rId38"/>
    </p:embeddedFont>
    <p:embeddedFont>
      <p:font typeface="Oswald" panose="020F0502020204030204" pitchFamily="2" charset="0"/>
      <p:regular r:id="rId39"/>
      <p:bold r:id="rId40"/>
    </p:embeddedFont>
    <p:embeddedFont>
      <p:font typeface="Proxima Nova" panose="020B0604020202020204" charset="0"/>
      <p:regular r:id="rId41"/>
      <p:bold r:id="rId42"/>
      <p:italic r:id="rId43"/>
      <p:boldItalic r:id="rId44"/>
    </p:embeddedFont>
    <p:embeddedFont>
      <p:font typeface="Proxima Nova Extrabold" panose="020B0604020202020204" charset="0"/>
      <p:bold r:id="rId45"/>
    </p:embeddedFont>
    <p:embeddedFont>
      <p:font typeface="Proxima Nova Semibold" panose="020B0604020202020204"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Source Sans Pro" panose="020B0503030403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ollarfor.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orms.gle/mtZiV4PAdNEecJyv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7ee08a54f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7ee08a54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I’m Kate Crowley Richardson, ED of Legal Link. Prior to joining Legal Link, I was the Legal Director at Swords to Plowshares ..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latin typeface="Calibri"/>
                <a:ea typeface="Calibri"/>
                <a:cs typeface="Calibri"/>
                <a:sym typeface="Calibri"/>
              </a:rPr>
              <a:t>My name is Gabriela Perez and I'm the Director of Partnerships and Development at Legal Link.</a:t>
            </a:r>
            <a:endParaRPr sz="12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ecba41974e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3ecba41974e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As a result, we see this staggering and appalling statistic - which is that 92% of low-income Americans do not get any - or enough - legal help with their (substantial) civil legal problems.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a:solidFill>
                  <a:schemeClr val="dk1"/>
                </a:solidFill>
              </a:rPr>
              <a:t>ONLY 8%</a:t>
            </a:r>
            <a:r>
              <a:rPr lang="en" sz="1200">
                <a:solidFill>
                  <a:schemeClr val="dk1"/>
                </a:solidFill>
              </a:rPr>
              <a:t> of people get the legal help they need.  </a:t>
            </a:r>
            <a:endParaRPr sz="1200">
              <a:solidFill>
                <a:schemeClr val="dk1"/>
              </a:solidFill>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7ee08a54f7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7ee08a54f7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At Legal Link, we focus on </a:t>
            </a:r>
            <a:r>
              <a:rPr lang="en" sz="1200" b="1">
                <a:solidFill>
                  <a:schemeClr val="dk1"/>
                </a:solidFill>
                <a:latin typeface="Calibri"/>
                <a:ea typeface="Calibri"/>
                <a:cs typeface="Calibri"/>
                <a:sym typeface="Calibri"/>
              </a:rPr>
              <a:t>removing legal barriers that prolong poverty</a:t>
            </a:r>
            <a:r>
              <a:rPr lang="en" sz="1200">
                <a:solidFill>
                  <a:schemeClr val="dk1"/>
                </a:solidFill>
                <a:latin typeface="Calibri"/>
                <a:ea typeface="Calibri"/>
                <a:cs typeface="Calibri"/>
                <a:sym typeface="Calibri"/>
              </a:rPr>
              <a:t> by </a:t>
            </a:r>
            <a:r>
              <a:rPr lang="en" sz="1200" b="1">
                <a:solidFill>
                  <a:schemeClr val="dk1"/>
                </a:solidFill>
                <a:latin typeface="Calibri"/>
                <a:ea typeface="Calibri"/>
                <a:cs typeface="Calibri"/>
                <a:sym typeface="Calibri"/>
              </a:rPr>
              <a:t>building capacity within the legal ecosystem</a:t>
            </a:r>
            <a:r>
              <a:rPr lang="en" sz="1200">
                <a:solidFill>
                  <a:schemeClr val="dk1"/>
                </a:solidFill>
                <a:latin typeface="Calibri"/>
                <a:ea typeface="Calibri"/>
                <a:cs typeface="Calibri"/>
                <a:sym typeface="Calibri"/>
              </a:rPr>
              <a:t>—especially in the places the legal system doesn’t normally reach.</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We do this by </a:t>
            </a:r>
            <a:r>
              <a:rPr lang="en" sz="1200" b="1">
                <a:solidFill>
                  <a:schemeClr val="dk1"/>
                </a:solidFill>
                <a:latin typeface="Calibri"/>
                <a:ea typeface="Calibri"/>
                <a:cs typeface="Calibri"/>
                <a:sym typeface="Calibri"/>
              </a:rPr>
              <a:t>training and supporting </a:t>
            </a:r>
            <a:r>
              <a:rPr lang="en" sz="1200">
                <a:solidFill>
                  <a:schemeClr val="dk1"/>
                </a:solidFill>
                <a:latin typeface="Calibri"/>
                <a:ea typeface="Calibri"/>
                <a:cs typeface="Calibri"/>
                <a:sym typeface="Calibri"/>
              </a:rPr>
              <a:t>trusted, community-based providers through our </a:t>
            </a:r>
            <a:r>
              <a:rPr lang="en" sz="1200" b="1">
                <a:solidFill>
                  <a:schemeClr val="dk1"/>
                </a:solidFill>
                <a:latin typeface="Calibri"/>
                <a:ea typeface="Calibri"/>
                <a:cs typeface="Calibri"/>
                <a:sym typeface="Calibri"/>
              </a:rPr>
              <a:t>Legal First Aid® curriculum</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We know the legal system doesn't reach everyone who needs it. </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Especially veterans, who may be navigating bad paper discharges, benefits denials, housing instability, family law issues, and the compounding effects of service-related trauma, all at once and often without knowing legal remedies exist.</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So instead of trying to add more lawyers, we build capacity in the people already doing the work. Frontline providers who are already trusted, already in the room, already the first call someone makes when things go wrong. After more than a decade of iteration and evaluation, we've seen what happens when those providers are equipped with the right tools. They become critical legal advocates for their communities.</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The good news in the midst of all of those negative statistics I just showed you is that YOU ARE ALL THE TRUSTED PEOPLE for veterans in your communities across the state. YOU are in unique positions of trust. And that’s why we found a partnership with the CA CVSOs to be a natural fit…</a:t>
            </a:r>
            <a:endParaRPr sz="1200">
              <a:solidFill>
                <a:schemeClr val="dk1"/>
              </a:solidFill>
              <a:latin typeface="Calibri"/>
              <a:ea typeface="Calibri"/>
              <a:cs typeface="Calibri"/>
              <a:sym typeface="Calibri"/>
            </a:endParaRPr>
          </a:p>
          <a:p>
            <a:pPr marL="0" lvl="0" indent="0" algn="l" rtl="0">
              <a:spcBef>
                <a:spcPts val="120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d24a2cfb25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3d24a2cfb25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Veterans rarely face just one legal problem. A benefits denial can trigger housing instability. A bad paper discharge can block access to healthcare. A debt in collections can cost someone their driver's license and their job. These issues compound, and by the time they reach a crisis point, they're much harder to resolve.</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CVSOs are uniquely positioned to interrupt that cycle early. You're already the most trusted point of contact for many veterans navigating these systems. But without systematic legal navigation training, even the most dedicated officer may not recognize a legal issue for what it is, or know what to do with it.</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That's exactly the gap Legal First Aid® was built to fill. And here's what I want you to hear clearly: we are bringing this training to California CVSOs for the first time, and we want you in the room.</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isn't a one-time workshop you complete and forget. It's a certification, a network, and ongoing support. Officers who go through Legal First Aid® come out with a shared language, a practical framework for spotting legal issues, and a direct connection to legal resources they can actually use. You won't be expected to practice law. You'll be equipped to recognize when the law is relevant and know exactly what to do next.</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Calibri"/>
                <a:ea typeface="Calibri"/>
                <a:cs typeface="Calibri"/>
                <a:sym typeface="Calibri"/>
              </a:rPr>
              <a:t>The veterans you serve have already done the hard work of asking for help. This training makes sure you're ready to meet them there. </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Before we give some details about how you can sign up for the training, I want to preview a bit of the curriculum to give you a concrete sense of what it covers and what skills you’ll gain. </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e200c2f5ea_0_7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3e200c2f5ea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talk about LFA curriculum and certification.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d24a2cfb25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3d24a2cfb2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To get practical in terms of what the Legal First Aid training looks like: It's a two-part curriculum. </a:t>
            </a:r>
            <a:endParaRPr sz="1200">
              <a:solidFill>
                <a:schemeClr val="dk1"/>
              </a:solidFill>
              <a:latin typeface="Calibri"/>
              <a:ea typeface="Calibri"/>
              <a:cs typeface="Calibri"/>
              <a:sym typeface="Calibri"/>
            </a:endParaRPr>
          </a:p>
          <a:p>
            <a:pPr marL="457200" lvl="0" indent="-304800" algn="l" rtl="0">
              <a:lnSpc>
                <a:spcPct val="115000"/>
              </a:lnSpc>
              <a:spcBef>
                <a:spcPts val="120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Part I is virtual and self-paced, completed before the live session (approx takes 1-1.5 hours to complete).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Part II is a live Zoom skills session with interactive activities that go beyond breakout rooms, creating space for cross-pollination across different organizations. </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a:solidFill>
                  <a:schemeClr val="dk1"/>
                </a:solidFill>
                <a:latin typeface="Calibri"/>
                <a:ea typeface="Calibri"/>
                <a:cs typeface="Calibri"/>
                <a:sym typeface="Calibri"/>
              </a:rPr>
              <a:t>Together, they introduce core Legal First Aid® principles and give participants a practical foundation for identifying and responding to legal needs in their everyday work.</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We cover:</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An overview of the access-to-justice problem and Legal Link's response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A.I.D. Method (Ask, Investigate, Deliver), a simple framework for approaching any legal issue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Rules and ethics like confidentiality and knowing the boundaries of your role, which we make accessible and engaging</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 high-level overview of common legal issues and key takeaways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And a curated set of legal resources community partners can actually use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then run a live, interactive practice session focused on skill-building, everything from spotting overlapping legal issues in everyday life problems to preparing someone for a legal meeting. The goal is confidence, not expertise.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With certification, participants are better able to:</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Recognize the access-to-justice gap and their role in closing it</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Identify when a life issue has a legal solution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And take appropriate action through resources, referrals, and next steps that are well within the scope of their role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Let me share a couple of brief examples of what this looks like on the ground.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Housing</a:t>
            </a:r>
            <a:r>
              <a:rPr lang="en" sz="1200">
                <a:solidFill>
                  <a:schemeClr val="dk1"/>
                </a:solidFill>
                <a:latin typeface="Calibri"/>
                <a:ea typeface="Calibri"/>
                <a:cs typeface="Calibri"/>
                <a:sym typeface="Calibri"/>
              </a:rPr>
              <a:t>: A mother with a housing voucher keeps being turned away by landlords. A trusted caseworker recognizes this as illegal source-of-income discrimination, knows how to document it, and supports the client in filing a complaint with the Civil Rights Dept. That case is then referred to a housing rights organization, investigated, and ultimately results in units being set aside specifically for voucher holders.</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Calibri"/>
                <a:ea typeface="Calibri"/>
                <a:cs typeface="Calibri"/>
                <a:sym typeface="Calibri"/>
              </a:rPr>
              <a:t>Discharge Status:</a:t>
            </a:r>
            <a:r>
              <a:rPr lang="en" sz="1200">
                <a:solidFill>
                  <a:schemeClr val="dk1"/>
                </a:solidFill>
                <a:latin typeface="Calibri"/>
                <a:ea typeface="Calibri"/>
                <a:cs typeface="Calibri"/>
                <a:sym typeface="Calibri"/>
              </a:rPr>
              <a:t> A veteran separated with an Other Than Honorable discharge has spent years believing he isn't entitled to any benefits. CVSO recognizes that his discharge may be eligible for a DOD DU AND a VA COD based on evidence of untreated PTSD at the time of separation. The CVSO supports him to apply for a COD with the VA - he gets service connected disability compensation rated at 70%, starts receiving that monthly income, gets tx for his PTSD at a local VA clinic, and the CVSO also helps him gather service records, connects him to a veterans legal aid organization, and get representation from a culturally competent attorney who is able to help him with his DU to the BCMR. He successfully upgrades his discharge. For the first time, he can access VA healthcare, housing assistance, and service-connection he thought he’d never access.</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Calibri"/>
                <a:ea typeface="Calibri"/>
                <a:cs typeface="Calibri"/>
                <a:sym typeface="Calibri"/>
              </a:rPr>
              <a:t>Benefits Denial:</a:t>
            </a:r>
            <a:r>
              <a:rPr lang="en" sz="1200">
                <a:solidFill>
                  <a:schemeClr val="dk1"/>
                </a:solidFill>
                <a:latin typeface="Calibri"/>
                <a:ea typeface="Calibri"/>
                <a:cs typeface="Calibri"/>
                <a:sym typeface="Calibri"/>
              </a:rPr>
              <a:t> A veteran receives a denial letter for disability benefits. She assumes the decision is final and moves on. An officer recognizes the letter as an initial denial, not a closed door, explains her appeal rights, and helps her request her records. With proper documentation of a service-connected condition, her claim is approved on appeal. That monthly benefit becomes the difference between housing stability and eviction.</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latin typeface="Calibri"/>
                <a:ea typeface="Calibri"/>
                <a:cs typeface="Calibri"/>
                <a:sym typeface="Calibri"/>
              </a:rPr>
              <a:t>Child Support Debt</a:t>
            </a:r>
            <a:r>
              <a:rPr lang="en" sz="1200">
                <a:solidFill>
                  <a:schemeClr val="dk1"/>
                </a:solidFill>
                <a:latin typeface="Calibri"/>
                <a:ea typeface="Calibri"/>
                <a:cs typeface="Calibri"/>
                <a:sym typeface="Calibri"/>
              </a:rPr>
              <a:t>: A client accrued $70,000 in child support debt while incarcerated because he couldn't complete paperwork due to low literacy. A caseworker recognizes that this debt should have been paused, supports the client in contacting the county, and helps get the debt reduced to $3,000 on a manageable payment plan. The client gets his driver's license reinstated, secures a job, and for the first time feels the system working with him.</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all cases, when people lack the shared language to name a harm, they can't challenge it. And systems rely on that silence.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confusion turns into clarity, and isolation turns into action, that's legal empowerment.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81787244fb_0_7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381787244fb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The A.I.D. Method is the practical backbone of everything we teach. It's three steps: Ask, Investigate, Deliver.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b="1">
                <a:latin typeface="Calibri"/>
                <a:ea typeface="Calibri"/>
                <a:cs typeface="Calibri"/>
                <a:sym typeface="Calibri"/>
              </a:rPr>
              <a:t>Ask</a:t>
            </a:r>
            <a:r>
              <a:rPr lang="en" sz="1200">
                <a:latin typeface="Calibri"/>
                <a:ea typeface="Calibri"/>
                <a:cs typeface="Calibri"/>
                <a:sym typeface="Calibri"/>
              </a:rPr>
              <a:t> is about getting the full picture before jumping to solutions, who is involved, what's the story, when and where is this happening, why now. </a:t>
            </a:r>
            <a:endParaRPr sz="1200">
              <a:latin typeface="Calibri"/>
              <a:ea typeface="Calibri"/>
              <a:cs typeface="Calibri"/>
              <a:sym typeface="Calibri"/>
            </a:endParaRPr>
          </a:p>
          <a:p>
            <a:pPr marL="0" lvl="0" indent="0" algn="l" rtl="0">
              <a:spcBef>
                <a:spcPts val="0"/>
              </a:spcBef>
              <a:spcAft>
                <a:spcPts val="0"/>
              </a:spcAft>
              <a:buNone/>
            </a:pPr>
            <a:endParaRPr sz="1200" b="1">
              <a:latin typeface="Calibri"/>
              <a:ea typeface="Calibri"/>
              <a:cs typeface="Calibri"/>
              <a:sym typeface="Calibri"/>
            </a:endParaRPr>
          </a:p>
          <a:p>
            <a:pPr marL="0" lvl="0" indent="0" algn="l" rtl="0">
              <a:spcBef>
                <a:spcPts val="0"/>
              </a:spcBef>
              <a:spcAft>
                <a:spcPts val="0"/>
              </a:spcAft>
              <a:buNone/>
            </a:pPr>
            <a:r>
              <a:rPr lang="en" sz="1200" b="1">
                <a:latin typeface="Calibri"/>
                <a:ea typeface="Calibri"/>
                <a:cs typeface="Calibri"/>
                <a:sym typeface="Calibri"/>
              </a:rPr>
              <a:t>Investigate</a:t>
            </a:r>
            <a:r>
              <a:rPr lang="en" sz="1200">
                <a:latin typeface="Calibri"/>
                <a:ea typeface="Calibri"/>
                <a:cs typeface="Calibri"/>
                <a:sym typeface="Calibri"/>
              </a:rPr>
              <a:t> is about getting oriented, reviewing any documents, and looking a little deeper before drawing conclusions.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And </a:t>
            </a:r>
            <a:r>
              <a:rPr lang="en" sz="1200" b="1">
                <a:latin typeface="Calibri"/>
                <a:ea typeface="Calibri"/>
                <a:cs typeface="Calibri"/>
                <a:sym typeface="Calibri"/>
              </a:rPr>
              <a:t>Deliver</a:t>
            </a:r>
            <a:r>
              <a:rPr lang="en" sz="1200">
                <a:latin typeface="Calibri"/>
                <a:ea typeface="Calibri"/>
                <a:cs typeface="Calibri"/>
                <a:sym typeface="Calibri"/>
              </a:rPr>
              <a:t> is where action happens, identifying the legal issue, connecting the client to the right resources, and helping them prepare for and navigate what comes next. It's simple on purpose.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 goal is a framework that becomes second nature, something a caseworker can run through in their head during a regular client conversation without it feeling like a checklist.</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7ee08a54f7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7ee08a54f7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Veterans rarely come to you with a single, isolated problem. Legal issues compound. A discharge status affects benefit eligibility, which affects housing, which affects family stability, which affects mental health. Understanding how these issues intersect is what separates a referral from a real intervention.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Discharge &amp; Benefits</a:t>
            </a:r>
            <a:endParaRPr b="1"/>
          </a:p>
          <a:p>
            <a:pPr marL="457200" lvl="0" indent="-298450" algn="l" rtl="0">
              <a:spcBef>
                <a:spcPts val="0"/>
              </a:spcBef>
              <a:spcAft>
                <a:spcPts val="0"/>
              </a:spcAft>
              <a:buSzPts val="1100"/>
              <a:buChar char="●"/>
            </a:pPr>
            <a:r>
              <a:rPr lang="en"/>
              <a:t>Bad paper discharges (Other Than Honorable, Bad Conduct Discharge, Dishonorable) and benefit exclusions</a:t>
            </a:r>
            <a:endParaRPr/>
          </a:p>
          <a:p>
            <a:pPr marL="457200" lvl="0" indent="-298450" algn="l" rtl="0">
              <a:spcBef>
                <a:spcPts val="0"/>
              </a:spcBef>
              <a:spcAft>
                <a:spcPts val="0"/>
              </a:spcAft>
              <a:buSzPts val="1100"/>
              <a:buChar char="●"/>
            </a:pPr>
            <a:r>
              <a:rPr lang="en"/>
              <a:t>Discharge upgrade pathways (Board for Correction of Military Records, Discharge Review Board, Military Sexual Trauma/PTSD)</a:t>
            </a:r>
            <a:endParaRPr/>
          </a:p>
          <a:p>
            <a:pPr marL="457200" lvl="0" indent="-298450" algn="l" rtl="0">
              <a:spcBef>
                <a:spcPts val="0"/>
              </a:spcBef>
              <a:spcAft>
                <a:spcPts val="0"/>
              </a:spcAft>
              <a:buSzPts val="1100"/>
              <a:buChar char="●"/>
            </a:pPr>
            <a:r>
              <a:rPr lang="en"/>
              <a:t>VA benefits denials and the appeals process</a:t>
            </a:r>
            <a:endParaRPr/>
          </a:p>
          <a:p>
            <a:pPr marL="457200" lvl="0" indent="-298450" algn="l" rtl="0">
              <a:spcBef>
                <a:spcPts val="0"/>
              </a:spcBef>
              <a:spcAft>
                <a:spcPts val="0"/>
              </a:spcAft>
              <a:buSzPts val="1100"/>
              <a:buChar char="●"/>
            </a:pPr>
            <a:r>
              <a:rPr lang="en"/>
              <a:t>Character of discharge determinations</a:t>
            </a:r>
            <a:endParaRPr/>
          </a:p>
          <a:p>
            <a:pPr marL="0" lvl="0" indent="0" algn="l" rtl="0">
              <a:spcBef>
                <a:spcPts val="0"/>
              </a:spcBef>
              <a:spcAft>
                <a:spcPts val="0"/>
              </a:spcAft>
              <a:buNone/>
            </a:pPr>
            <a:r>
              <a:rPr lang="en" b="1"/>
              <a:t>Housing</a:t>
            </a:r>
            <a:endParaRPr b="1"/>
          </a:p>
          <a:p>
            <a:pPr marL="457200" lvl="0" indent="-298450" algn="l" rtl="0">
              <a:spcBef>
                <a:spcPts val="0"/>
              </a:spcBef>
              <a:spcAft>
                <a:spcPts val="0"/>
              </a:spcAft>
              <a:buSzPts val="1100"/>
              <a:buChar char="●"/>
            </a:pPr>
            <a:r>
              <a:rPr lang="en"/>
              <a:t>Veteran-specific vouchers (VASH) and landlord discrimination</a:t>
            </a:r>
            <a:endParaRPr/>
          </a:p>
          <a:p>
            <a:pPr marL="457200" lvl="0" indent="-298450" algn="l" rtl="0">
              <a:spcBef>
                <a:spcPts val="0"/>
              </a:spcBef>
              <a:spcAft>
                <a:spcPts val="0"/>
              </a:spcAft>
              <a:buSzPts val="1100"/>
              <a:buChar char="●"/>
            </a:pPr>
            <a:r>
              <a:rPr lang="en"/>
              <a:t>Eviction defense and housing instability post-separation</a:t>
            </a:r>
            <a:endParaRPr/>
          </a:p>
          <a:p>
            <a:pPr marL="457200" lvl="0" indent="-298450" algn="l" rtl="0">
              <a:spcBef>
                <a:spcPts val="0"/>
              </a:spcBef>
              <a:spcAft>
                <a:spcPts val="0"/>
              </a:spcAft>
              <a:buSzPts val="1100"/>
              <a:buChar char="●"/>
            </a:pPr>
            <a:r>
              <a:rPr lang="en"/>
              <a:t>Homelessness and shelter access tied to discharge status</a:t>
            </a:r>
            <a:endParaRPr/>
          </a:p>
          <a:p>
            <a:pPr marL="0" lvl="0" indent="0" algn="l" rtl="0">
              <a:spcBef>
                <a:spcPts val="0"/>
              </a:spcBef>
              <a:spcAft>
                <a:spcPts val="0"/>
              </a:spcAft>
              <a:buNone/>
            </a:pPr>
            <a:r>
              <a:rPr lang="en" b="1"/>
              <a:t>Family Law &amp; Civil</a:t>
            </a:r>
            <a:endParaRPr b="1"/>
          </a:p>
          <a:p>
            <a:pPr marL="457200" lvl="0" indent="-298450" algn="l" rtl="0">
              <a:spcBef>
                <a:spcPts val="0"/>
              </a:spcBef>
              <a:spcAft>
                <a:spcPts val="0"/>
              </a:spcAft>
              <a:buSzPts val="1100"/>
              <a:buChar char="●"/>
            </a:pPr>
            <a:r>
              <a:rPr lang="en"/>
              <a:t>Child support debt accrued during deployment or incarceration</a:t>
            </a:r>
            <a:endParaRPr/>
          </a:p>
          <a:p>
            <a:pPr marL="457200" lvl="0" indent="-298450" algn="l" rtl="0">
              <a:spcBef>
                <a:spcPts val="0"/>
              </a:spcBef>
              <a:spcAft>
                <a:spcPts val="0"/>
              </a:spcAft>
              <a:buSzPts val="1100"/>
              <a:buChar char="●"/>
            </a:pPr>
            <a:r>
              <a:rPr lang="en"/>
              <a:t>Survivor benefits and dependent eligibility</a:t>
            </a:r>
            <a:endParaRPr/>
          </a:p>
          <a:p>
            <a:pPr marL="0" lvl="0" indent="0" algn="l" rtl="0">
              <a:spcBef>
                <a:spcPts val="0"/>
              </a:spcBef>
              <a:spcAft>
                <a:spcPts val="0"/>
              </a:spcAft>
              <a:buNone/>
            </a:pPr>
            <a:r>
              <a:rPr lang="en" b="1"/>
              <a:t>Criminal</a:t>
            </a:r>
            <a:endParaRPr b="1"/>
          </a:p>
          <a:p>
            <a:pPr marL="457200" lvl="0" indent="-298450" algn="l" rtl="0">
              <a:spcBef>
                <a:spcPts val="0"/>
              </a:spcBef>
              <a:spcAft>
                <a:spcPts val="0"/>
              </a:spcAft>
              <a:buSzPts val="1100"/>
              <a:buChar char="●"/>
            </a:pPr>
            <a:r>
              <a:rPr lang="en"/>
              <a:t>Veteran Treatment Courts and diversion programs</a:t>
            </a:r>
            <a:endParaRPr/>
          </a:p>
          <a:p>
            <a:pPr marL="457200" lvl="0" indent="-298450" algn="l" rtl="0">
              <a:spcBef>
                <a:spcPts val="0"/>
              </a:spcBef>
              <a:spcAft>
                <a:spcPts val="0"/>
              </a:spcAft>
              <a:buSzPts val="1100"/>
              <a:buChar char="●"/>
            </a:pPr>
            <a:r>
              <a:rPr lang="en"/>
              <a:t>Expungement and record clearing for service-connected conduct</a:t>
            </a:r>
            <a:endParaRPr/>
          </a:p>
          <a:p>
            <a:pPr marL="0" lvl="0" indent="0" algn="l" rtl="0">
              <a:spcBef>
                <a:spcPts val="0"/>
              </a:spcBef>
              <a:spcAft>
                <a:spcPts val="0"/>
              </a:spcAft>
              <a:buNone/>
            </a:pPr>
            <a:r>
              <a:rPr lang="en" b="1"/>
              <a:t>Debt &amp; Financial</a:t>
            </a:r>
            <a:endParaRPr b="1"/>
          </a:p>
          <a:p>
            <a:pPr marL="457200" lvl="0" indent="-298450" algn="l" rtl="0">
              <a:spcBef>
                <a:spcPts val="0"/>
              </a:spcBef>
              <a:spcAft>
                <a:spcPts val="0"/>
              </a:spcAft>
              <a:buSzPts val="1100"/>
              <a:buChar char="●"/>
            </a:pPr>
            <a:r>
              <a:rPr lang="en"/>
              <a:t>Predatory lending targeting veterans and military families</a:t>
            </a:r>
            <a:endParaRPr/>
          </a:p>
          <a:p>
            <a:pPr marL="457200" lvl="0" indent="-298450" algn="l" rtl="0">
              <a:spcBef>
                <a:spcPts val="0"/>
              </a:spcBef>
              <a:spcAft>
                <a:spcPts val="0"/>
              </a:spcAft>
              <a:buSzPts val="1100"/>
              <a:buChar char="●"/>
            </a:pPr>
            <a:r>
              <a:rPr lang="en"/>
              <a:t>Medical debt from non-VA care</a:t>
            </a:r>
            <a:endParaRPr/>
          </a:p>
          <a:p>
            <a:pPr marL="457200" lvl="0" indent="-298450" algn="l" rtl="0">
              <a:spcBef>
                <a:spcPts val="0"/>
              </a:spcBef>
              <a:spcAft>
                <a:spcPts val="0"/>
              </a:spcAft>
              <a:buSzPts val="1100"/>
              <a:buChar char="●"/>
            </a:pPr>
            <a:r>
              <a:rPr lang="en" u="sng">
                <a:solidFill>
                  <a:schemeClr val="hlink"/>
                </a:solidFill>
                <a:hlinkClick r:id="rId3"/>
              </a:rPr>
              <a:t>DollarFor.org</a:t>
            </a:r>
            <a:r>
              <a:rPr lang="en"/>
              <a:t> for hospital financial assistance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7ee08a54f7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7ee08a54f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These four skills are what certification is really about. Identify, Connect, Prepare, Support. They're not legal skills, they're human skills with a legal lens.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A frontline provider doesn't need to know how to argue a case. They need to recognize when something has a legal dimension, know where to send someone, help that person walk into a meeting ready, and make sure they don't have to navigate it alone. That's it. And in our experience, when those four things happen consistently, outcomes change dramatically.</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7f4abcaa79_1_6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7f4abcaa79_1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One of the first things we cover in training is a distinction that sounds simple but is actually one of the most important guardrails in this work.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b="1">
                <a:latin typeface="Calibri"/>
                <a:ea typeface="Calibri"/>
                <a:cs typeface="Calibri"/>
                <a:sym typeface="Calibri"/>
              </a:rPr>
              <a:t>Legal information</a:t>
            </a:r>
            <a:r>
              <a:rPr lang="en" sz="1200">
                <a:latin typeface="Calibri"/>
                <a:ea typeface="Calibri"/>
                <a:cs typeface="Calibri"/>
                <a:sym typeface="Calibri"/>
              </a:rPr>
              <a:t> is something anyone can share, what the law says, what a process looks like, what options exist. </a:t>
            </a:r>
            <a:r>
              <a:rPr lang="en" sz="1200" b="1">
                <a:latin typeface="Calibri"/>
                <a:ea typeface="Calibri"/>
                <a:cs typeface="Calibri"/>
                <a:sym typeface="Calibri"/>
              </a:rPr>
              <a:t>Legal advice </a:t>
            </a:r>
            <a:r>
              <a:rPr lang="en" sz="1200">
                <a:latin typeface="Calibri"/>
                <a:ea typeface="Calibri"/>
                <a:cs typeface="Calibri"/>
                <a:sym typeface="Calibri"/>
              </a:rPr>
              <a:t>is telling someone what they should do in their specific situation, and that's the practice of law.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Frontline providers aren't expected to give legal advice, and they don't need to. Knowing that distinction actually frees people up. It clarifies the role and removes a lot of anxiety around what you can and can't do.</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81787244fb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81787244fb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 want to take a moment to name something. </a:t>
            </a:r>
            <a:endParaRPr sz="1200"/>
          </a:p>
          <a:p>
            <a:pPr marL="0" lvl="0" indent="0" algn="l" rtl="0">
              <a:spcBef>
                <a:spcPts val="0"/>
              </a:spcBef>
              <a:spcAft>
                <a:spcPts val="0"/>
              </a:spcAft>
              <a:buNone/>
            </a:pPr>
            <a:endParaRPr sz="1200"/>
          </a:p>
          <a:p>
            <a:pPr marL="0" lvl="0" indent="0" algn="l" rtl="0">
              <a:lnSpc>
                <a:spcPct val="115000"/>
              </a:lnSpc>
              <a:spcBef>
                <a:spcPts val="1200"/>
              </a:spcBef>
              <a:spcAft>
                <a:spcPts val="0"/>
              </a:spcAft>
              <a:buClr>
                <a:schemeClr val="dk1"/>
              </a:buClr>
              <a:buSzPts val="1100"/>
              <a:buFont typeface="Arial"/>
              <a:buNone/>
            </a:pPr>
            <a:r>
              <a:rPr lang="en" sz="1200"/>
              <a:t>Each member of the CVSO staff serves as a critical link between a veteran and the systems meant to serve them. You may not think of yourself as a legal advocate, but when you help a veteran navigate a benefits claim, flag a denial worth appealing, or simply know the right question to ask, you are already doing more than paperwork. Legal First Aid® is about sharpening that instinct and giving you the language and tools to take it one step further.</a:t>
            </a:r>
            <a:endParaRPr sz="1200"/>
          </a:p>
          <a:p>
            <a:pPr marL="0" lvl="0" indent="0" algn="l" rtl="0">
              <a:spcBef>
                <a:spcPts val="1200"/>
              </a:spcBef>
              <a:spcAft>
                <a:spcPts val="0"/>
              </a:spcAft>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d24a2cfb25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d24a2cfb2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latin typeface="Calibri"/>
                <a:ea typeface="Calibri"/>
                <a:cs typeface="Calibri"/>
                <a:sym typeface="Calibri"/>
              </a:rPr>
              <a:t>From Knowing Your Rights to Using Them</a:t>
            </a:r>
            <a:endParaRPr sz="1200" b="1">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chemeClr val="dk1"/>
                </a:solidFill>
                <a:latin typeface="Calibri"/>
                <a:ea typeface="Calibri"/>
                <a:cs typeface="Calibri"/>
                <a:sym typeface="Calibri"/>
              </a:rPr>
              <a:t>Set the scene</a:t>
            </a:r>
            <a:r>
              <a:rPr lang="en" sz="1200">
                <a:solidFill>
                  <a:schemeClr val="dk1"/>
                </a:solidFill>
                <a:latin typeface="Calibri"/>
                <a:ea typeface="Calibri"/>
                <a:cs typeface="Calibri"/>
                <a:sym typeface="Calibri"/>
              </a:rPr>
              <a:t> — We've all seen Know Your Rights trainings. They're valuable — but they often stop at information. Someone walks away knowing what the law says, but not necessarily feeling like they can do anything with it.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chemeClr val="dk1"/>
                </a:solidFill>
                <a:latin typeface="Calibri"/>
                <a:ea typeface="Calibri"/>
                <a:cs typeface="Calibri"/>
                <a:sym typeface="Calibri"/>
              </a:rPr>
              <a:t>Name the gap</a:t>
            </a:r>
            <a:r>
              <a:rPr lang="en" sz="1200">
                <a:solidFill>
                  <a:schemeClr val="dk1"/>
                </a:solidFill>
                <a:latin typeface="Calibri"/>
                <a:ea typeface="Calibri"/>
                <a:cs typeface="Calibri"/>
                <a:sym typeface="Calibri"/>
              </a:rPr>
              <a:t> — There's a difference between knowing your rights and feeling empowered to use them — especially for veterans navigating systems that can feel bureaucratic, opaque, or even adversarial. A veteran who received a less-than-honorable discharge may not even know they have options. Someone struggling with housing instability may not connect that to a legal remedy."</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b="1">
                <a:solidFill>
                  <a:schemeClr val="dk1"/>
                </a:solidFill>
                <a:latin typeface="Calibri"/>
                <a:ea typeface="Calibri"/>
                <a:cs typeface="Calibri"/>
                <a:sym typeface="Calibri"/>
              </a:rPr>
              <a:t>The shift we're talking about</a:t>
            </a:r>
            <a:r>
              <a:rPr lang="en" sz="1200">
                <a:solidFill>
                  <a:schemeClr val="dk1"/>
                </a:solidFill>
                <a:latin typeface="Calibri"/>
                <a:ea typeface="Calibri"/>
                <a:cs typeface="Calibri"/>
                <a:sym typeface="Calibri"/>
              </a:rPr>
              <a:t> — Legal empowerment education is about moving people from passive recipients of information to active agents who feel confident, supported, and authorized to act, whether that's pursuing a discharge upgrade, appealing a benefits denial, or knowing when to call a lawyer.</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b="1">
                <a:solidFill>
                  <a:schemeClr val="dk1"/>
                </a:solidFill>
                <a:latin typeface="Calibri"/>
                <a:ea typeface="Calibri"/>
                <a:cs typeface="Calibri"/>
                <a:sym typeface="Calibri"/>
              </a:rPr>
              <a:t>Why this matters for your work</a:t>
            </a:r>
            <a:r>
              <a:rPr lang="en" sz="1200">
                <a:solidFill>
                  <a:schemeClr val="dk1"/>
                </a:solidFill>
                <a:latin typeface="Calibri"/>
                <a:ea typeface="Calibri"/>
                <a:cs typeface="Calibri"/>
                <a:sym typeface="Calibri"/>
              </a:rPr>
              <a:t> — As CVSOs, you're already the most trusted point of contact for many of the veterans you serve. You're not just case managers, you're advocates. You're uniquely positioned to not just refer veterans to legal help, but to be part of building that legal confidence directly.</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b="1">
                <a:solidFill>
                  <a:schemeClr val="dk1"/>
                </a:solidFill>
                <a:latin typeface="Calibri"/>
                <a:ea typeface="Calibri"/>
                <a:cs typeface="Calibri"/>
                <a:sym typeface="Calibri"/>
              </a:rPr>
              <a:t>Our Legal First Aid program was designed with this gap in mind</a:t>
            </a:r>
            <a:r>
              <a:rPr lang="en" sz="1200">
                <a:solidFill>
                  <a:schemeClr val="dk1"/>
                </a:solidFill>
                <a:latin typeface="Calibri"/>
                <a:ea typeface="Calibri"/>
                <a:cs typeface="Calibri"/>
                <a:sym typeface="Calibri"/>
              </a:rPr>
              <a:t> — a certification, ongoing support, and a network so that CVSOs aren't just trained once and left on their own.</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b="1">
                <a:solidFill>
                  <a:schemeClr val="dk1"/>
                </a:solidFill>
                <a:latin typeface="Calibri"/>
                <a:ea typeface="Calibri"/>
                <a:cs typeface="Calibri"/>
                <a:sym typeface="Calibri"/>
              </a:rPr>
              <a:t>The guiding lens</a:t>
            </a:r>
            <a:r>
              <a:rPr lang="en" sz="1200">
                <a:solidFill>
                  <a:schemeClr val="dk1"/>
                </a:solidFill>
                <a:latin typeface="Calibri"/>
                <a:ea typeface="Calibri"/>
                <a:cs typeface="Calibri"/>
                <a:sym typeface="Calibri"/>
              </a:rPr>
              <a:t> "What would it look like if legal learning were designed not just to inform, but to empower, so that every officer feels equipped to spot a legal issue and take that first critical step?"</a:t>
            </a:r>
            <a:endParaRPr sz="1200">
              <a:solidFill>
                <a:schemeClr val="dk1"/>
              </a:solidFill>
              <a:latin typeface="Calibri"/>
              <a:ea typeface="Calibri"/>
              <a:cs typeface="Calibri"/>
              <a:sym typeface="Calibri"/>
            </a:endParaRPr>
          </a:p>
          <a:p>
            <a:pPr marL="0" lvl="0" indent="0" algn="l" rtl="0">
              <a:spcBef>
                <a:spcPts val="1200"/>
              </a:spcBef>
              <a:spcAft>
                <a:spcPts val="0"/>
              </a:spcAft>
              <a:buNone/>
            </a:pPr>
            <a:endParaRPr sz="1200" b="1">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ecba41974e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3ecba41974e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a:t>DROP LINK IN CHAT: </a:t>
            </a:r>
            <a:br>
              <a:rPr lang="en"/>
            </a:br>
            <a:br>
              <a:rPr lang="en"/>
            </a:br>
            <a:r>
              <a:rPr lang="en"/>
              <a:t>Sign up here to get Legal First Aid® certified: </a:t>
            </a:r>
            <a:r>
              <a:rPr lang="en" sz="1200" u="sng">
                <a:solidFill>
                  <a:schemeClr val="hlink"/>
                </a:solidFill>
                <a:latin typeface="Calibri"/>
                <a:ea typeface="Calibri"/>
                <a:cs typeface="Calibri"/>
                <a:sym typeface="Calibri"/>
                <a:hlinkClick r:id="rId3"/>
              </a:rPr>
              <a:t>https://forms.gle/mtZiV4PAdNEecJyv7</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d24a2cfb25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3d24a2cfb25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This Legal First Aid® training for California CVSOs is made possible through the generous support of the May and Stanley Smith Charitable Trust, whose investment reflects a shared commitment to ensuring the people closest to veterans have the tools to serve them well.</a:t>
            </a:r>
            <a:endParaRPr sz="1200">
              <a:solidFill>
                <a:schemeClr val="dk1"/>
              </a:solidFill>
            </a:endParaRPr>
          </a:p>
          <a:p>
            <a:pPr marL="0" lvl="0" indent="0" algn="l" rtl="0">
              <a:lnSpc>
                <a:spcPct val="115000"/>
              </a:lnSpc>
              <a:spcBef>
                <a:spcPts val="1200"/>
              </a:spcBef>
              <a:spcAft>
                <a:spcPts val="0"/>
              </a:spcAft>
              <a:buNone/>
            </a:pPr>
            <a:endParaRPr>
              <a:latin typeface="Figtree"/>
              <a:ea typeface="Figtree"/>
              <a:cs typeface="Figtree"/>
              <a:sym typeface="Figtre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ecba41974e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ecba41974e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A1E8D9"/>
              </a:buClr>
              <a:buSzPts val="1100"/>
              <a:buFont typeface="Arial"/>
              <a:buNone/>
            </a:pPr>
            <a:r>
              <a:rPr lang="en" sz="1200">
                <a:solidFill>
                  <a:schemeClr val="dk1"/>
                </a:solidFill>
              </a:rPr>
              <a:t>I want you to think about one word that describes the legal system for you. The first word that comes to mind. Got your word? Ok now….</a:t>
            </a:r>
            <a:endParaRPr sz="1200">
              <a:solidFill>
                <a:schemeClr val="dk1"/>
              </a:solidFill>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ecba41974e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ecba41974e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a:solidFill>
                  <a:schemeClr val="dk1"/>
                </a:solidFill>
              </a:rPr>
              <a:t>Now, take a look at the words on this screen.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These come from recent Legal First Aid trainings we’ve delivered across the country. In each training we give, we ask participants to name the first word that comes to mind when they think about the legal system—and we see the same words again and again: complicated, unjust, unfair, racist, confusing, corrupt, expensive, biased, inaccessible….Using your reaction button on zoom or raising your real or virtual hand, how many of you see your word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This is an important and powerful moment to acknowledge that this is the baseline we’re starting from - the legal system is not working on a basic level for the vast majority of people. And there is a real and well-earned lack of trust in the system. </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ecba41974e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ecba41974e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Let’s talk about the justice gap. Most people assume this just refers to the fact that if you can’t afford to pay a lawyer, you can’t get a lawyer, and there aren’t enough free / legal aid lawyers. Which is true….</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ecba41974e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ecba41974e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We do have a shortage of legal aid attorneys. How extreme is this shortage? Let’s look at the numbers…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ecba41974e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ecba41974e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In the US, we see a shocking ratio of available legal help for those most in need: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For people who are NOT LOW-INCOME, there is one private lawyer (not free or a lawyer you can hire/pay) for every 244 people.</a:t>
            </a:r>
            <a:endParaRPr sz="1200">
              <a:solidFill>
                <a:schemeClr val="dk1"/>
              </a:solidFill>
            </a:endParaRPr>
          </a:p>
          <a:p>
            <a:pPr marL="0" lvl="0" indent="0" algn="l" rtl="0">
              <a:lnSpc>
                <a:spcPct val="115000"/>
              </a:lnSpc>
              <a:spcBef>
                <a:spcPts val="0"/>
              </a:spcBef>
              <a:spcAft>
                <a:spcPts val="0"/>
              </a:spcAft>
              <a:buClr>
                <a:srgbClr val="A1E8D9"/>
              </a:buClr>
              <a:buSzPts val="1100"/>
              <a:buFont typeface="Arial"/>
              <a:buNone/>
            </a:pPr>
            <a:endParaRPr sz="1200">
              <a:solidFill>
                <a:schemeClr val="dk1"/>
              </a:solidFill>
            </a:endParaRPr>
          </a:p>
          <a:p>
            <a:pPr marL="0" lvl="0" indent="0" algn="l" rtl="0">
              <a:lnSpc>
                <a:spcPct val="115000"/>
              </a:lnSpc>
              <a:spcBef>
                <a:spcPts val="0"/>
              </a:spcBef>
              <a:spcAft>
                <a:spcPts val="0"/>
              </a:spcAft>
              <a:buClr>
                <a:srgbClr val="A1E8D9"/>
              </a:buClr>
              <a:buSzPts val="1100"/>
              <a:buFont typeface="Arial"/>
              <a:buNone/>
            </a:pPr>
            <a:r>
              <a:rPr lang="en" sz="1200">
                <a:solidFill>
                  <a:schemeClr val="dk1"/>
                </a:solidFill>
              </a:rPr>
              <a:t>For people who ARE LOW-INCOME, there is one legal aid (free) lawyer for every 3,300 people in need. (ABA, 2025) IN NEW YORK, y’all are in a slightly better situation with </a:t>
            </a:r>
            <a:r>
              <a:rPr lang="en" sz="1200" b="1">
                <a:solidFill>
                  <a:schemeClr val="dk1"/>
                </a:solidFill>
              </a:rPr>
              <a:t>1 legal aid attorney for every ~1,389 people in poverty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So there continues to be a palpable lack of funding for legal aid attorneys to serve our low-income communities. </a:t>
            </a:r>
            <a:endParaRPr sz="1200">
              <a:solidFill>
                <a:schemeClr val="dk1"/>
              </a:solidFill>
            </a:endParaRPr>
          </a:p>
          <a:p>
            <a:pPr marL="0" lvl="0" indent="0" algn="l" rtl="0">
              <a:spcBef>
                <a:spcPts val="0"/>
              </a:spcBef>
              <a:spcAft>
                <a:spcPts val="0"/>
              </a:spcAft>
              <a:buClr>
                <a:srgbClr val="A1E8D9"/>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rgbClr val="A1E8D9"/>
              </a:buClr>
              <a:buSzPts val="1100"/>
              <a:buFont typeface="Arial"/>
              <a:buNone/>
            </a:pPr>
            <a:endParaRPr>
              <a:solidFill>
                <a:srgbClr val="A1E8D9"/>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ecba41974e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ecba41974e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 addition - the legal delivery system is also incredibly complicated - with numerous courts, agencies, organizations, deadlines, and eligibility rules. It is easy to be in the wrong place at the wrong time, and to not get the support you need. Fi</a:t>
            </a:r>
            <a:r>
              <a:rPr lang="en" sz="1200">
                <a:solidFill>
                  <a:schemeClr val="dk1"/>
                </a:solidFill>
              </a:rPr>
              <a:t>nding help, or navigating the system can be very complicated.</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r>
              <a:rPr lang="en" sz="1200">
                <a:solidFill>
                  <a:schemeClr val="dk1"/>
                </a:solidFill>
              </a:rPr>
              <a:t>For example, there are over a 100 state-funded legal aid organizations in California, and over 2,000 entities providing legal assistance in the state alone that do a slice of legal work for a slice of the population - getting to the right one at the right time can be an impossible challenge.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1600"/>
              </a:spcBef>
              <a:spcAft>
                <a:spcPts val="0"/>
              </a:spcAft>
              <a:buNone/>
            </a:pPr>
            <a:endParaRPr sz="1200" b="1">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ecba41974e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ecba41974e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We want to acknowledge the other major - and less talked about - barriers to seeking and receiving legal help:</a:t>
            </a: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Yes, there are real and perceived cost barriers and a shortage of free / legal aid lawyers, but as sociologist Becky Sandefur writes: “Lawyers are only part of the problem. They are also only part of the solution.”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Yes, the legal system is complicated, as we just discussed. </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BUT ALSO…</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Two major barriers we see both in the research and echoed in people’s lived experiences are: </a:t>
            </a:r>
            <a:r>
              <a:rPr lang="en" sz="1200" b="1">
                <a:solidFill>
                  <a:schemeClr val="dk1"/>
                </a:solidFill>
              </a:rPr>
              <a:t>KNOWLEDGE barriers and TRUST barriers</a:t>
            </a:r>
            <a:endParaRPr sz="1200" b="1">
              <a:solidFill>
                <a:schemeClr val="dk1"/>
              </a:solidFill>
            </a:endParaRPr>
          </a:p>
          <a:p>
            <a:pPr marL="0" lvl="0" indent="0" algn="l" rtl="0">
              <a:spcBef>
                <a:spcPts val="0"/>
              </a:spcBef>
              <a:spcAft>
                <a:spcPts val="0"/>
              </a:spcAft>
              <a:buNone/>
            </a:pPr>
            <a:endParaRPr sz="1200" b="1">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Researchers have looked at extent to which people know that legal professionals can help resolve civil legal problems. What we find is that the vast majority of legal issues don’t get identified as legal - ppl think of them as money trouble, family problems, or just bad luck. </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Researchers have also explored people’s beliefs about the civil legal system  - the vast majority of ppl who do identify legal issues DO NOT turn to lawyers, they turn to trusted people in their social network</a:t>
            </a: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In fact, 8/10 ppl don’t seek out help on legal issues outside of their immediate social network. </a:t>
            </a:r>
            <a:endParaRPr sz="1200">
              <a:solidFill>
                <a:schemeClr val="dk1"/>
              </a:solidFill>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support@legallink.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138194"/>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chemeClr val="lt1"/>
                </a:solidFill>
                <a:latin typeface="Proxima Nova"/>
                <a:ea typeface="Proxima Nova"/>
                <a:cs typeface="Proxima Nova"/>
                <a:sym typeface="Proxima Nova"/>
              </a:defRPr>
            </a:lvl1pPr>
            <a:lvl2pPr lvl="1" algn="l">
              <a:buNone/>
              <a:defRPr b="1">
                <a:solidFill>
                  <a:schemeClr val="lt1"/>
                </a:solidFill>
                <a:latin typeface="Proxima Nova"/>
                <a:ea typeface="Proxima Nova"/>
                <a:cs typeface="Proxima Nova"/>
                <a:sym typeface="Proxima Nova"/>
              </a:defRPr>
            </a:lvl2pPr>
            <a:lvl3pPr lvl="2" algn="l">
              <a:buNone/>
              <a:defRPr b="1">
                <a:solidFill>
                  <a:schemeClr val="lt1"/>
                </a:solidFill>
                <a:latin typeface="Proxima Nova"/>
                <a:ea typeface="Proxima Nova"/>
                <a:cs typeface="Proxima Nova"/>
                <a:sym typeface="Proxima Nova"/>
              </a:defRPr>
            </a:lvl3pPr>
            <a:lvl4pPr lvl="3" algn="l">
              <a:buNone/>
              <a:defRPr b="1">
                <a:solidFill>
                  <a:schemeClr val="lt1"/>
                </a:solidFill>
                <a:latin typeface="Proxima Nova"/>
                <a:ea typeface="Proxima Nova"/>
                <a:cs typeface="Proxima Nova"/>
                <a:sym typeface="Proxima Nova"/>
              </a:defRPr>
            </a:lvl4pPr>
            <a:lvl5pPr lvl="4" algn="l">
              <a:buNone/>
              <a:defRPr b="1">
                <a:solidFill>
                  <a:schemeClr val="lt1"/>
                </a:solidFill>
                <a:latin typeface="Proxima Nova"/>
                <a:ea typeface="Proxima Nova"/>
                <a:cs typeface="Proxima Nova"/>
                <a:sym typeface="Proxima Nova"/>
              </a:defRPr>
            </a:lvl5pPr>
            <a:lvl6pPr lvl="5" algn="l">
              <a:buNone/>
              <a:defRPr b="1">
                <a:solidFill>
                  <a:schemeClr val="lt1"/>
                </a:solidFill>
                <a:latin typeface="Proxima Nova"/>
                <a:ea typeface="Proxima Nova"/>
                <a:cs typeface="Proxima Nova"/>
                <a:sym typeface="Proxima Nova"/>
              </a:defRPr>
            </a:lvl6pPr>
            <a:lvl7pPr lvl="6" algn="l">
              <a:buNone/>
              <a:defRPr b="1">
                <a:solidFill>
                  <a:schemeClr val="lt1"/>
                </a:solidFill>
                <a:latin typeface="Proxima Nova"/>
                <a:ea typeface="Proxima Nova"/>
                <a:cs typeface="Proxima Nova"/>
                <a:sym typeface="Proxima Nova"/>
              </a:defRPr>
            </a:lvl7pPr>
            <a:lvl8pPr lvl="7" algn="l">
              <a:buNone/>
              <a:defRPr b="1">
                <a:solidFill>
                  <a:schemeClr val="lt1"/>
                </a:solidFill>
                <a:latin typeface="Proxima Nova"/>
                <a:ea typeface="Proxima Nova"/>
                <a:cs typeface="Proxima Nova"/>
                <a:sym typeface="Proxima Nova"/>
              </a:defRPr>
            </a:lvl8pPr>
            <a:lvl9pPr lvl="8" algn="l">
              <a:buNone/>
              <a:defRPr b="1">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1" name="Google Shape;11;p2" title="Copy of LL_logo_white.png"/>
          <p:cNvPicPr preferRelativeResize="0"/>
          <p:nvPr/>
        </p:nvPicPr>
        <p:blipFill>
          <a:blip r:embed="rId2">
            <a:alphaModFix/>
          </a:blip>
          <a:stretch>
            <a:fillRect/>
          </a:stretch>
        </p:blipFill>
        <p:spPr>
          <a:xfrm>
            <a:off x="8042325" y="4544561"/>
            <a:ext cx="721499" cy="3248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With Paragraph v1 3">
  <p:cSld name="TITLE_1_3">
    <p:spTree>
      <p:nvGrpSpPr>
        <p:cNvPr id="1" name="Shape 58"/>
        <p:cNvGrpSpPr/>
        <p:nvPr/>
      </p:nvGrpSpPr>
      <p:grpSpPr>
        <a:xfrm>
          <a:off x="0" y="0"/>
          <a:ext cx="0" cy="0"/>
          <a:chOff x="0" y="0"/>
          <a:chExt cx="0" cy="0"/>
        </a:xfrm>
      </p:grpSpPr>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1"/>
          <p:cNvSpPr/>
          <p:nvPr/>
        </p:nvSpPr>
        <p:spPr>
          <a:xfrm rot="10800000" flipH="1">
            <a:off x="0" y="-200"/>
            <a:ext cx="7841100" cy="1426200"/>
          </a:xfrm>
          <a:prstGeom prst="round1Rect">
            <a:avLst>
              <a:gd name="adj" fmla="val 27169"/>
            </a:avLst>
          </a:prstGeom>
          <a:solidFill>
            <a:srgbClr val="FF8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txBox="1">
            <a:spLocks noGrp="1"/>
          </p:cNvSpPr>
          <p:nvPr>
            <p:ph type="ctrTitle"/>
          </p:nvPr>
        </p:nvSpPr>
        <p:spPr>
          <a:xfrm>
            <a:off x="638750" y="439300"/>
            <a:ext cx="6372000" cy="547200"/>
          </a:xfrm>
          <a:prstGeom prst="rect">
            <a:avLst/>
          </a:prstGeom>
        </p:spPr>
        <p:txBody>
          <a:bodyPr spcFirstLastPara="1" wrap="square" lIns="91425" tIns="91425" rIns="91425" bIns="91425" anchor="t" anchorCtr="0">
            <a:normAutofit/>
          </a:bodyPr>
          <a:lstStyle>
            <a:lvl1pPr lvl="0">
              <a:spcBef>
                <a:spcPts val="0"/>
              </a:spcBef>
              <a:spcAft>
                <a:spcPts val="0"/>
              </a:spcAft>
              <a:buClr>
                <a:srgbClr val="231F20"/>
              </a:buClr>
              <a:buSzPts val="2800"/>
              <a:buFont typeface="Proxima Nova Extrabold"/>
              <a:buNone/>
              <a:defRPr>
                <a:solidFill>
                  <a:srgbClr val="231F20"/>
                </a:solidFill>
                <a:latin typeface="Proxima Nova Extrabold"/>
                <a:ea typeface="Proxima Nova Extrabold"/>
                <a:cs typeface="Proxima Nova Extrabold"/>
                <a:sym typeface="Proxima Nova Extrabold"/>
              </a:defRPr>
            </a:lvl1pPr>
            <a:lvl2pPr lvl="1">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2pPr>
            <a:lvl3pPr lvl="2">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3pPr>
            <a:lvl4pPr lvl="3">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4pPr>
            <a:lvl5pPr lvl="4">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5pPr>
            <a:lvl6pPr lvl="5">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6pPr>
            <a:lvl7pPr lvl="6">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7pPr>
            <a:lvl8pPr lvl="7">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8pPr>
            <a:lvl9pPr lvl="8">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9pPr>
          </a:lstStyle>
          <a:p>
            <a:endParaRPr/>
          </a:p>
        </p:txBody>
      </p:sp>
      <p:sp>
        <p:nvSpPr>
          <p:cNvPr id="62" name="Google Shape;62;p11"/>
          <p:cNvSpPr txBox="1">
            <a:spLocks noGrp="1"/>
          </p:cNvSpPr>
          <p:nvPr>
            <p:ph type="body" idx="1"/>
          </p:nvPr>
        </p:nvSpPr>
        <p:spPr>
          <a:xfrm>
            <a:off x="432000" y="1727700"/>
            <a:ext cx="6372000" cy="30387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pic>
        <p:nvPicPr>
          <p:cNvPr id="63" name="Google Shape;63;p11"/>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64" name="Google Shape;64;p11"/>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With Paragraph v1 2">
  <p:cSld name="TITLE_1_2">
    <p:spTree>
      <p:nvGrpSpPr>
        <p:cNvPr id="1" name="Shape 65"/>
        <p:cNvGrpSpPr/>
        <p:nvPr/>
      </p:nvGrpSpPr>
      <p:grpSpPr>
        <a:xfrm>
          <a:off x="0" y="0"/>
          <a:ext cx="0" cy="0"/>
          <a:chOff x="0" y="0"/>
          <a:chExt cx="0" cy="0"/>
        </a:xfrm>
      </p:grpSpPr>
      <p:sp>
        <p:nvSpPr>
          <p:cNvPr id="66" name="Google Shape;6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2"/>
          <p:cNvSpPr/>
          <p:nvPr/>
        </p:nvSpPr>
        <p:spPr>
          <a:xfrm rot="10800000" flipH="1">
            <a:off x="0" y="-200"/>
            <a:ext cx="7841100" cy="1426200"/>
          </a:xfrm>
          <a:prstGeom prst="round1Rect">
            <a:avLst>
              <a:gd name="adj" fmla="val 27169"/>
            </a:avLst>
          </a:prstGeom>
          <a:solidFill>
            <a:srgbClr val="C5A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2"/>
          <p:cNvSpPr txBox="1">
            <a:spLocks noGrp="1"/>
          </p:cNvSpPr>
          <p:nvPr>
            <p:ph type="ctrTitle"/>
          </p:nvPr>
        </p:nvSpPr>
        <p:spPr>
          <a:xfrm>
            <a:off x="638750" y="439300"/>
            <a:ext cx="6372000" cy="54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Proxima Nova Extrabold"/>
              <a:buNone/>
              <a:defRPr>
                <a:solidFill>
                  <a:schemeClr val="lt1"/>
                </a:solidFill>
                <a:latin typeface="Proxima Nova Extrabold"/>
                <a:ea typeface="Proxima Nova Extrabold"/>
                <a:cs typeface="Proxima Nova Extrabold"/>
                <a:sym typeface="Proxima Nova Extrabold"/>
              </a:defRPr>
            </a:lvl1pPr>
            <a:lvl2pPr lvl="1">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2pPr>
            <a:lvl3pPr lvl="2">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3pPr>
            <a:lvl4pPr lvl="3">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4pPr>
            <a:lvl5pPr lvl="4">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5pPr>
            <a:lvl6pPr lvl="5">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6pPr>
            <a:lvl7pPr lvl="6">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7pPr>
            <a:lvl8pPr lvl="7">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8pPr>
            <a:lvl9pPr lvl="8">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9pPr>
          </a:lstStyle>
          <a:p>
            <a:endParaRPr/>
          </a:p>
        </p:txBody>
      </p:sp>
      <p:sp>
        <p:nvSpPr>
          <p:cNvPr id="69" name="Google Shape;69;p12"/>
          <p:cNvSpPr txBox="1">
            <a:spLocks noGrp="1"/>
          </p:cNvSpPr>
          <p:nvPr>
            <p:ph type="body" idx="1"/>
          </p:nvPr>
        </p:nvSpPr>
        <p:spPr>
          <a:xfrm>
            <a:off x="432000" y="1727700"/>
            <a:ext cx="6372000" cy="30387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pic>
        <p:nvPicPr>
          <p:cNvPr id="70" name="Google Shape;70;p12"/>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71" name="Google Shape;71;p12"/>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With Paragraph v1 1">
  <p:cSld name="TITLE_1_1">
    <p:spTree>
      <p:nvGrpSpPr>
        <p:cNvPr id="1" name="Shape 72"/>
        <p:cNvGrpSpPr/>
        <p:nvPr/>
      </p:nvGrpSpPr>
      <p:grpSpPr>
        <a:xfrm>
          <a:off x="0" y="0"/>
          <a:ext cx="0" cy="0"/>
          <a:chOff x="0" y="0"/>
          <a:chExt cx="0" cy="0"/>
        </a:xfrm>
      </p:grpSpPr>
      <p:sp>
        <p:nvSpPr>
          <p:cNvPr id="73" name="Google Shape;73;p13"/>
          <p:cNvSpPr/>
          <p:nvPr/>
        </p:nvSpPr>
        <p:spPr>
          <a:xfrm rot="10800000" flipH="1">
            <a:off x="0" y="-200"/>
            <a:ext cx="7841100" cy="1426200"/>
          </a:xfrm>
          <a:prstGeom prst="round1Rect">
            <a:avLst>
              <a:gd name="adj" fmla="val 27169"/>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txBox="1">
            <a:spLocks noGrp="1"/>
          </p:cNvSpPr>
          <p:nvPr>
            <p:ph type="ctrTitle"/>
          </p:nvPr>
        </p:nvSpPr>
        <p:spPr>
          <a:xfrm>
            <a:off x="638750" y="439300"/>
            <a:ext cx="6372000" cy="54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Proxima Nova Extrabold"/>
              <a:buNone/>
              <a:defRPr>
                <a:solidFill>
                  <a:schemeClr val="lt1"/>
                </a:solidFill>
                <a:latin typeface="Proxima Nova Extrabold"/>
                <a:ea typeface="Proxima Nova Extrabold"/>
                <a:cs typeface="Proxima Nova Extrabold"/>
                <a:sym typeface="Proxima Nova Extrabold"/>
              </a:defRPr>
            </a:lvl1pPr>
            <a:lvl2pPr lvl="1">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2pPr>
            <a:lvl3pPr lvl="2">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3pPr>
            <a:lvl4pPr lvl="3">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4pPr>
            <a:lvl5pPr lvl="4">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5pPr>
            <a:lvl6pPr lvl="5">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6pPr>
            <a:lvl7pPr lvl="6">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7pPr>
            <a:lvl8pPr lvl="7">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8pPr>
            <a:lvl9pPr lvl="8">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9pPr>
          </a:lstStyle>
          <a:p>
            <a:endParaRPr/>
          </a:p>
        </p:txBody>
      </p:sp>
      <p:sp>
        <p:nvSpPr>
          <p:cNvPr id="75" name="Google Shape;75;p13"/>
          <p:cNvSpPr txBox="1">
            <a:spLocks noGrp="1"/>
          </p:cNvSpPr>
          <p:nvPr>
            <p:ph type="body" idx="1"/>
          </p:nvPr>
        </p:nvSpPr>
        <p:spPr>
          <a:xfrm>
            <a:off x="432000" y="1727700"/>
            <a:ext cx="6372000" cy="30387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pic>
        <p:nvPicPr>
          <p:cNvPr id="76" name="Google Shape;76;p13"/>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77" name="Google Shape;77;p13"/>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with 2 columns v1">
  <p:cSld name="TITLE_AND_TWO_COLUMNS_1">
    <p:spTree>
      <p:nvGrpSpPr>
        <p:cNvPr id="1" name="Shape 78"/>
        <p:cNvGrpSpPr/>
        <p:nvPr/>
      </p:nvGrpSpPr>
      <p:grpSpPr>
        <a:xfrm>
          <a:off x="0" y="0"/>
          <a:ext cx="0" cy="0"/>
          <a:chOff x="0" y="0"/>
          <a:chExt cx="0" cy="0"/>
        </a:xfrm>
      </p:grpSpPr>
      <p:sp>
        <p:nvSpPr>
          <p:cNvPr id="79" name="Google Shape;7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0" name="Google Shape;80;p14"/>
          <p:cNvSpPr/>
          <p:nvPr/>
        </p:nvSpPr>
        <p:spPr>
          <a:xfrm rot="10800000">
            <a:off x="1191800" y="1350"/>
            <a:ext cx="7956900" cy="5140800"/>
          </a:xfrm>
          <a:prstGeom prst="round1Rect">
            <a:avLst>
              <a:gd name="adj" fmla="val 14605"/>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subTitle" idx="1"/>
          </p:nvPr>
        </p:nvSpPr>
        <p:spPr>
          <a:xfrm>
            <a:off x="1855975" y="683650"/>
            <a:ext cx="6729600" cy="435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400"/>
              <a:buFont typeface="Figtree SemiBold"/>
              <a:buNone/>
              <a:defRPr sz="1400">
                <a:solidFill>
                  <a:schemeClr val="lt1"/>
                </a:solidFill>
                <a:latin typeface="Figtree SemiBold"/>
                <a:ea typeface="Figtree SemiBold"/>
                <a:cs typeface="Figtree SemiBold"/>
                <a:sym typeface="Figtree SemiBold"/>
              </a:defRPr>
            </a:lvl1pPr>
            <a:lvl2pPr lvl="1">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82" name="Google Shape;82;p14"/>
          <p:cNvSpPr txBox="1">
            <a:spLocks noGrp="1"/>
          </p:cNvSpPr>
          <p:nvPr>
            <p:ph type="body" idx="2"/>
          </p:nvPr>
        </p:nvSpPr>
        <p:spPr>
          <a:xfrm>
            <a:off x="1855975" y="1174150"/>
            <a:ext cx="6729600" cy="11292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83" name="Google Shape;83;p14"/>
          <p:cNvSpPr txBox="1">
            <a:spLocks noGrp="1"/>
          </p:cNvSpPr>
          <p:nvPr>
            <p:ph type="ctrTitle"/>
          </p:nvPr>
        </p:nvSpPr>
        <p:spPr>
          <a:xfrm rot="-5400000">
            <a:off x="-1631700" y="2222350"/>
            <a:ext cx="4470900" cy="547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84" name="Google Shape;84;p14"/>
          <p:cNvSpPr txBox="1">
            <a:spLocks noGrp="1"/>
          </p:cNvSpPr>
          <p:nvPr>
            <p:ph type="subTitle" idx="3"/>
          </p:nvPr>
        </p:nvSpPr>
        <p:spPr>
          <a:xfrm>
            <a:off x="1855975" y="2688550"/>
            <a:ext cx="6729600" cy="435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400"/>
              <a:buFont typeface="Figtree SemiBold"/>
              <a:buNone/>
              <a:defRPr sz="1400">
                <a:solidFill>
                  <a:schemeClr val="lt1"/>
                </a:solidFill>
                <a:latin typeface="Figtree SemiBold"/>
                <a:ea typeface="Figtree SemiBold"/>
                <a:cs typeface="Figtree SemiBold"/>
                <a:sym typeface="Figtree SemiBold"/>
              </a:defRPr>
            </a:lvl1pPr>
            <a:lvl2pPr lvl="1">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85" name="Google Shape;85;p14"/>
          <p:cNvSpPr txBox="1">
            <a:spLocks noGrp="1"/>
          </p:cNvSpPr>
          <p:nvPr>
            <p:ph type="body" idx="4"/>
          </p:nvPr>
        </p:nvSpPr>
        <p:spPr>
          <a:xfrm>
            <a:off x="1855975" y="3179050"/>
            <a:ext cx="6729600" cy="11292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86" name="Google Shape;86;p14"/>
          <p:cNvSpPr/>
          <p:nvPr/>
        </p:nvSpPr>
        <p:spPr>
          <a:xfrm>
            <a:off x="1670775" y="683650"/>
            <a:ext cx="31200" cy="36246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87" name="Google Shape;87;p14"/>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88" name="Google Shape;88;p14"/>
          <p:cNvSpPr txBox="1">
            <a:spLocks noGrp="1"/>
          </p:cNvSpPr>
          <p:nvPr>
            <p:ph type="sldNum" idx="5"/>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with 3 paragraphs">
  <p:cSld name="TITLE_AND_BODY_1">
    <p:spTree>
      <p:nvGrpSpPr>
        <p:cNvPr id="1" name="Shape 89"/>
        <p:cNvGrpSpPr/>
        <p:nvPr/>
      </p:nvGrpSpPr>
      <p:grpSpPr>
        <a:xfrm>
          <a:off x="0" y="0"/>
          <a:ext cx="0" cy="0"/>
          <a:chOff x="0" y="0"/>
          <a:chExt cx="0" cy="0"/>
        </a:xfrm>
      </p:grpSpPr>
      <p:sp>
        <p:nvSpPr>
          <p:cNvPr id="90" name="Google Shape;9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15"/>
          <p:cNvSpPr/>
          <p:nvPr/>
        </p:nvSpPr>
        <p:spPr>
          <a:xfrm rot="10800000">
            <a:off x="356100" y="-50"/>
            <a:ext cx="8787900" cy="1431000"/>
          </a:xfrm>
          <a:prstGeom prst="round1Rect">
            <a:avLst>
              <a:gd name="adj" fmla="val 27169"/>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txBox="1">
            <a:spLocks noGrp="1"/>
          </p:cNvSpPr>
          <p:nvPr>
            <p:ph type="ctrTitle"/>
          </p:nvPr>
        </p:nvSpPr>
        <p:spPr>
          <a:xfrm>
            <a:off x="778850" y="299625"/>
            <a:ext cx="7915800" cy="54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000"/>
              <a:buNone/>
              <a:defRPr sz="2000">
                <a:solidFill>
                  <a:schemeClr val="lt1"/>
                </a:solidFill>
              </a:defRPr>
            </a:lvl2pPr>
            <a:lvl3pPr lvl="2">
              <a:spcBef>
                <a:spcPts val="0"/>
              </a:spcBef>
              <a:spcAft>
                <a:spcPts val="0"/>
              </a:spcAft>
              <a:buClr>
                <a:schemeClr val="lt1"/>
              </a:buClr>
              <a:buSzPts val="2000"/>
              <a:buNone/>
              <a:defRPr sz="2000">
                <a:solidFill>
                  <a:schemeClr val="lt1"/>
                </a:solidFill>
              </a:defRPr>
            </a:lvl3pPr>
            <a:lvl4pPr lvl="3">
              <a:spcBef>
                <a:spcPts val="0"/>
              </a:spcBef>
              <a:spcAft>
                <a:spcPts val="0"/>
              </a:spcAft>
              <a:buClr>
                <a:schemeClr val="lt1"/>
              </a:buClr>
              <a:buSzPts val="2000"/>
              <a:buNone/>
              <a:defRPr sz="2000">
                <a:solidFill>
                  <a:schemeClr val="lt1"/>
                </a:solidFill>
              </a:defRPr>
            </a:lvl4pPr>
            <a:lvl5pPr lvl="4">
              <a:spcBef>
                <a:spcPts val="0"/>
              </a:spcBef>
              <a:spcAft>
                <a:spcPts val="0"/>
              </a:spcAft>
              <a:buClr>
                <a:schemeClr val="lt1"/>
              </a:buClr>
              <a:buSzPts val="2000"/>
              <a:buNone/>
              <a:defRPr sz="2000">
                <a:solidFill>
                  <a:schemeClr val="lt1"/>
                </a:solidFill>
              </a:defRPr>
            </a:lvl5pPr>
            <a:lvl6pPr lvl="5">
              <a:spcBef>
                <a:spcPts val="0"/>
              </a:spcBef>
              <a:spcAft>
                <a:spcPts val="0"/>
              </a:spcAft>
              <a:buClr>
                <a:schemeClr val="lt1"/>
              </a:buClr>
              <a:buSzPts val="2000"/>
              <a:buNone/>
              <a:defRPr sz="2000">
                <a:solidFill>
                  <a:schemeClr val="lt1"/>
                </a:solidFill>
              </a:defRPr>
            </a:lvl6pPr>
            <a:lvl7pPr lvl="6">
              <a:spcBef>
                <a:spcPts val="0"/>
              </a:spcBef>
              <a:spcAft>
                <a:spcPts val="0"/>
              </a:spcAft>
              <a:buClr>
                <a:schemeClr val="lt1"/>
              </a:buClr>
              <a:buSzPts val="2000"/>
              <a:buNone/>
              <a:defRPr sz="2000">
                <a:solidFill>
                  <a:schemeClr val="lt1"/>
                </a:solidFill>
              </a:defRPr>
            </a:lvl7pPr>
            <a:lvl8pPr lvl="7">
              <a:spcBef>
                <a:spcPts val="0"/>
              </a:spcBef>
              <a:spcAft>
                <a:spcPts val="0"/>
              </a:spcAft>
              <a:buClr>
                <a:schemeClr val="lt1"/>
              </a:buClr>
              <a:buSzPts val="2000"/>
              <a:buNone/>
              <a:defRPr sz="2000">
                <a:solidFill>
                  <a:schemeClr val="lt1"/>
                </a:solidFill>
              </a:defRPr>
            </a:lvl8pPr>
            <a:lvl9pPr lvl="8">
              <a:spcBef>
                <a:spcPts val="0"/>
              </a:spcBef>
              <a:spcAft>
                <a:spcPts val="0"/>
              </a:spcAft>
              <a:buClr>
                <a:schemeClr val="lt1"/>
              </a:buClr>
              <a:buSzPts val="2000"/>
              <a:buNone/>
              <a:defRPr sz="2000">
                <a:solidFill>
                  <a:schemeClr val="lt1"/>
                </a:solidFill>
              </a:defRPr>
            </a:lvl9pPr>
          </a:lstStyle>
          <a:p>
            <a:endParaRPr/>
          </a:p>
        </p:txBody>
      </p:sp>
      <p:sp>
        <p:nvSpPr>
          <p:cNvPr id="93" name="Google Shape;93;p15"/>
          <p:cNvSpPr txBox="1">
            <a:spLocks noGrp="1"/>
          </p:cNvSpPr>
          <p:nvPr>
            <p:ph type="body" idx="1"/>
          </p:nvPr>
        </p:nvSpPr>
        <p:spPr>
          <a:xfrm>
            <a:off x="778850" y="1623851"/>
            <a:ext cx="7915800" cy="992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94" name="Google Shape;94;p15"/>
          <p:cNvSpPr txBox="1">
            <a:spLocks noGrp="1"/>
          </p:cNvSpPr>
          <p:nvPr>
            <p:ph type="body" idx="2"/>
          </p:nvPr>
        </p:nvSpPr>
        <p:spPr>
          <a:xfrm>
            <a:off x="778850" y="2710288"/>
            <a:ext cx="7915800" cy="992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95" name="Google Shape;95;p15"/>
          <p:cNvSpPr txBox="1">
            <a:spLocks noGrp="1"/>
          </p:cNvSpPr>
          <p:nvPr>
            <p:ph type="body" idx="3"/>
          </p:nvPr>
        </p:nvSpPr>
        <p:spPr>
          <a:xfrm>
            <a:off x="778850" y="3796724"/>
            <a:ext cx="7915800" cy="992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pic>
        <p:nvPicPr>
          <p:cNvPr id="96" name="Google Shape;96;p15"/>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97" name="Google Shape;97;p15"/>
          <p:cNvSpPr txBox="1">
            <a:spLocks noGrp="1"/>
          </p:cNvSpPr>
          <p:nvPr>
            <p:ph type="sldNum" idx="4"/>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ngle user layout - v2">
  <p:cSld name="CUSTOM_9">
    <p:bg>
      <p:bgPr>
        <a:solidFill>
          <a:srgbClr val="FF8E72"/>
        </a:solidFill>
        <a:effectLst/>
      </p:bgPr>
    </p:bg>
    <p:spTree>
      <p:nvGrpSpPr>
        <p:cNvPr id="1" name="Shape 98"/>
        <p:cNvGrpSpPr/>
        <p:nvPr/>
      </p:nvGrpSpPr>
      <p:grpSpPr>
        <a:xfrm>
          <a:off x="0" y="0"/>
          <a:ext cx="0" cy="0"/>
          <a:chOff x="0" y="0"/>
          <a:chExt cx="0" cy="0"/>
        </a:xfrm>
      </p:grpSpPr>
      <p:sp>
        <p:nvSpPr>
          <p:cNvPr id="99" name="Google Shape;99;p16"/>
          <p:cNvSpPr/>
          <p:nvPr/>
        </p:nvSpPr>
        <p:spPr>
          <a:xfrm>
            <a:off x="0" y="0"/>
            <a:ext cx="7523400" cy="5159400"/>
          </a:xfrm>
          <a:prstGeom prst="round1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p:cNvSpPr txBox="1">
            <a:spLocks noGrp="1"/>
          </p:cNvSpPr>
          <p:nvPr>
            <p:ph type="subTitle" idx="1"/>
          </p:nvPr>
        </p:nvSpPr>
        <p:spPr>
          <a:xfrm>
            <a:off x="1173833" y="1264851"/>
            <a:ext cx="4942500" cy="405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Figtree SemiBold"/>
              <a:buNone/>
              <a:defRPr sz="1400">
                <a:solidFill>
                  <a:schemeClr val="dk1"/>
                </a:solidFill>
                <a:latin typeface="Figtree SemiBold"/>
                <a:ea typeface="Figtree SemiBold"/>
                <a:cs typeface="Figtree SemiBold"/>
                <a:sym typeface="Figtree SemiBold"/>
              </a:defRPr>
            </a:lvl1pPr>
            <a:lvl2pPr lvl="1">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101" name="Google Shape;101;p16"/>
          <p:cNvSpPr txBox="1">
            <a:spLocks noGrp="1"/>
          </p:cNvSpPr>
          <p:nvPr>
            <p:ph type="body" idx="2"/>
          </p:nvPr>
        </p:nvSpPr>
        <p:spPr>
          <a:xfrm>
            <a:off x="1074033" y="2019095"/>
            <a:ext cx="4942500" cy="4050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102" name="Google Shape;102;p16"/>
          <p:cNvSpPr txBox="1">
            <a:spLocks noGrp="1"/>
          </p:cNvSpPr>
          <p:nvPr>
            <p:ph type="body" idx="3"/>
          </p:nvPr>
        </p:nvSpPr>
        <p:spPr>
          <a:xfrm>
            <a:off x="1062851" y="2773351"/>
            <a:ext cx="4942500" cy="17712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103" name="Google Shape;103;p16"/>
          <p:cNvSpPr txBox="1">
            <a:spLocks noGrp="1"/>
          </p:cNvSpPr>
          <p:nvPr>
            <p:ph type="ctrTitle"/>
          </p:nvPr>
        </p:nvSpPr>
        <p:spPr>
          <a:xfrm>
            <a:off x="1062851" y="598951"/>
            <a:ext cx="4942500" cy="54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04" name="Google Shape;104;p16"/>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5" name="Google Shape;105;p16" title="Copy of LL_logo_white.png"/>
          <p:cNvPicPr preferRelativeResize="0"/>
          <p:nvPr/>
        </p:nvPicPr>
        <p:blipFill>
          <a:blip r:embed="rId2">
            <a:alphaModFix/>
          </a:blip>
          <a:stretch>
            <a:fillRect/>
          </a:stretch>
        </p:blipFill>
        <p:spPr>
          <a:xfrm>
            <a:off x="8042325" y="4544561"/>
            <a:ext cx="721499" cy="32486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ngle user layout - v2 1">
  <p:cSld name="CUSTOM_9_1">
    <p:bg>
      <p:bgPr>
        <a:solidFill>
          <a:srgbClr val="FF8E72"/>
        </a:solidFill>
        <a:effectLst/>
      </p:bgPr>
    </p:bg>
    <p:spTree>
      <p:nvGrpSpPr>
        <p:cNvPr id="1" name="Shape 106"/>
        <p:cNvGrpSpPr/>
        <p:nvPr/>
      </p:nvGrpSpPr>
      <p:grpSpPr>
        <a:xfrm>
          <a:off x="0" y="0"/>
          <a:ext cx="0" cy="0"/>
          <a:chOff x="0" y="0"/>
          <a:chExt cx="0" cy="0"/>
        </a:xfrm>
      </p:grpSpPr>
      <p:sp>
        <p:nvSpPr>
          <p:cNvPr id="107" name="Google Shape;107;p17"/>
          <p:cNvSpPr/>
          <p:nvPr/>
        </p:nvSpPr>
        <p:spPr>
          <a:xfrm>
            <a:off x="1390288" y="0"/>
            <a:ext cx="6324600" cy="5143500"/>
          </a:xfrm>
          <a:prstGeom prst="round2SameRect">
            <a:avLst>
              <a:gd name="adj1" fmla="val 16667"/>
              <a:gd name="adj2" fmla="val 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8" name="Google Shape;108;p17"/>
          <p:cNvSpPr txBox="1">
            <a:spLocks noGrp="1"/>
          </p:cNvSpPr>
          <p:nvPr>
            <p:ph type="subTitle" idx="1"/>
          </p:nvPr>
        </p:nvSpPr>
        <p:spPr>
          <a:xfrm>
            <a:off x="2209233" y="1345775"/>
            <a:ext cx="4942500" cy="405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Figtree SemiBold"/>
              <a:buNone/>
              <a:defRPr sz="1400">
                <a:solidFill>
                  <a:schemeClr val="dk1"/>
                </a:solidFill>
                <a:latin typeface="Figtree SemiBold"/>
                <a:ea typeface="Figtree SemiBold"/>
                <a:cs typeface="Figtree SemiBold"/>
                <a:sym typeface="Figtree SemiBold"/>
              </a:defRPr>
            </a:lvl1pPr>
            <a:lvl2pPr lvl="1">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109" name="Google Shape;109;p17"/>
          <p:cNvSpPr txBox="1">
            <a:spLocks noGrp="1"/>
          </p:cNvSpPr>
          <p:nvPr>
            <p:ph type="body" idx="2"/>
          </p:nvPr>
        </p:nvSpPr>
        <p:spPr>
          <a:xfrm>
            <a:off x="2109433" y="2100020"/>
            <a:ext cx="4942500" cy="4050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110" name="Google Shape;110;p17"/>
          <p:cNvSpPr txBox="1">
            <a:spLocks noGrp="1"/>
          </p:cNvSpPr>
          <p:nvPr>
            <p:ph type="body" idx="3"/>
          </p:nvPr>
        </p:nvSpPr>
        <p:spPr>
          <a:xfrm>
            <a:off x="2098251" y="2854275"/>
            <a:ext cx="4942500" cy="17712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111" name="Google Shape;111;p17"/>
          <p:cNvSpPr txBox="1">
            <a:spLocks noGrp="1"/>
          </p:cNvSpPr>
          <p:nvPr>
            <p:ph type="ctrTitle"/>
          </p:nvPr>
        </p:nvSpPr>
        <p:spPr>
          <a:xfrm>
            <a:off x="2098251" y="679875"/>
            <a:ext cx="4942500" cy="54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12" name="Google Shape;112;p17"/>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chemeClr val="lt1"/>
                </a:solidFill>
                <a:latin typeface="Proxima Nova"/>
                <a:ea typeface="Proxima Nova"/>
                <a:cs typeface="Proxima Nova"/>
                <a:sym typeface="Proxima Nova"/>
              </a:defRPr>
            </a:lvl1pPr>
            <a:lvl2pPr lvl="1" algn="l">
              <a:buNone/>
              <a:defRPr b="1">
                <a:solidFill>
                  <a:schemeClr val="lt1"/>
                </a:solidFill>
                <a:latin typeface="Proxima Nova"/>
                <a:ea typeface="Proxima Nova"/>
                <a:cs typeface="Proxima Nova"/>
                <a:sym typeface="Proxima Nova"/>
              </a:defRPr>
            </a:lvl2pPr>
            <a:lvl3pPr lvl="2" algn="l">
              <a:buNone/>
              <a:defRPr b="1">
                <a:solidFill>
                  <a:schemeClr val="lt1"/>
                </a:solidFill>
                <a:latin typeface="Proxima Nova"/>
                <a:ea typeface="Proxima Nova"/>
                <a:cs typeface="Proxima Nova"/>
                <a:sym typeface="Proxima Nova"/>
              </a:defRPr>
            </a:lvl3pPr>
            <a:lvl4pPr lvl="3" algn="l">
              <a:buNone/>
              <a:defRPr b="1">
                <a:solidFill>
                  <a:schemeClr val="lt1"/>
                </a:solidFill>
                <a:latin typeface="Proxima Nova"/>
                <a:ea typeface="Proxima Nova"/>
                <a:cs typeface="Proxima Nova"/>
                <a:sym typeface="Proxima Nova"/>
              </a:defRPr>
            </a:lvl4pPr>
            <a:lvl5pPr lvl="4" algn="l">
              <a:buNone/>
              <a:defRPr b="1">
                <a:solidFill>
                  <a:schemeClr val="lt1"/>
                </a:solidFill>
                <a:latin typeface="Proxima Nova"/>
                <a:ea typeface="Proxima Nova"/>
                <a:cs typeface="Proxima Nova"/>
                <a:sym typeface="Proxima Nova"/>
              </a:defRPr>
            </a:lvl5pPr>
            <a:lvl6pPr lvl="5" algn="l">
              <a:buNone/>
              <a:defRPr b="1">
                <a:solidFill>
                  <a:schemeClr val="lt1"/>
                </a:solidFill>
                <a:latin typeface="Proxima Nova"/>
                <a:ea typeface="Proxima Nova"/>
                <a:cs typeface="Proxima Nova"/>
                <a:sym typeface="Proxima Nova"/>
              </a:defRPr>
            </a:lvl6pPr>
            <a:lvl7pPr lvl="6" algn="l">
              <a:buNone/>
              <a:defRPr b="1">
                <a:solidFill>
                  <a:schemeClr val="lt1"/>
                </a:solidFill>
                <a:latin typeface="Proxima Nova"/>
                <a:ea typeface="Proxima Nova"/>
                <a:cs typeface="Proxima Nova"/>
                <a:sym typeface="Proxima Nova"/>
              </a:defRPr>
            </a:lvl7pPr>
            <a:lvl8pPr lvl="7" algn="l">
              <a:buNone/>
              <a:defRPr b="1">
                <a:solidFill>
                  <a:schemeClr val="lt1"/>
                </a:solidFill>
                <a:latin typeface="Proxima Nova"/>
                <a:ea typeface="Proxima Nova"/>
                <a:cs typeface="Proxima Nova"/>
                <a:sym typeface="Proxima Nova"/>
              </a:defRPr>
            </a:lvl8pPr>
            <a:lvl9pPr lvl="8" algn="l">
              <a:buNone/>
              <a:defRPr b="1">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13" name="Google Shape;113;p17" title="Copy of LL_logo_white.png"/>
          <p:cNvPicPr preferRelativeResize="0"/>
          <p:nvPr/>
        </p:nvPicPr>
        <p:blipFill>
          <a:blip r:embed="rId2">
            <a:alphaModFix/>
          </a:blip>
          <a:stretch>
            <a:fillRect/>
          </a:stretch>
        </p:blipFill>
        <p:spPr>
          <a:xfrm>
            <a:off x="8042325" y="4544561"/>
            <a:ext cx="721499" cy="32486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 3 columns-v2">
  <p:cSld name="BLANK_1">
    <p:spTree>
      <p:nvGrpSpPr>
        <p:cNvPr id="1" name="Shape 114"/>
        <p:cNvGrpSpPr/>
        <p:nvPr/>
      </p:nvGrpSpPr>
      <p:grpSpPr>
        <a:xfrm>
          <a:off x="0" y="0"/>
          <a:ext cx="0" cy="0"/>
          <a:chOff x="0" y="0"/>
          <a:chExt cx="0" cy="0"/>
        </a:xfrm>
      </p:grpSpPr>
      <p:sp>
        <p:nvSpPr>
          <p:cNvPr id="115" name="Google Shape;11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8"/>
          <p:cNvSpPr txBox="1">
            <a:spLocks noGrp="1"/>
          </p:cNvSpPr>
          <p:nvPr>
            <p:ph type="subTitle" idx="1"/>
          </p:nvPr>
        </p:nvSpPr>
        <p:spPr>
          <a:xfrm>
            <a:off x="9684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9pPr>
          </a:lstStyle>
          <a:p>
            <a:endParaRPr/>
          </a:p>
        </p:txBody>
      </p:sp>
      <p:sp>
        <p:nvSpPr>
          <p:cNvPr id="117" name="Google Shape;117;p18"/>
          <p:cNvSpPr txBox="1">
            <a:spLocks noGrp="1"/>
          </p:cNvSpPr>
          <p:nvPr>
            <p:ph type="body" idx="2"/>
          </p:nvPr>
        </p:nvSpPr>
        <p:spPr>
          <a:xfrm>
            <a:off x="968400" y="1868600"/>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18" name="Google Shape;118;p18"/>
          <p:cNvSpPr txBox="1">
            <a:spLocks noGrp="1"/>
          </p:cNvSpPr>
          <p:nvPr>
            <p:ph type="subTitle" idx="3"/>
          </p:nvPr>
        </p:nvSpPr>
        <p:spPr>
          <a:xfrm>
            <a:off x="36288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9pPr>
          </a:lstStyle>
          <a:p>
            <a:endParaRPr/>
          </a:p>
        </p:txBody>
      </p:sp>
      <p:sp>
        <p:nvSpPr>
          <p:cNvPr id="119" name="Google Shape;119;p18"/>
          <p:cNvSpPr txBox="1">
            <a:spLocks noGrp="1"/>
          </p:cNvSpPr>
          <p:nvPr>
            <p:ph type="body" idx="4"/>
          </p:nvPr>
        </p:nvSpPr>
        <p:spPr>
          <a:xfrm>
            <a:off x="3628800" y="1868600"/>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20" name="Google Shape;120;p18"/>
          <p:cNvSpPr txBox="1">
            <a:spLocks noGrp="1"/>
          </p:cNvSpPr>
          <p:nvPr>
            <p:ph type="subTitle" idx="5"/>
          </p:nvPr>
        </p:nvSpPr>
        <p:spPr>
          <a:xfrm>
            <a:off x="62892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9pPr>
          </a:lstStyle>
          <a:p>
            <a:endParaRPr/>
          </a:p>
        </p:txBody>
      </p:sp>
      <p:sp>
        <p:nvSpPr>
          <p:cNvPr id="121" name="Google Shape;121;p18"/>
          <p:cNvSpPr txBox="1">
            <a:spLocks noGrp="1"/>
          </p:cNvSpPr>
          <p:nvPr>
            <p:ph type="body" idx="6"/>
          </p:nvPr>
        </p:nvSpPr>
        <p:spPr>
          <a:xfrm>
            <a:off x="6289200" y="1868575"/>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22" name="Google Shape;122;p18"/>
          <p:cNvSpPr txBox="1">
            <a:spLocks noGrp="1"/>
          </p:cNvSpPr>
          <p:nvPr>
            <p:ph type="ctrTitle"/>
          </p:nvPr>
        </p:nvSpPr>
        <p:spPr>
          <a:xfrm>
            <a:off x="677400" y="422705"/>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
        <p:nvSpPr>
          <p:cNvPr id="123" name="Google Shape;123;p18"/>
          <p:cNvSpPr/>
          <p:nvPr/>
        </p:nvSpPr>
        <p:spPr>
          <a:xfrm rot="5400000">
            <a:off x="1892625" y="22481"/>
            <a:ext cx="54300" cy="2413200"/>
          </a:xfrm>
          <a:prstGeom prst="roundRect">
            <a:avLst>
              <a:gd name="adj" fmla="val 50000"/>
            </a:avLst>
          </a:prstGeom>
          <a:solidFill>
            <a:srgbClr val="7AE7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7AE7C7"/>
              </a:solidFill>
              <a:latin typeface="Proxima Nova"/>
              <a:ea typeface="Proxima Nova"/>
              <a:cs typeface="Proxima Nova"/>
              <a:sym typeface="Proxima Nova"/>
            </a:endParaRPr>
          </a:p>
        </p:txBody>
      </p:sp>
      <p:sp>
        <p:nvSpPr>
          <p:cNvPr id="124" name="Google Shape;124;p18"/>
          <p:cNvSpPr/>
          <p:nvPr/>
        </p:nvSpPr>
        <p:spPr>
          <a:xfrm rot="5400000">
            <a:off x="4544850" y="10344"/>
            <a:ext cx="54300" cy="2413200"/>
          </a:xfrm>
          <a:prstGeom prst="roundRect">
            <a:avLst>
              <a:gd name="adj" fmla="val 50000"/>
            </a:avLst>
          </a:prstGeom>
          <a:solidFill>
            <a:srgbClr val="7AE7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7AE7C7"/>
              </a:solidFill>
              <a:latin typeface="Proxima Nova"/>
              <a:ea typeface="Proxima Nova"/>
              <a:cs typeface="Proxima Nova"/>
              <a:sym typeface="Proxima Nova"/>
            </a:endParaRPr>
          </a:p>
        </p:txBody>
      </p:sp>
      <p:sp>
        <p:nvSpPr>
          <p:cNvPr id="125" name="Google Shape;125;p18"/>
          <p:cNvSpPr/>
          <p:nvPr/>
        </p:nvSpPr>
        <p:spPr>
          <a:xfrm rot="5400000">
            <a:off x="7197075" y="7219"/>
            <a:ext cx="54300" cy="2413200"/>
          </a:xfrm>
          <a:prstGeom prst="roundRect">
            <a:avLst>
              <a:gd name="adj" fmla="val 50000"/>
            </a:avLst>
          </a:prstGeom>
          <a:solidFill>
            <a:srgbClr val="7AE7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7AE7C7"/>
              </a:solidFill>
              <a:latin typeface="Proxima Nova"/>
              <a:ea typeface="Proxima Nova"/>
              <a:cs typeface="Proxima Nova"/>
              <a:sym typeface="Proxima Nova"/>
            </a:endParaRPr>
          </a:p>
        </p:txBody>
      </p:sp>
      <p:pic>
        <p:nvPicPr>
          <p:cNvPr id="126" name="Google Shape;126;p18"/>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127" name="Google Shape;127;p18"/>
          <p:cNvSpPr txBox="1">
            <a:spLocks noGrp="1"/>
          </p:cNvSpPr>
          <p:nvPr>
            <p:ph type="sldNum" idx="7"/>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3 columns-v2 1">
  <p:cSld name="BLANK_1_1">
    <p:spTree>
      <p:nvGrpSpPr>
        <p:cNvPr id="1" name="Shape 128"/>
        <p:cNvGrpSpPr/>
        <p:nvPr/>
      </p:nvGrpSpPr>
      <p:grpSpPr>
        <a:xfrm>
          <a:off x="0" y="0"/>
          <a:ext cx="0" cy="0"/>
          <a:chOff x="0" y="0"/>
          <a:chExt cx="0" cy="0"/>
        </a:xfrm>
      </p:grpSpPr>
      <p:sp>
        <p:nvSpPr>
          <p:cNvPr id="129" name="Google Shape;12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0" name="Google Shape;130;p19"/>
          <p:cNvSpPr txBox="1">
            <a:spLocks noGrp="1"/>
          </p:cNvSpPr>
          <p:nvPr>
            <p:ph type="subTitle" idx="1"/>
          </p:nvPr>
        </p:nvSpPr>
        <p:spPr>
          <a:xfrm>
            <a:off x="9684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9pPr>
          </a:lstStyle>
          <a:p>
            <a:endParaRPr/>
          </a:p>
        </p:txBody>
      </p:sp>
      <p:sp>
        <p:nvSpPr>
          <p:cNvPr id="131" name="Google Shape;131;p19"/>
          <p:cNvSpPr txBox="1">
            <a:spLocks noGrp="1"/>
          </p:cNvSpPr>
          <p:nvPr>
            <p:ph type="body" idx="2"/>
          </p:nvPr>
        </p:nvSpPr>
        <p:spPr>
          <a:xfrm>
            <a:off x="968400" y="1868600"/>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32" name="Google Shape;132;p19"/>
          <p:cNvSpPr txBox="1">
            <a:spLocks noGrp="1"/>
          </p:cNvSpPr>
          <p:nvPr>
            <p:ph type="subTitle" idx="3"/>
          </p:nvPr>
        </p:nvSpPr>
        <p:spPr>
          <a:xfrm>
            <a:off x="36288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9pPr>
          </a:lstStyle>
          <a:p>
            <a:endParaRPr/>
          </a:p>
        </p:txBody>
      </p:sp>
      <p:sp>
        <p:nvSpPr>
          <p:cNvPr id="133" name="Google Shape;133;p19"/>
          <p:cNvSpPr txBox="1">
            <a:spLocks noGrp="1"/>
          </p:cNvSpPr>
          <p:nvPr>
            <p:ph type="body" idx="4"/>
          </p:nvPr>
        </p:nvSpPr>
        <p:spPr>
          <a:xfrm>
            <a:off x="3628800" y="1868600"/>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34" name="Google Shape;134;p19"/>
          <p:cNvSpPr txBox="1">
            <a:spLocks noGrp="1"/>
          </p:cNvSpPr>
          <p:nvPr>
            <p:ph type="subTitle" idx="5"/>
          </p:nvPr>
        </p:nvSpPr>
        <p:spPr>
          <a:xfrm>
            <a:off x="62892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9pPr>
          </a:lstStyle>
          <a:p>
            <a:endParaRPr/>
          </a:p>
        </p:txBody>
      </p:sp>
      <p:sp>
        <p:nvSpPr>
          <p:cNvPr id="135" name="Google Shape;135;p19"/>
          <p:cNvSpPr txBox="1">
            <a:spLocks noGrp="1"/>
          </p:cNvSpPr>
          <p:nvPr>
            <p:ph type="body" idx="6"/>
          </p:nvPr>
        </p:nvSpPr>
        <p:spPr>
          <a:xfrm>
            <a:off x="6289200" y="1868575"/>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36" name="Google Shape;136;p19"/>
          <p:cNvSpPr txBox="1">
            <a:spLocks noGrp="1"/>
          </p:cNvSpPr>
          <p:nvPr>
            <p:ph type="ctrTitle"/>
          </p:nvPr>
        </p:nvSpPr>
        <p:spPr>
          <a:xfrm>
            <a:off x="677400" y="422705"/>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
        <p:nvSpPr>
          <p:cNvPr id="137" name="Google Shape;137;p19"/>
          <p:cNvSpPr/>
          <p:nvPr/>
        </p:nvSpPr>
        <p:spPr>
          <a:xfrm rot="5400000">
            <a:off x="1892625" y="22481"/>
            <a:ext cx="54300" cy="2413200"/>
          </a:xfrm>
          <a:prstGeom prst="roundRect">
            <a:avLst>
              <a:gd name="adj" fmla="val 50000"/>
            </a:avLst>
          </a:prstGeom>
          <a:solidFill>
            <a:srgbClr val="FFC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138" name="Google Shape;138;p19"/>
          <p:cNvSpPr/>
          <p:nvPr/>
        </p:nvSpPr>
        <p:spPr>
          <a:xfrm rot="5400000">
            <a:off x="4544850" y="10344"/>
            <a:ext cx="54300" cy="2413200"/>
          </a:xfrm>
          <a:prstGeom prst="roundRect">
            <a:avLst>
              <a:gd name="adj" fmla="val 50000"/>
            </a:avLst>
          </a:prstGeom>
          <a:solidFill>
            <a:srgbClr val="FFC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139" name="Google Shape;139;p19"/>
          <p:cNvSpPr/>
          <p:nvPr/>
        </p:nvSpPr>
        <p:spPr>
          <a:xfrm rot="5400000">
            <a:off x="7197075" y="7219"/>
            <a:ext cx="54300" cy="2413200"/>
          </a:xfrm>
          <a:prstGeom prst="roundRect">
            <a:avLst>
              <a:gd name="adj" fmla="val 50000"/>
            </a:avLst>
          </a:prstGeom>
          <a:solidFill>
            <a:srgbClr val="FFC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pic>
        <p:nvPicPr>
          <p:cNvPr id="140" name="Google Shape;140;p19"/>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141" name="Google Shape;141;p19"/>
          <p:cNvSpPr txBox="1">
            <a:spLocks noGrp="1"/>
          </p:cNvSpPr>
          <p:nvPr>
            <p:ph type="sldNum" idx="7"/>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 3 columns-v2 1 1">
  <p:cSld name="BLANK_1_1_1">
    <p:spTree>
      <p:nvGrpSpPr>
        <p:cNvPr id="1" name="Shape 142"/>
        <p:cNvGrpSpPr/>
        <p:nvPr/>
      </p:nvGrpSpPr>
      <p:grpSpPr>
        <a:xfrm>
          <a:off x="0" y="0"/>
          <a:ext cx="0" cy="0"/>
          <a:chOff x="0" y="0"/>
          <a:chExt cx="0" cy="0"/>
        </a:xfrm>
      </p:grpSpPr>
      <p:sp>
        <p:nvSpPr>
          <p:cNvPr id="143" name="Google Shape;14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0"/>
          <p:cNvSpPr txBox="1">
            <a:spLocks noGrp="1"/>
          </p:cNvSpPr>
          <p:nvPr>
            <p:ph type="subTitle" idx="1"/>
          </p:nvPr>
        </p:nvSpPr>
        <p:spPr>
          <a:xfrm>
            <a:off x="9684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9pPr>
          </a:lstStyle>
          <a:p>
            <a:endParaRPr/>
          </a:p>
        </p:txBody>
      </p:sp>
      <p:sp>
        <p:nvSpPr>
          <p:cNvPr id="145" name="Google Shape;145;p20"/>
          <p:cNvSpPr txBox="1">
            <a:spLocks noGrp="1"/>
          </p:cNvSpPr>
          <p:nvPr>
            <p:ph type="body" idx="2"/>
          </p:nvPr>
        </p:nvSpPr>
        <p:spPr>
          <a:xfrm>
            <a:off x="968400" y="1868600"/>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46" name="Google Shape;146;p20"/>
          <p:cNvSpPr txBox="1">
            <a:spLocks noGrp="1"/>
          </p:cNvSpPr>
          <p:nvPr>
            <p:ph type="subTitle" idx="3"/>
          </p:nvPr>
        </p:nvSpPr>
        <p:spPr>
          <a:xfrm>
            <a:off x="36288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dk1"/>
              </a:buClr>
              <a:buSzPts val="1400"/>
              <a:buFont typeface="Proxima Nova Extrabold"/>
              <a:buNone/>
              <a:defRPr>
                <a:solidFill>
                  <a:schemeClr val="dk1"/>
                </a:solidFill>
                <a:latin typeface="Proxima Nova Extrabold"/>
                <a:ea typeface="Proxima Nova Extrabold"/>
                <a:cs typeface="Proxima Nova Extrabold"/>
                <a:sym typeface="Proxima Nova Extrabold"/>
              </a:defRPr>
            </a:lvl9pPr>
          </a:lstStyle>
          <a:p>
            <a:endParaRPr/>
          </a:p>
        </p:txBody>
      </p:sp>
      <p:sp>
        <p:nvSpPr>
          <p:cNvPr id="147" name="Google Shape;147;p20"/>
          <p:cNvSpPr txBox="1">
            <a:spLocks noGrp="1"/>
          </p:cNvSpPr>
          <p:nvPr>
            <p:ph type="body" idx="4"/>
          </p:nvPr>
        </p:nvSpPr>
        <p:spPr>
          <a:xfrm>
            <a:off x="3628800" y="1868600"/>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48" name="Google Shape;148;p20"/>
          <p:cNvSpPr txBox="1">
            <a:spLocks noGrp="1"/>
          </p:cNvSpPr>
          <p:nvPr>
            <p:ph type="subTitle" idx="5"/>
          </p:nvPr>
        </p:nvSpPr>
        <p:spPr>
          <a:xfrm>
            <a:off x="6289200" y="1351300"/>
            <a:ext cx="1886400" cy="43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Proxima Nova Extrabold"/>
              <a:buNone/>
              <a:defRPr sz="1400">
                <a:solidFill>
                  <a:schemeClr val="dk1"/>
                </a:solidFill>
                <a:latin typeface="Proxima Nova Extrabold"/>
                <a:ea typeface="Proxima Nova Extrabold"/>
                <a:cs typeface="Proxima Nova Extrabold"/>
                <a:sym typeface="Proxima Nova Extrabold"/>
              </a:defRPr>
            </a:lvl1pPr>
            <a:lvl2pPr lvl="1">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2pPr>
            <a:lvl3pPr lvl="2">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3pPr>
            <a:lvl4pPr lvl="3">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4pPr>
            <a:lvl5pPr lvl="4">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5pPr>
            <a:lvl6pPr lvl="5">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6pPr>
            <a:lvl7pPr lvl="6">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7pPr>
            <a:lvl8pPr lvl="7">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8pPr>
            <a:lvl9pPr lvl="8">
              <a:lnSpc>
                <a:spcPct val="100000"/>
              </a:lnSpc>
              <a:spcBef>
                <a:spcPts val="0"/>
              </a:spcBef>
              <a:spcAft>
                <a:spcPts val="0"/>
              </a:spcAft>
              <a:buClr>
                <a:schemeClr val="lt1"/>
              </a:buClr>
              <a:buSzPts val="1400"/>
              <a:buFont typeface="Proxima Nova Extrabold"/>
              <a:buNone/>
              <a:defRPr>
                <a:solidFill>
                  <a:schemeClr val="lt1"/>
                </a:solidFill>
                <a:latin typeface="Proxima Nova Extrabold"/>
                <a:ea typeface="Proxima Nova Extrabold"/>
                <a:cs typeface="Proxima Nova Extrabold"/>
                <a:sym typeface="Proxima Nova Extrabold"/>
              </a:defRPr>
            </a:lvl9pPr>
          </a:lstStyle>
          <a:p>
            <a:endParaRPr/>
          </a:p>
        </p:txBody>
      </p:sp>
      <p:sp>
        <p:nvSpPr>
          <p:cNvPr id="149" name="Google Shape;149;p20"/>
          <p:cNvSpPr txBox="1">
            <a:spLocks noGrp="1"/>
          </p:cNvSpPr>
          <p:nvPr>
            <p:ph type="body" idx="6"/>
          </p:nvPr>
        </p:nvSpPr>
        <p:spPr>
          <a:xfrm>
            <a:off x="6289200" y="1868575"/>
            <a:ext cx="1886400" cy="29205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1pPr>
            <a:lvl2pPr marL="914400" lvl="1"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2pPr>
            <a:lvl3pPr marL="1371600" lvl="2"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3pPr>
            <a:lvl4pPr marL="1828800" lvl="3"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4pPr>
            <a:lvl5pPr marL="2286000" lvl="4"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5pPr>
            <a:lvl6pPr marL="2743200" lvl="5"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6pPr>
            <a:lvl7pPr marL="3200400" lvl="6"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7pPr>
            <a:lvl8pPr marL="3657600" lvl="7"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8pPr>
            <a:lvl9pPr marL="4114800" lvl="8" indent="-298450">
              <a:spcBef>
                <a:spcPts val="0"/>
              </a:spcBef>
              <a:spcAft>
                <a:spcPts val="0"/>
              </a:spcAft>
              <a:buClr>
                <a:srgbClr val="231F20"/>
              </a:buClr>
              <a:buSzPts val="1100"/>
              <a:buFont typeface="Proxima Nova"/>
              <a:buChar char="■"/>
              <a:defRPr sz="1100">
                <a:solidFill>
                  <a:srgbClr val="231F20"/>
                </a:solidFill>
                <a:latin typeface="Proxima Nova"/>
                <a:ea typeface="Proxima Nova"/>
                <a:cs typeface="Proxima Nova"/>
                <a:sym typeface="Proxima Nova"/>
              </a:defRPr>
            </a:lvl9pPr>
          </a:lstStyle>
          <a:p>
            <a:endParaRPr/>
          </a:p>
        </p:txBody>
      </p:sp>
      <p:sp>
        <p:nvSpPr>
          <p:cNvPr id="150" name="Google Shape;150;p20"/>
          <p:cNvSpPr txBox="1">
            <a:spLocks noGrp="1"/>
          </p:cNvSpPr>
          <p:nvPr>
            <p:ph type="ctrTitle"/>
          </p:nvPr>
        </p:nvSpPr>
        <p:spPr>
          <a:xfrm>
            <a:off x="677400" y="422705"/>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
        <p:nvSpPr>
          <p:cNvPr id="151" name="Google Shape;151;p20"/>
          <p:cNvSpPr/>
          <p:nvPr/>
        </p:nvSpPr>
        <p:spPr>
          <a:xfrm rot="5400000">
            <a:off x="1892625" y="22481"/>
            <a:ext cx="54300" cy="2413200"/>
          </a:xfrm>
          <a:prstGeom prst="roundRect">
            <a:avLst>
              <a:gd name="adj" fmla="val 50000"/>
            </a:avLst>
          </a:prstGeom>
          <a:solidFill>
            <a:srgbClr val="2AC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152" name="Google Shape;152;p20"/>
          <p:cNvSpPr/>
          <p:nvPr/>
        </p:nvSpPr>
        <p:spPr>
          <a:xfrm rot="5400000">
            <a:off x="4544850" y="10344"/>
            <a:ext cx="54300" cy="2413200"/>
          </a:xfrm>
          <a:prstGeom prst="roundRect">
            <a:avLst>
              <a:gd name="adj" fmla="val 50000"/>
            </a:avLst>
          </a:prstGeom>
          <a:solidFill>
            <a:srgbClr val="2AC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153" name="Google Shape;153;p20"/>
          <p:cNvSpPr/>
          <p:nvPr/>
        </p:nvSpPr>
        <p:spPr>
          <a:xfrm rot="5400000">
            <a:off x="7197075" y="7219"/>
            <a:ext cx="54300" cy="2413200"/>
          </a:xfrm>
          <a:prstGeom prst="roundRect">
            <a:avLst>
              <a:gd name="adj" fmla="val 50000"/>
            </a:avLst>
          </a:prstGeom>
          <a:solidFill>
            <a:srgbClr val="2AC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pic>
        <p:nvPicPr>
          <p:cNvPr id="154" name="Google Shape;154;p20"/>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155" name="Google Shape;155;p20"/>
          <p:cNvSpPr txBox="1">
            <a:spLocks noGrp="1"/>
          </p:cNvSpPr>
          <p:nvPr>
            <p:ph type="sldNum" idx="7"/>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
        <p:cNvGrpSpPr/>
        <p:nvPr/>
      </p:nvGrpSpPr>
      <p:grpSpPr>
        <a:xfrm>
          <a:off x="0" y="0"/>
          <a:ext cx="0" cy="0"/>
          <a:chOff x="0" y="0"/>
          <a:chExt cx="0" cy="0"/>
        </a:xfrm>
      </p:grpSpPr>
      <p:sp>
        <p:nvSpPr>
          <p:cNvPr id="13" name="Google Shape;13;p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 name="Google Shape;15;p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with 4 key metrics v3">
  <p:cSld name="CUSTOM_2">
    <p:spTree>
      <p:nvGrpSpPr>
        <p:cNvPr id="1" name="Shape 156"/>
        <p:cNvGrpSpPr/>
        <p:nvPr/>
      </p:nvGrpSpPr>
      <p:grpSpPr>
        <a:xfrm>
          <a:off x="0" y="0"/>
          <a:ext cx="0" cy="0"/>
          <a:chOff x="0" y="0"/>
          <a:chExt cx="0" cy="0"/>
        </a:xfrm>
      </p:grpSpPr>
      <p:sp>
        <p:nvSpPr>
          <p:cNvPr id="157" name="Google Shape;157;p21"/>
          <p:cNvSpPr/>
          <p:nvPr/>
        </p:nvSpPr>
        <p:spPr>
          <a:xfrm>
            <a:off x="732113" y="1477150"/>
            <a:ext cx="1724700" cy="2830800"/>
          </a:xfrm>
          <a:prstGeom prst="roundRect">
            <a:avLst>
              <a:gd name="adj" fmla="val 8846"/>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158" name="Google Shape;158;p21"/>
          <p:cNvSpPr/>
          <p:nvPr/>
        </p:nvSpPr>
        <p:spPr>
          <a:xfrm>
            <a:off x="6687188" y="1477150"/>
            <a:ext cx="1724700" cy="2830800"/>
          </a:xfrm>
          <a:prstGeom prst="roundRect">
            <a:avLst>
              <a:gd name="adj" fmla="val 8846"/>
            </a:avLst>
          </a:prstGeom>
          <a:solidFill>
            <a:srgbClr val="2A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159" name="Google Shape;159;p21"/>
          <p:cNvSpPr/>
          <p:nvPr/>
        </p:nvSpPr>
        <p:spPr>
          <a:xfrm>
            <a:off x="2717138" y="1477150"/>
            <a:ext cx="1724700" cy="2830800"/>
          </a:xfrm>
          <a:prstGeom prst="roundRect">
            <a:avLst>
              <a:gd name="adj" fmla="val 8846"/>
            </a:avLst>
          </a:prstGeom>
          <a:solidFill>
            <a:srgbClr val="FF8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138194"/>
              </a:solidFill>
            </a:endParaRPr>
          </a:p>
        </p:txBody>
      </p:sp>
      <p:sp>
        <p:nvSpPr>
          <p:cNvPr id="160" name="Google Shape;160;p21"/>
          <p:cNvSpPr/>
          <p:nvPr/>
        </p:nvSpPr>
        <p:spPr>
          <a:xfrm>
            <a:off x="4702163" y="1477150"/>
            <a:ext cx="1724700" cy="28308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161" name="Google Shape;161;p21"/>
          <p:cNvSpPr/>
          <p:nvPr/>
        </p:nvSpPr>
        <p:spPr>
          <a:xfrm>
            <a:off x="1326896"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1</a:t>
            </a:r>
            <a:endParaRPr sz="1800">
              <a:solidFill>
                <a:srgbClr val="231F20"/>
              </a:solidFill>
              <a:latin typeface="Proxima Nova Extrabold"/>
              <a:ea typeface="Proxima Nova Extrabold"/>
              <a:cs typeface="Proxima Nova Extrabold"/>
              <a:sym typeface="Proxima Nova Extrabold"/>
            </a:endParaRPr>
          </a:p>
        </p:txBody>
      </p:sp>
      <p:sp>
        <p:nvSpPr>
          <p:cNvPr id="162" name="Google Shape;162;p21"/>
          <p:cNvSpPr/>
          <p:nvPr/>
        </p:nvSpPr>
        <p:spPr>
          <a:xfrm>
            <a:off x="7282407"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4</a:t>
            </a:r>
            <a:endParaRPr sz="1800">
              <a:solidFill>
                <a:srgbClr val="231F20"/>
              </a:solidFill>
              <a:latin typeface="Proxima Nova Extrabold"/>
              <a:ea typeface="Proxima Nova Extrabold"/>
              <a:cs typeface="Proxima Nova Extrabold"/>
              <a:sym typeface="Proxima Nova Extrabold"/>
            </a:endParaRPr>
          </a:p>
        </p:txBody>
      </p:sp>
      <p:sp>
        <p:nvSpPr>
          <p:cNvPr id="163" name="Google Shape;163;p21"/>
          <p:cNvSpPr/>
          <p:nvPr/>
        </p:nvSpPr>
        <p:spPr>
          <a:xfrm>
            <a:off x="3312349"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2</a:t>
            </a:r>
            <a:endParaRPr sz="1800">
              <a:solidFill>
                <a:srgbClr val="231F20"/>
              </a:solidFill>
              <a:latin typeface="Proxima Nova Extrabold"/>
              <a:ea typeface="Proxima Nova Extrabold"/>
              <a:cs typeface="Proxima Nova Extrabold"/>
              <a:sym typeface="Proxima Nova Extrabold"/>
            </a:endParaRPr>
          </a:p>
        </p:txBody>
      </p:sp>
      <p:sp>
        <p:nvSpPr>
          <p:cNvPr id="164" name="Google Shape;164;p21"/>
          <p:cNvSpPr/>
          <p:nvPr/>
        </p:nvSpPr>
        <p:spPr>
          <a:xfrm>
            <a:off x="5325628"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3</a:t>
            </a:r>
            <a:endParaRPr sz="1800">
              <a:solidFill>
                <a:srgbClr val="231F20"/>
              </a:solidFill>
              <a:latin typeface="Proxima Nova Extrabold"/>
              <a:ea typeface="Proxima Nova Extrabold"/>
              <a:cs typeface="Proxima Nova Extrabold"/>
              <a:sym typeface="Proxima Nova Extrabold"/>
            </a:endParaRPr>
          </a:p>
        </p:txBody>
      </p:sp>
      <p:sp>
        <p:nvSpPr>
          <p:cNvPr id="165" name="Google Shape;165;p21"/>
          <p:cNvSpPr txBox="1">
            <a:spLocks noGrp="1"/>
          </p:cNvSpPr>
          <p:nvPr>
            <p:ph type="subTitle" idx="1"/>
          </p:nvPr>
        </p:nvSpPr>
        <p:spPr>
          <a:xfrm>
            <a:off x="922793" y="2372850"/>
            <a:ext cx="1342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166" name="Google Shape;166;p21"/>
          <p:cNvSpPr txBox="1">
            <a:spLocks noGrp="1"/>
          </p:cNvSpPr>
          <p:nvPr>
            <p:ph type="subTitle" idx="2"/>
          </p:nvPr>
        </p:nvSpPr>
        <p:spPr>
          <a:xfrm>
            <a:off x="2910691" y="2372850"/>
            <a:ext cx="1342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167" name="Google Shape;167;p21"/>
          <p:cNvSpPr txBox="1">
            <a:spLocks noGrp="1"/>
          </p:cNvSpPr>
          <p:nvPr>
            <p:ph type="subTitle" idx="3"/>
          </p:nvPr>
        </p:nvSpPr>
        <p:spPr>
          <a:xfrm>
            <a:off x="4893940" y="2372850"/>
            <a:ext cx="13686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168" name="Google Shape;168;p21"/>
          <p:cNvSpPr txBox="1">
            <a:spLocks noGrp="1"/>
          </p:cNvSpPr>
          <p:nvPr>
            <p:ph type="subTitle" idx="4"/>
          </p:nvPr>
        </p:nvSpPr>
        <p:spPr>
          <a:xfrm>
            <a:off x="6879901" y="2372850"/>
            <a:ext cx="1342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pic>
        <p:nvPicPr>
          <p:cNvPr id="169" name="Google Shape;169;p21"/>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170" name="Google Shape;170;p21"/>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71" name="Google Shape;171;p21"/>
          <p:cNvSpPr txBox="1">
            <a:spLocks noGrp="1"/>
          </p:cNvSpPr>
          <p:nvPr>
            <p:ph type="ctrTitle"/>
          </p:nvPr>
        </p:nvSpPr>
        <p:spPr>
          <a:xfrm>
            <a:off x="677400" y="631830"/>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with 4 key metrics v3 4">
  <p:cSld name="CUSTOM_2_4">
    <p:spTree>
      <p:nvGrpSpPr>
        <p:cNvPr id="1" name="Shape 172"/>
        <p:cNvGrpSpPr/>
        <p:nvPr/>
      </p:nvGrpSpPr>
      <p:grpSpPr>
        <a:xfrm>
          <a:off x="0" y="0"/>
          <a:ext cx="0" cy="0"/>
          <a:chOff x="0" y="0"/>
          <a:chExt cx="0" cy="0"/>
        </a:xfrm>
      </p:grpSpPr>
      <p:pic>
        <p:nvPicPr>
          <p:cNvPr id="173" name="Google Shape;173;p22"/>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174" name="Google Shape;174;p22"/>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75" name="Google Shape;175;p22"/>
          <p:cNvSpPr txBox="1">
            <a:spLocks noGrp="1"/>
          </p:cNvSpPr>
          <p:nvPr>
            <p:ph type="ctrTitle"/>
          </p:nvPr>
        </p:nvSpPr>
        <p:spPr>
          <a:xfrm>
            <a:off x="677400" y="597194"/>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
        <p:nvSpPr>
          <p:cNvPr id="176" name="Google Shape;176;p22"/>
          <p:cNvSpPr/>
          <p:nvPr/>
        </p:nvSpPr>
        <p:spPr>
          <a:xfrm>
            <a:off x="873225" y="1394550"/>
            <a:ext cx="2240400" cy="30303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177" name="Google Shape;177;p22"/>
          <p:cNvSpPr/>
          <p:nvPr/>
        </p:nvSpPr>
        <p:spPr>
          <a:xfrm>
            <a:off x="3451788" y="1394550"/>
            <a:ext cx="2240400" cy="30303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138194"/>
              </a:solidFill>
            </a:endParaRPr>
          </a:p>
        </p:txBody>
      </p:sp>
      <p:sp>
        <p:nvSpPr>
          <p:cNvPr id="178" name="Google Shape;178;p22"/>
          <p:cNvSpPr/>
          <p:nvPr/>
        </p:nvSpPr>
        <p:spPr>
          <a:xfrm>
            <a:off x="6030350" y="1394550"/>
            <a:ext cx="2240400" cy="30303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179" name="Google Shape;179;p22"/>
          <p:cNvSpPr txBox="1">
            <a:spLocks noGrp="1"/>
          </p:cNvSpPr>
          <p:nvPr>
            <p:ph type="subTitle" idx="1"/>
          </p:nvPr>
        </p:nvSpPr>
        <p:spPr>
          <a:xfrm>
            <a:off x="1269168" y="2372850"/>
            <a:ext cx="1342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180" name="Google Shape;180;p22"/>
          <p:cNvSpPr txBox="1">
            <a:spLocks noGrp="1"/>
          </p:cNvSpPr>
          <p:nvPr>
            <p:ph type="subTitle" idx="2"/>
          </p:nvPr>
        </p:nvSpPr>
        <p:spPr>
          <a:xfrm>
            <a:off x="3900728" y="2372850"/>
            <a:ext cx="1342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181" name="Google Shape;181;p22"/>
          <p:cNvSpPr txBox="1">
            <a:spLocks noGrp="1"/>
          </p:cNvSpPr>
          <p:nvPr>
            <p:ph type="subTitle" idx="3"/>
          </p:nvPr>
        </p:nvSpPr>
        <p:spPr>
          <a:xfrm>
            <a:off x="6466240" y="2365800"/>
            <a:ext cx="13686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182" name="Google Shape;182;p22"/>
          <p:cNvSpPr/>
          <p:nvPr/>
        </p:nvSpPr>
        <p:spPr>
          <a:xfrm rot="10800000">
            <a:off x="4433350" y="-8578"/>
            <a:ext cx="4719300" cy="233700"/>
          </a:xfrm>
          <a:prstGeom prst="round1Rect">
            <a:avLst>
              <a:gd name="adj" fmla="val 16667"/>
            </a:avLst>
          </a:prstGeom>
          <a:solidFill>
            <a:srgbClr val="138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2"/>
          <p:cNvSpPr/>
          <p:nvPr/>
        </p:nvSpPr>
        <p:spPr>
          <a:xfrm>
            <a:off x="-8650" y="4923871"/>
            <a:ext cx="4719300" cy="233700"/>
          </a:xfrm>
          <a:prstGeom prst="round1Rect">
            <a:avLst>
              <a:gd name="adj" fmla="val 16667"/>
            </a:avLst>
          </a:prstGeom>
          <a:solidFill>
            <a:srgbClr val="138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with 4 key metrics v3 4 1">
  <p:cSld name="CUSTOM_2_4_1">
    <p:spTree>
      <p:nvGrpSpPr>
        <p:cNvPr id="1" name="Shape 184"/>
        <p:cNvGrpSpPr/>
        <p:nvPr/>
      </p:nvGrpSpPr>
      <p:grpSpPr>
        <a:xfrm>
          <a:off x="0" y="0"/>
          <a:ext cx="0" cy="0"/>
          <a:chOff x="0" y="0"/>
          <a:chExt cx="0" cy="0"/>
        </a:xfrm>
      </p:grpSpPr>
      <p:pic>
        <p:nvPicPr>
          <p:cNvPr id="185" name="Google Shape;185;p23"/>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186" name="Google Shape;186;p23"/>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87" name="Google Shape;187;p23"/>
          <p:cNvSpPr txBox="1">
            <a:spLocks noGrp="1"/>
          </p:cNvSpPr>
          <p:nvPr>
            <p:ph type="ctrTitle"/>
          </p:nvPr>
        </p:nvSpPr>
        <p:spPr>
          <a:xfrm>
            <a:off x="677400" y="597194"/>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
        <p:nvSpPr>
          <p:cNvPr id="188" name="Google Shape;188;p23"/>
          <p:cNvSpPr/>
          <p:nvPr/>
        </p:nvSpPr>
        <p:spPr>
          <a:xfrm rot="10800000">
            <a:off x="4433350" y="-8578"/>
            <a:ext cx="4719300" cy="233700"/>
          </a:xfrm>
          <a:prstGeom prst="round1Rect">
            <a:avLst>
              <a:gd name="adj" fmla="val 16667"/>
            </a:avLst>
          </a:prstGeom>
          <a:solidFill>
            <a:srgbClr val="FFC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3"/>
          <p:cNvSpPr/>
          <p:nvPr/>
        </p:nvSpPr>
        <p:spPr>
          <a:xfrm>
            <a:off x="-8650" y="4923871"/>
            <a:ext cx="4719300" cy="233700"/>
          </a:xfrm>
          <a:prstGeom prst="round1Rect">
            <a:avLst>
              <a:gd name="adj" fmla="val 16667"/>
            </a:avLst>
          </a:prstGeom>
          <a:solidFill>
            <a:srgbClr val="FFC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with 4 key metrics v3 4 1 1">
  <p:cSld name="CUSTOM_2_4_1_1">
    <p:spTree>
      <p:nvGrpSpPr>
        <p:cNvPr id="1" name="Shape 190"/>
        <p:cNvGrpSpPr/>
        <p:nvPr/>
      </p:nvGrpSpPr>
      <p:grpSpPr>
        <a:xfrm>
          <a:off x="0" y="0"/>
          <a:ext cx="0" cy="0"/>
          <a:chOff x="0" y="0"/>
          <a:chExt cx="0" cy="0"/>
        </a:xfrm>
      </p:grpSpPr>
      <p:pic>
        <p:nvPicPr>
          <p:cNvPr id="191" name="Google Shape;191;p24"/>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192" name="Google Shape;192;p24"/>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3" name="Google Shape;193;p24"/>
          <p:cNvSpPr txBox="1">
            <a:spLocks noGrp="1"/>
          </p:cNvSpPr>
          <p:nvPr>
            <p:ph type="ctrTitle"/>
          </p:nvPr>
        </p:nvSpPr>
        <p:spPr>
          <a:xfrm>
            <a:off x="677400" y="597194"/>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
        <p:nvSpPr>
          <p:cNvPr id="194" name="Google Shape;194;p24"/>
          <p:cNvSpPr/>
          <p:nvPr/>
        </p:nvSpPr>
        <p:spPr>
          <a:xfrm rot="10800000">
            <a:off x="4433350" y="-8578"/>
            <a:ext cx="4719300" cy="233700"/>
          </a:xfrm>
          <a:prstGeom prst="round1Rect">
            <a:avLst>
              <a:gd name="adj" fmla="val 16667"/>
            </a:avLst>
          </a:prstGeom>
          <a:solidFill>
            <a:srgbClr val="138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 name="Google Shape;195;p24"/>
          <p:cNvSpPr/>
          <p:nvPr/>
        </p:nvSpPr>
        <p:spPr>
          <a:xfrm>
            <a:off x="-8650" y="4923871"/>
            <a:ext cx="4719300" cy="233700"/>
          </a:xfrm>
          <a:prstGeom prst="round1Rect">
            <a:avLst>
              <a:gd name="adj" fmla="val 16667"/>
            </a:avLst>
          </a:prstGeom>
          <a:solidFill>
            <a:srgbClr val="138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with 4 key metrics v3 3">
  <p:cSld name="CUSTOM_2_3">
    <p:spTree>
      <p:nvGrpSpPr>
        <p:cNvPr id="1" name="Shape 196"/>
        <p:cNvGrpSpPr/>
        <p:nvPr/>
      </p:nvGrpSpPr>
      <p:grpSpPr>
        <a:xfrm>
          <a:off x="0" y="0"/>
          <a:ext cx="0" cy="0"/>
          <a:chOff x="0" y="0"/>
          <a:chExt cx="0" cy="0"/>
        </a:xfrm>
      </p:grpSpPr>
      <p:sp>
        <p:nvSpPr>
          <p:cNvPr id="197" name="Google Shape;197;p25"/>
          <p:cNvSpPr/>
          <p:nvPr/>
        </p:nvSpPr>
        <p:spPr>
          <a:xfrm>
            <a:off x="652546" y="1470780"/>
            <a:ext cx="1412700" cy="2830800"/>
          </a:xfrm>
          <a:prstGeom prst="roundRect">
            <a:avLst>
              <a:gd name="adj" fmla="val 8846"/>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198" name="Google Shape;198;p25"/>
          <p:cNvSpPr/>
          <p:nvPr/>
        </p:nvSpPr>
        <p:spPr>
          <a:xfrm>
            <a:off x="5530257" y="1470780"/>
            <a:ext cx="1412700" cy="28308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199" name="Google Shape;199;p25"/>
          <p:cNvSpPr/>
          <p:nvPr/>
        </p:nvSpPr>
        <p:spPr>
          <a:xfrm>
            <a:off x="2278449" y="1470780"/>
            <a:ext cx="1412700" cy="2830800"/>
          </a:xfrm>
          <a:prstGeom prst="roundRect">
            <a:avLst>
              <a:gd name="adj" fmla="val 8846"/>
            </a:avLst>
          </a:prstGeom>
          <a:solidFill>
            <a:srgbClr val="FF8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138194"/>
              </a:solidFill>
            </a:endParaRPr>
          </a:p>
        </p:txBody>
      </p:sp>
      <p:sp>
        <p:nvSpPr>
          <p:cNvPr id="200" name="Google Shape;200;p25"/>
          <p:cNvSpPr/>
          <p:nvPr/>
        </p:nvSpPr>
        <p:spPr>
          <a:xfrm>
            <a:off x="3904353" y="1470780"/>
            <a:ext cx="1412700" cy="2830800"/>
          </a:xfrm>
          <a:prstGeom prst="roundRect">
            <a:avLst>
              <a:gd name="adj" fmla="val 8846"/>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01" name="Google Shape;201;p25"/>
          <p:cNvSpPr/>
          <p:nvPr/>
        </p:nvSpPr>
        <p:spPr>
          <a:xfrm>
            <a:off x="1091746"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1</a:t>
            </a:r>
            <a:endParaRPr sz="1800">
              <a:solidFill>
                <a:srgbClr val="231F20"/>
              </a:solidFill>
              <a:latin typeface="Proxima Nova Extrabold"/>
              <a:ea typeface="Proxima Nova Extrabold"/>
              <a:cs typeface="Proxima Nova Extrabold"/>
              <a:sym typeface="Proxima Nova Extrabold"/>
            </a:endParaRPr>
          </a:p>
        </p:txBody>
      </p:sp>
      <p:sp>
        <p:nvSpPr>
          <p:cNvPr id="202" name="Google Shape;202;p25"/>
          <p:cNvSpPr/>
          <p:nvPr/>
        </p:nvSpPr>
        <p:spPr>
          <a:xfrm>
            <a:off x="5969457"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4</a:t>
            </a:r>
            <a:endParaRPr sz="1800">
              <a:solidFill>
                <a:srgbClr val="231F20"/>
              </a:solidFill>
              <a:latin typeface="Proxima Nova Extrabold"/>
              <a:ea typeface="Proxima Nova Extrabold"/>
              <a:cs typeface="Proxima Nova Extrabold"/>
              <a:sym typeface="Proxima Nova Extrabold"/>
            </a:endParaRPr>
          </a:p>
        </p:txBody>
      </p:sp>
      <p:sp>
        <p:nvSpPr>
          <p:cNvPr id="203" name="Google Shape;203;p25"/>
          <p:cNvSpPr/>
          <p:nvPr/>
        </p:nvSpPr>
        <p:spPr>
          <a:xfrm>
            <a:off x="2717649"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2</a:t>
            </a:r>
            <a:endParaRPr sz="1800">
              <a:solidFill>
                <a:srgbClr val="231F20"/>
              </a:solidFill>
              <a:latin typeface="Proxima Nova Extrabold"/>
              <a:ea typeface="Proxima Nova Extrabold"/>
              <a:cs typeface="Proxima Nova Extrabold"/>
              <a:sym typeface="Proxima Nova Extrabold"/>
            </a:endParaRPr>
          </a:p>
        </p:txBody>
      </p:sp>
      <p:sp>
        <p:nvSpPr>
          <p:cNvPr id="204" name="Google Shape;204;p25"/>
          <p:cNvSpPr/>
          <p:nvPr/>
        </p:nvSpPr>
        <p:spPr>
          <a:xfrm>
            <a:off x="4343553"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3</a:t>
            </a:r>
            <a:endParaRPr sz="1800">
              <a:solidFill>
                <a:srgbClr val="231F20"/>
              </a:solidFill>
              <a:latin typeface="Proxima Nova Extrabold"/>
              <a:ea typeface="Proxima Nova Extrabold"/>
              <a:cs typeface="Proxima Nova Extrabold"/>
              <a:sym typeface="Proxima Nova Extrabold"/>
            </a:endParaRPr>
          </a:p>
        </p:txBody>
      </p:sp>
      <p:sp>
        <p:nvSpPr>
          <p:cNvPr id="205" name="Google Shape;205;p25"/>
          <p:cNvSpPr txBox="1">
            <a:spLocks noGrp="1"/>
          </p:cNvSpPr>
          <p:nvPr>
            <p:ph type="subTitle" idx="1"/>
          </p:nvPr>
        </p:nvSpPr>
        <p:spPr>
          <a:xfrm>
            <a:off x="808728"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206" name="Google Shape;206;p25"/>
          <p:cNvSpPr txBox="1">
            <a:spLocks noGrp="1"/>
          </p:cNvSpPr>
          <p:nvPr>
            <p:ph type="subTitle" idx="2"/>
          </p:nvPr>
        </p:nvSpPr>
        <p:spPr>
          <a:xfrm>
            <a:off x="2436986"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207" name="Google Shape;207;p25"/>
          <p:cNvSpPr txBox="1">
            <a:spLocks noGrp="1"/>
          </p:cNvSpPr>
          <p:nvPr>
            <p:ph type="subTitle" idx="3"/>
          </p:nvPr>
        </p:nvSpPr>
        <p:spPr>
          <a:xfrm>
            <a:off x="4061435" y="2366480"/>
            <a:ext cx="11211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208" name="Google Shape;208;p25"/>
          <p:cNvSpPr txBox="1">
            <a:spLocks noGrp="1"/>
          </p:cNvSpPr>
          <p:nvPr>
            <p:ph type="subTitle" idx="4"/>
          </p:nvPr>
        </p:nvSpPr>
        <p:spPr>
          <a:xfrm>
            <a:off x="5688105"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sp>
        <p:nvSpPr>
          <p:cNvPr id="209" name="Google Shape;209;p25"/>
          <p:cNvSpPr/>
          <p:nvPr/>
        </p:nvSpPr>
        <p:spPr>
          <a:xfrm>
            <a:off x="7156160" y="1470780"/>
            <a:ext cx="1412700" cy="2830800"/>
          </a:xfrm>
          <a:prstGeom prst="roundRect">
            <a:avLst>
              <a:gd name="adj" fmla="val 8846"/>
            </a:avLst>
          </a:prstGeom>
          <a:solidFill>
            <a:srgbClr val="2A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10" name="Google Shape;210;p25"/>
          <p:cNvSpPr/>
          <p:nvPr/>
        </p:nvSpPr>
        <p:spPr>
          <a:xfrm>
            <a:off x="7595361"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5</a:t>
            </a:r>
            <a:endParaRPr sz="1800">
              <a:solidFill>
                <a:srgbClr val="231F20"/>
              </a:solidFill>
              <a:latin typeface="Proxima Nova Extrabold"/>
              <a:ea typeface="Proxima Nova Extrabold"/>
              <a:cs typeface="Proxima Nova Extrabold"/>
              <a:sym typeface="Proxima Nova Extrabold"/>
            </a:endParaRPr>
          </a:p>
        </p:txBody>
      </p:sp>
      <p:sp>
        <p:nvSpPr>
          <p:cNvPr id="211" name="Google Shape;211;p25"/>
          <p:cNvSpPr txBox="1">
            <a:spLocks noGrp="1"/>
          </p:cNvSpPr>
          <p:nvPr>
            <p:ph type="subTitle" idx="5"/>
          </p:nvPr>
        </p:nvSpPr>
        <p:spPr>
          <a:xfrm>
            <a:off x="7314009"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200"/>
              <a:buFont typeface="Proxima Nova Semibold"/>
              <a:buNone/>
              <a:defRPr sz="1200">
                <a:solidFill>
                  <a:srgbClr val="231F20"/>
                </a:solidFill>
                <a:latin typeface="Proxima Nova Semibold"/>
                <a:ea typeface="Proxima Nova Semibold"/>
                <a:cs typeface="Proxima Nova Semibold"/>
                <a:sym typeface="Proxima Nova Semibold"/>
              </a:defRPr>
            </a:lvl9pPr>
          </a:lstStyle>
          <a:p>
            <a:endParaRPr/>
          </a:p>
        </p:txBody>
      </p:sp>
      <p:pic>
        <p:nvPicPr>
          <p:cNvPr id="212" name="Google Shape;212;p25"/>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213" name="Google Shape;213;p25"/>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 name="Google Shape;214;p25"/>
          <p:cNvSpPr txBox="1">
            <a:spLocks noGrp="1"/>
          </p:cNvSpPr>
          <p:nvPr>
            <p:ph type="ctrTitle"/>
          </p:nvPr>
        </p:nvSpPr>
        <p:spPr>
          <a:xfrm>
            <a:off x="677400" y="631830"/>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with 4 key metrics v3 2">
  <p:cSld name="CUSTOM_2_2">
    <p:spTree>
      <p:nvGrpSpPr>
        <p:cNvPr id="1" name="Shape 215"/>
        <p:cNvGrpSpPr/>
        <p:nvPr/>
      </p:nvGrpSpPr>
      <p:grpSpPr>
        <a:xfrm>
          <a:off x="0" y="0"/>
          <a:ext cx="0" cy="0"/>
          <a:chOff x="0" y="0"/>
          <a:chExt cx="0" cy="0"/>
        </a:xfrm>
      </p:grpSpPr>
      <p:sp>
        <p:nvSpPr>
          <p:cNvPr id="216" name="Google Shape;216;p26"/>
          <p:cNvSpPr/>
          <p:nvPr/>
        </p:nvSpPr>
        <p:spPr>
          <a:xfrm>
            <a:off x="652546" y="1470780"/>
            <a:ext cx="1412700" cy="2830800"/>
          </a:xfrm>
          <a:prstGeom prst="roundRect">
            <a:avLst>
              <a:gd name="adj" fmla="val 8846"/>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17" name="Google Shape;217;p26"/>
          <p:cNvSpPr/>
          <p:nvPr/>
        </p:nvSpPr>
        <p:spPr>
          <a:xfrm>
            <a:off x="5530257" y="1470780"/>
            <a:ext cx="1412700" cy="2830800"/>
          </a:xfrm>
          <a:prstGeom prst="roundRect">
            <a:avLst>
              <a:gd name="adj" fmla="val 8846"/>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18" name="Google Shape;218;p26"/>
          <p:cNvSpPr/>
          <p:nvPr/>
        </p:nvSpPr>
        <p:spPr>
          <a:xfrm>
            <a:off x="2278449" y="1470780"/>
            <a:ext cx="1412700" cy="2830800"/>
          </a:xfrm>
          <a:prstGeom prst="roundRect">
            <a:avLst>
              <a:gd name="adj" fmla="val 8846"/>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138194"/>
              </a:solidFill>
            </a:endParaRPr>
          </a:p>
        </p:txBody>
      </p:sp>
      <p:sp>
        <p:nvSpPr>
          <p:cNvPr id="219" name="Google Shape;219;p26"/>
          <p:cNvSpPr/>
          <p:nvPr/>
        </p:nvSpPr>
        <p:spPr>
          <a:xfrm>
            <a:off x="3904353" y="1470780"/>
            <a:ext cx="1412700" cy="2830800"/>
          </a:xfrm>
          <a:prstGeom prst="roundRect">
            <a:avLst>
              <a:gd name="adj" fmla="val 8846"/>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20" name="Google Shape;220;p26"/>
          <p:cNvSpPr/>
          <p:nvPr/>
        </p:nvSpPr>
        <p:spPr>
          <a:xfrm>
            <a:off x="1091746"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138194"/>
                </a:solidFill>
                <a:latin typeface="Proxima Nova Extrabold"/>
                <a:ea typeface="Proxima Nova Extrabold"/>
                <a:cs typeface="Proxima Nova Extrabold"/>
                <a:sym typeface="Proxima Nova Extrabold"/>
              </a:rPr>
              <a:t>1</a:t>
            </a:r>
            <a:endParaRPr sz="1800">
              <a:solidFill>
                <a:srgbClr val="138194"/>
              </a:solidFill>
              <a:latin typeface="Proxima Nova Extrabold"/>
              <a:ea typeface="Proxima Nova Extrabold"/>
              <a:cs typeface="Proxima Nova Extrabold"/>
              <a:sym typeface="Proxima Nova Extrabold"/>
            </a:endParaRPr>
          </a:p>
        </p:txBody>
      </p:sp>
      <p:sp>
        <p:nvSpPr>
          <p:cNvPr id="221" name="Google Shape;221;p26"/>
          <p:cNvSpPr/>
          <p:nvPr/>
        </p:nvSpPr>
        <p:spPr>
          <a:xfrm>
            <a:off x="5969457"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138194"/>
                </a:solidFill>
                <a:latin typeface="Proxima Nova Extrabold"/>
                <a:ea typeface="Proxima Nova Extrabold"/>
                <a:cs typeface="Proxima Nova Extrabold"/>
                <a:sym typeface="Proxima Nova Extrabold"/>
              </a:rPr>
              <a:t>4</a:t>
            </a:r>
            <a:endParaRPr sz="1800">
              <a:solidFill>
                <a:srgbClr val="138194"/>
              </a:solidFill>
              <a:latin typeface="Proxima Nova Extrabold"/>
              <a:ea typeface="Proxima Nova Extrabold"/>
              <a:cs typeface="Proxima Nova Extrabold"/>
              <a:sym typeface="Proxima Nova Extrabold"/>
            </a:endParaRPr>
          </a:p>
        </p:txBody>
      </p:sp>
      <p:sp>
        <p:nvSpPr>
          <p:cNvPr id="222" name="Google Shape;222;p26"/>
          <p:cNvSpPr/>
          <p:nvPr/>
        </p:nvSpPr>
        <p:spPr>
          <a:xfrm>
            <a:off x="2717649"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138194"/>
                </a:solidFill>
                <a:latin typeface="Proxima Nova Extrabold"/>
                <a:ea typeface="Proxima Nova Extrabold"/>
                <a:cs typeface="Proxima Nova Extrabold"/>
                <a:sym typeface="Proxima Nova Extrabold"/>
              </a:rPr>
              <a:t>2</a:t>
            </a:r>
            <a:endParaRPr sz="1800">
              <a:solidFill>
                <a:srgbClr val="138194"/>
              </a:solidFill>
              <a:latin typeface="Proxima Nova Extrabold"/>
              <a:ea typeface="Proxima Nova Extrabold"/>
              <a:cs typeface="Proxima Nova Extrabold"/>
              <a:sym typeface="Proxima Nova Extrabold"/>
            </a:endParaRPr>
          </a:p>
        </p:txBody>
      </p:sp>
      <p:sp>
        <p:nvSpPr>
          <p:cNvPr id="223" name="Google Shape;223;p26"/>
          <p:cNvSpPr/>
          <p:nvPr/>
        </p:nvSpPr>
        <p:spPr>
          <a:xfrm>
            <a:off x="4343553"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138194"/>
                </a:solidFill>
                <a:latin typeface="Proxima Nova Extrabold"/>
                <a:ea typeface="Proxima Nova Extrabold"/>
                <a:cs typeface="Proxima Nova Extrabold"/>
                <a:sym typeface="Proxima Nova Extrabold"/>
              </a:rPr>
              <a:t>3</a:t>
            </a:r>
            <a:endParaRPr sz="1800">
              <a:solidFill>
                <a:srgbClr val="138194"/>
              </a:solidFill>
              <a:latin typeface="Proxima Nova Extrabold"/>
              <a:ea typeface="Proxima Nova Extrabold"/>
              <a:cs typeface="Proxima Nova Extrabold"/>
              <a:sym typeface="Proxima Nova Extrabold"/>
            </a:endParaRPr>
          </a:p>
        </p:txBody>
      </p:sp>
      <p:sp>
        <p:nvSpPr>
          <p:cNvPr id="224" name="Google Shape;224;p26"/>
          <p:cNvSpPr txBox="1">
            <a:spLocks noGrp="1"/>
          </p:cNvSpPr>
          <p:nvPr>
            <p:ph type="subTitle" idx="1"/>
          </p:nvPr>
        </p:nvSpPr>
        <p:spPr>
          <a:xfrm>
            <a:off x="808728"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9pPr>
          </a:lstStyle>
          <a:p>
            <a:endParaRPr/>
          </a:p>
        </p:txBody>
      </p:sp>
      <p:sp>
        <p:nvSpPr>
          <p:cNvPr id="225" name="Google Shape;225;p26"/>
          <p:cNvSpPr txBox="1">
            <a:spLocks noGrp="1"/>
          </p:cNvSpPr>
          <p:nvPr>
            <p:ph type="subTitle" idx="2"/>
          </p:nvPr>
        </p:nvSpPr>
        <p:spPr>
          <a:xfrm>
            <a:off x="2436986"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9pPr>
          </a:lstStyle>
          <a:p>
            <a:endParaRPr/>
          </a:p>
        </p:txBody>
      </p:sp>
      <p:sp>
        <p:nvSpPr>
          <p:cNvPr id="226" name="Google Shape;226;p26"/>
          <p:cNvSpPr txBox="1">
            <a:spLocks noGrp="1"/>
          </p:cNvSpPr>
          <p:nvPr>
            <p:ph type="subTitle" idx="3"/>
          </p:nvPr>
        </p:nvSpPr>
        <p:spPr>
          <a:xfrm>
            <a:off x="4061435" y="2366480"/>
            <a:ext cx="11211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9pPr>
          </a:lstStyle>
          <a:p>
            <a:endParaRPr/>
          </a:p>
        </p:txBody>
      </p:sp>
      <p:sp>
        <p:nvSpPr>
          <p:cNvPr id="227" name="Google Shape;227;p26"/>
          <p:cNvSpPr txBox="1">
            <a:spLocks noGrp="1"/>
          </p:cNvSpPr>
          <p:nvPr>
            <p:ph type="subTitle" idx="4"/>
          </p:nvPr>
        </p:nvSpPr>
        <p:spPr>
          <a:xfrm>
            <a:off x="5688105"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9pPr>
          </a:lstStyle>
          <a:p>
            <a:endParaRPr/>
          </a:p>
        </p:txBody>
      </p:sp>
      <p:sp>
        <p:nvSpPr>
          <p:cNvPr id="228" name="Google Shape;228;p26"/>
          <p:cNvSpPr/>
          <p:nvPr/>
        </p:nvSpPr>
        <p:spPr>
          <a:xfrm>
            <a:off x="7156160" y="1470780"/>
            <a:ext cx="1412700" cy="2830800"/>
          </a:xfrm>
          <a:prstGeom prst="roundRect">
            <a:avLst>
              <a:gd name="adj" fmla="val 8846"/>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29" name="Google Shape;229;p26"/>
          <p:cNvSpPr/>
          <p:nvPr/>
        </p:nvSpPr>
        <p:spPr>
          <a:xfrm>
            <a:off x="7595361"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138194"/>
                </a:solidFill>
                <a:latin typeface="Proxima Nova Extrabold"/>
                <a:ea typeface="Proxima Nova Extrabold"/>
                <a:cs typeface="Proxima Nova Extrabold"/>
                <a:sym typeface="Proxima Nova Extrabold"/>
              </a:rPr>
              <a:t>5</a:t>
            </a:r>
            <a:endParaRPr sz="1800">
              <a:solidFill>
                <a:srgbClr val="138194"/>
              </a:solidFill>
              <a:latin typeface="Proxima Nova Extrabold"/>
              <a:ea typeface="Proxima Nova Extrabold"/>
              <a:cs typeface="Proxima Nova Extrabold"/>
              <a:sym typeface="Proxima Nova Extrabold"/>
            </a:endParaRPr>
          </a:p>
        </p:txBody>
      </p:sp>
      <p:sp>
        <p:nvSpPr>
          <p:cNvPr id="230" name="Google Shape;230;p26"/>
          <p:cNvSpPr txBox="1">
            <a:spLocks noGrp="1"/>
          </p:cNvSpPr>
          <p:nvPr>
            <p:ph type="subTitle" idx="5"/>
          </p:nvPr>
        </p:nvSpPr>
        <p:spPr>
          <a:xfrm>
            <a:off x="7314009" y="2366480"/>
            <a:ext cx="10995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lt1"/>
              </a:buClr>
              <a:buSzPts val="1200"/>
              <a:buFont typeface="Proxima Nova Semibold"/>
              <a:buNone/>
              <a:defRPr sz="1200">
                <a:solidFill>
                  <a:schemeClr val="lt1"/>
                </a:solidFill>
                <a:latin typeface="Proxima Nova Semibold"/>
                <a:ea typeface="Proxima Nova Semibold"/>
                <a:cs typeface="Proxima Nova Semibold"/>
                <a:sym typeface="Proxima Nova Semibold"/>
              </a:defRPr>
            </a:lvl9pPr>
          </a:lstStyle>
          <a:p>
            <a:endParaRPr/>
          </a:p>
        </p:txBody>
      </p:sp>
      <p:pic>
        <p:nvPicPr>
          <p:cNvPr id="231" name="Google Shape;231;p26"/>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232" name="Google Shape;232;p26"/>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3" name="Google Shape;233;p26"/>
          <p:cNvSpPr txBox="1">
            <a:spLocks noGrp="1"/>
          </p:cNvSpPr>
          <p:nvPr>
            <p:ph type="ctrTitle"/>
          </p:nvPr>
        </p:nvSpPr>
        <p:spPr>
          <a:xfrm>
            <a:off x="677400" y="631830"/>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pic>
        <p:nvPicPr>
          <p:cNvPr id="234" name="Google Shape;234;p26" title="Artboard 1 copy 3@3x.png"/>
          <p:cNvPicPr preferRelativeResize="0"/>
          <p:nvPr/>
        </p:nvPicPr>
        <p:blipFill>
          <a:blip r:embed="rId3">
            <a:alphaModFix/>
          </a:blip>
          <a:stretch>
            <a:fillRect/>
          </a:stretch>
        </p:blipFill>
        <p:spPr>
          <a:xfrm>
            <a:off x="1830083" y="3905725"/>
            <a:ext cx="670920" cy="267949"/>
          </a:xfrm>
          <a:prstGeom prst="rect">
            <a:avLst/>
          </a:prstGeom>
          <a:noFill/>
          <a:ln>
            <a:noFill/>
          </a:ln>
        </p:spPr>
      </p:pic>
      <p:pic>
        <p:nvPicPr>
          <p:cNvPr id="235" name="Google Shape;235;p26" title="Artboard 1 copy 3@3x.png"/>
          <p:cNvPicPr preferRelativeResize="0"/>
          <p:nvPr/>
        </p:nvPicPr>
        <p:blipFill>
          <a:blip r:embed="rId3">
            <a:alphaModFix/>
          </a:blip>
          <a:stretch>
            <a:fillRect/>
          </a:stretch>
        </p:blipFill>
        <p:spPr>
          <a:xfrm>
            <a:off x="3462296" y="3905725"/>
            <a:ext cx="670920" cy="267949"/>
          </a:xfrm>
          <a:prstGeom prst="rect">
            <a:avLst/>
          </a:prstGeom>
          <a:noFill/>
          <a:ln>
            <a:noFill/>
          </a:ln>
        </p:spPr>
      </p:pic>
      <p:pic>
        <p:nvPicPr>
          <p:cNvPr id="236" name="Google Shape;236;p26" title="Artboard 1 copy 3@3x.png"/>
          <p:cNvPicPr preferRelativeResize="0"/>
          <p:nvPr/>
        </p:nvPicPr>
        <p:blipFill>
          <a:blip r:embed="rId3">
            <a:alphaModFix/>
          </a:blip>
          <a:stretch>
            <a:fillRect/>
          </a:stretch>
        </p:blipFill>
        <p:spPr>
          <a:xfrm>
            <a:off x="5088183" y="3905725"/>
            <a:ext cx="670920" cy="267949"/>
          </a:xfrm>
          <a:prstGeom prst="rect">
            <a:avLst/>
          </a:prstGeom>
          <a:noFill/>
          <a:ln>
            <a:noFill/>
          </a:ln>
        </p:spPr>
      </p:pic>
      <p:pic>
        <p:nvPicPr>
          <p:cNvPr id="237" name="Google Shape;237;p26" title="Artboard 1 copy 3@3x.png"/>
          <p:cNvPicPr preferRelativeResize="0"/>
          <p:nvPr/>
        </p:nvPicPr>
        <p:blipFill>
          <a:blip r:embed="rId3">
            <a:alphaModFix/>
          </a:blip>
          <a:stretch>
            <a:fillRect/>
          </a:stretch>
        </p:blipFill>
        <p:spPr>
          <a:xfrm>
            <a:off x="6714046" y="3905725"/>
            <a:ext cx="670920" cy="26794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with 4 key metrics v3 2 1">
  <p:cSld name="CUSTOM_2_2_1">
    <p:spTree>
      <p:nvGrpSpPr>
        <p:cNvPr id="1" name="Shape 238"/>
        <p:cNvGrpSpPr/>
        <p:nvPr/>
      </p:nvGrpSpPr>
      <p:grpSpPr>
        <a:xfrm>
          <a:off x="0" y="0"/>
          <a:ext cx="0" cy="0"/>
          <a:chOff x="0" y="0"/>
          <a:chExt cx="0" cy="0"/>
        </a:xfrm>
      </p:grpSpPr>
      <p:sp>
        <p:nvSpPr>
          <p:cNvPr id="239" name="Google Shape;239;p27"/>
          <p:cNvSpPr/>
          <p:nvPr/>
        </p:nvSpPr>
        <p:spPr>
          <a:xfrm>
            <a:off x="652551" y="1470775"/>
            <a:ext cx="1749300" cy="2830800"/>
          </a:xfrm>
          <a:prstGeom prst="roundRect">
            <a:avLst>
              <a:gd name="adj" fmla="val 8846"/>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40" name="Google Shape;240;p27"/>
          <p:cNvSpPr/>
          <p:nvPr/>
        </p:nvSpPr>
        <p:spPr>
          <a:xfrm>
            <a:off x="6692453" y="1470775"/>
            <a:ext cx="1749300" cy="2830800"/>
          </a:xfrm>
          <a:prstGeom prst="roundRect">
            <a:avLst>
              <a:gd name="adj" fmla="val 8846"/>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41" name="Google Shape;241;p27"/>
          <p:cNvSpPr/>
          <p:nvPr/>
        </p:nvSpPr>
        <p:spPr>
          <a:xfrm>
            <a:off x="2665852" y="1470775"/>
            <a:ext cx="1749300" cy="2830800"/>
          </a:xfrm>
          <a:prstGeom prst="roundRect">
            <a:avLst>
              <a:gd name="adj" fmla="val 8846"/>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138194"/>
              </a:solidFill>
            </a:endParaRPr>
          </a:p>
        </p:txBody>
      </p:sp>
      <p:sp>
        <p:nvSpPr>
          <p:cNvPr id="242" name="Google Shape;242;p27"/>
          <p:cNvSpPr/>
          <p:nvPr/>
        </p:nvSpPr>
        <p:spPr>
          <a:xfrm>
            <a:off x="4679152" y="1470775"/>
            <a:ext cx="1749300" cy="2830800"/>
          </a:xfrm>
          <a:prstGeom prst="roundRect">
            <a:avLst>
              <a:gd name="adj" fmla="val 8846"/>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43" name="Google Shape;243;p27"/>
          <p:cNvSpPr/>
          <p:nvPr/>
        </p:nvSpPr>
        <p:spPr>
          <a:xfrm>
            <a:off x="1259496"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82929"/>
                </a:solidFill>
                <a:latin typeface="Proxima Nova Extrabold"/>
                <a:ea typeface="Proxima Nova Extrabold"/>
                <a:cs typeface="Proxima Nova Extrabold"/>
                <a:sym typeface="Proxima Nova Extrabold"/>
              </a:rPr>
              <a:t>1</a:t>
            </a:r>
            <a:endParaRPr sz="1800">
              <a:solidFill>
                <a:srgbClr val="282929"/>
              </a:solidFill>
              <a:latin typeface="Proxima Nova Extrabold"/>
              <a:ea typeface="Proxima Nova Extrabold"/>
              <a:cs typeface="Proxima Nova Extrabold"/>
              <a:sym typeface="Proxima Nova Extrabold"/>
            </a:endParaRPr>
          </a:p>
        </p:txBody>
      </p:sp>
      <p:sp>
        <p:nvSpPr>
          <p:cNvPr id="244" name="Google Shape;244;p27"/>
          <p:cNvSpPr/>
          <p:nvPr/>
        </p:nvSpPr>
        <p:spPr>
          <a:xfrm>
            <a:off x="7299957"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82929"/>
                </a:solidFill>
                <a:latin typeface="Proxima Nova Extrabold"/>
                <a:ea typeface="Proxima Nova Extrabold"/>
                <a:cs typeface="Proxima Nova Extrabold"/>
                <a:sym typeface="Proxima Nova Extrabold"/>
              </a:rPr>
              <a:t>4</a:t>
            </a:r>
            <a:endParaRPr sz="1800">
              <a:solidFill>
                <a:srgbClr val="282929"/>
              </a:solidFill>
              <a:latin typeface="Proxima Nova Extrabold"/>
              <a:ea typeface="Proxima Nova Extrabold"/>
              <a:cs typeface="Proxima Nova Extrabold"/>
              <a:sym typeface="Proxima Nova Extrabold"/>
            </a:endParaRPr>
          </a:p>
        </p:txBody>
      </p:sp>
      <p:sp>
        <p:nvSpPr>
          <p:cNvPr id="245" name="Google Shape;245;p27"/>
          <p:cNvSpPr/>
          <p:nvPr/>
        </p:nvSpPr>
        <p:spPr>
          <a:xfrm>
            <a:off x="3273349"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82929"/>
                </a:solidFill>
                <a:latin typeface="Proxima Nova Extrabold"/>
                <a:ea typeface="Proxima Nova Extrabold"/>
                <a:cs typeface="Proxima Nova Extrabold"/>
                <a:sym typeface="Proxima Nova Extrabold"/>
              </a:rPr>
              <a:t>2</a:t>
            </a:r>
            <a:endParaRPr sz="1800">
              <a:solidFill>
                <a:srgbClr val="282929"/>
              </a:solidFill>
              <a:latin typeface="Proxima Nova Extrabold"/>
              <a:ea typeface="Proxima Nova Extrabold"/>
              <a:cs typeface="Proxima Nova Extrabold"/>
              <a:sym typeface="Proxima Nova Extrabold"/>
            </a:endParaRPr>
          </a:p>
        </p:txBody>
      </p:sp>
      <p:sp>
        <p:nvSpPr>
          <p:cNvPr id="246" name="Google Shape;246;p27"/>
          <p:cNvSpPr/>
          <p:nvPr/>
        </p:nvSpPr>
        <p:spPr>
          <a:xfrm>
            <a:off x="5286653" y="1714342"/>
            <a:ext cx="534300" cy="50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282929"/>
                </a:solidFill>
                <a:latin typeface="Proxima Nova Extrabold"/>
                <a:ea typeface="Proxima Nova Extrabold"/>
                <a:cs typeface="Proxima Nova Extrabold"/>
                <a:sym typeface="Proxima Nova Extrabold"/>
              </a:rPr>
              <a:t>3</a:t>
            </a:r>
            <a:endParaRPr sz="1800">
              <a:solidFill>
                <a:srgbClr val="282929"/>
              </a:solidFill>
              <a:latin typeface="Proxima Nova Extrabold"/>
              <a:ea typeface="Proxima Nova Extrabold"/>
              <a:cs typeface="Proxima Nova Extrabold"/>
              <a:sym typeface="Proxima Nova Extrabold"/>
            </a:endParaRPr>
          </a:p>
        </p:txBody>
      </p:sp>
      <p:sp>
        <p:nvSpPr>
          <p:cNvPr id="247" name="Google Shape;247;p27"/>
          <p:cNvSpPr txBox="1">
            <a:spLocks noGrp="1"/>
          </p:cNvSpPr>
          <p:nvPr>
            <p:ph type="subTitle" idx="1"/>
          </p:nvPr>
        </p:nvSpPr>
        <p:spPr>
          <a:xfrm>
            <a:off x="845947" y="2366475"/>
            <a:ext cx="13614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9pPr>
          </a:lstStyle>
          <a:p>
            <a:endParaRPr/>
          </a:p>
        </p:txBody>
      </p:sp>
      <p:sp>
        <p:nvSpPr>
          <p:cNvPr id="248" name="Google Shape;248;p27"/>
          <p:cNvSpPr txBox="1">
            <a:spLocks noGrp="1"/>
          </p:cNvSpPr>
          <p:nvPr>
            <p:ph type="subTitle" idx="2"/>
          </p:nvPr>
        </p:nvSpPr>
        <p:spPr>
          <a:xfrm>
            <a:off x="2862162" y="2366475"/>
            <a:ext cx="13614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9pPr>
          </a:lstStyle>
          <a:p>
            <a:endParaRPr/>
          </a:p>
        </p:txBody>
      </p:sp>
      <p:sp>
        <p:nvSpPr>
          <p:cNvPr id="249" name="Google Shape;249;p27"/>
          <p:cNvSpPr txBox="1">
            <a:spLocks noGrp="1"/>
          </p:cNvSpPr>
          <p:nvPr>
            <p:ph type="subTitle" idx="3"/>
          </p:nvPr>
        </p:nvSpPr>
        <p:spPr>
          <a:xfrm>
            <a:off x="4873662" y="2366475"/>
            <a:ext cx="13881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9pPr>
          </a:lstStyle>
          <a:p>
            <a:endParaRPr/>
          </a:p>
        </p:txBody>
      </p:sp>
      <p:sp>
        <p:nvSpPr>
          <p:cNvPr id="250" name="Google Shape;250;p27"/>
          <p:cNvSpPr txBox="1">
            <a:spLocks noGrp="1"/>
          </p:cNvSpPr>
          <p:nvPr>
            <p:ph type="subTitle" idx="4"/>
          </p:nvPr>
        </p:nvSpPr>
        <p:spPr>
          <a:xfrm>
            <a:off x="6887912" y="2366475"/>
            <a:ext cx="1361400" cy="41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82929"/>
              </a:buClr>
              <a:buSzPts val="1200"/>
              <a:buFont typeface="Proxima Nova Semibold"/>
              <a:buNone/>
              <a:defRPr sz="1200">
                <a:solidFill>
                  <a:srgbClr val="282929"/>
                </a:solidFill>
                <a:latin typeface="Proxima Nova Semibold"/>
                <a:ea typeface="Proxima Nova Semibold"/>
                <a:cs typeface="Proxima Nova Semibold"/>
                <a:sym typeface="Proxima Nova Semibold"/>
              </a:defRPr>
            </a:lvl9pPr>
          </a:lstStyle>
          <a:p>
            <a:endParaRPr/>
          </a:p>
        </p:txBody>
      </p:sp>
      <p:pic>
        <p:nvPicPr>
          <p:cNvPr id="251" name="Google Shape;251;p27"/>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252" name="Google Shape;252;p27"/>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 name="Google Shape;253;p27"/>
          <p:cNvSpPr txBox="1">
            <a:spLocks noGrp="1"/>
          </p:cNvSpPr>
          <p:nvPr>
            <p:ph type="ctrTitle"/>
          </p:nvPr>
        </p:nvSpPr>
        <p:spPr>
          <a:xfrm>
            <a:off x="677400" y="631830"/>
            <a:ext cx="7789200" cy="540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2pPr>
            <a:lvl3pPr lvl="2"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3pPr>
            <a:lvl4pPr lvl="3"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4pPr>
            <a:lvl5pPr lvl="4"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5pPr>
            <a:lvl6pPr lvl="5"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6pPr>
            <a:lvl7pPr lvl="6"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7pPr>
            <a:lvl8pPr lvl="7"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8pPr>
            <a:lvl9pPr lvl="8" algn="ctr">
              <a:spcBef>
                <a:spcPts val="0"/>
              </a:spcBef>
              <a:spcAft>
                <a:spcPts val="0"/>
              </a:spcAft>
              <a:buSzPts val="2000"/>
              <a:buFont typeface="Proxima Nova Extrabold"/>
              <a:buNone/>
              <a:defRPr sz="2000">
                <a:latin typeface="Proxima Nova Extrabold"/>
                <a:ea typeface="Proxima Nova Extrabold"/>
                <a:cs typeface="Proxima Nova Extrabold"/>
                <a:sym typeface="Proxima Nova Extrabold"/>
              </a:defRPr>
            </a:lvl9pPr>
          </a:lstStyle>
          <a:p>
            <a:endParaRPr/>
          </a:p>
        </p:txBody>
      </p:sp>
      <p:pic>
        <p:nvPicPr>
          <p:cNvPr id="254" name="Google Shape;254;p27" title="Artboard 1 copy 3@3x.png"/>
          <p:cNvPicPr preferRelativeResize="0"/>
          <p:nvPr/>
        </p:nvPicPr>
        <p:blipFill>
          <a:blip r:embed="rId3">
            <a:alphaModFix/>
          </a:blip>
          <a:stretch>
            <a:fillRect/>
          </a:stretch>
        </p:blipFill>
        <p:spPr>
          <a:xfrm>
            <a:off x="2188864" y="3925125"/>
            <a:ext cx="670920" cy="267949"/>
          </a:xfrm>
          <a:prstGeom prst="rect">
            <a:avLst/>
          </a:prstGeom>
          <a:noFill/>
          <a:ln>
            <a:noFill/>
          </a:ln>
        </p:spPr>
      </p:pic>
      <p:pic>
        <p:nvPicPr>
          <p:cNvPr id="255" name="Google Shape;255;p27" title="Artboard 1 copy 3@3x.png"/>
          <p:cNvPicPr preferRelativeResize="0"/>
          <p:nvPr/>
        </p:nvPicPr>
        <p:blipFill>
          <a:blip r:embed="rId3">
            <a:alphaModFix/>
          </a:blip>
          <a:stretch>
            <a:fillRect/>
          </a:stretch>
        </p:blipFill>
        <p:spPr>
          <a:xfrm>
            <a:off x="4211683" y="3934238"/>
            <a:ext cx="670920" cy="267949"/>
          </a:xfrm>
          <a:prstGeom prst="rect">
            <a:avLst/>
          </a:prstGeom>
          <a:noFill/>
          <a:ln>
            <a:noFill/>
          </a:ln>
        </p:spPr>
      </p:pic>
      <p:pic>
        <p:nvPicPr>
          <p:cNvPr id="256" name="Google Shape;256;p27" title="Artboard 1 copy 3@3x.png"/>
          <p:cNvPicPr preferRelativeResize="0"/>
          <p:nvPr/>
        </p:nvPicPr>
        <p:blipFill>
          <a:blip r:embed="rId3">
            <a:alphaModFix/>
          </a:blip>
          <a:stretch>
            <a:fillRect/>
          </a:stretch>
        </p:blipFill>
        <p:spPr>
          <a:xfrm>
            <a:off x="6224812" y="3925125"/>
            <a:ext cx="670920" cy="2679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4 key metrics v3 1">
  <p:cSld name="CUSTOM_2_1">
    <p:bg>
      <p:bgPr>
        <a:solidFill>
          <a:srgbClr val="138194"/>
        </a:solidFill>
        <a:effectLst/>
      </p:bgPr>
    </p:bg>
    <p:spTree>
      <p:nvGrpSpPr>
        <p:cNvPr id="1" name="Shape 257"/>
        <p:cNvGrpSpPr/>
        <p:nvPr/>
      </p:nvGrpSpPr>
      <p:grpSpPr>
        <a:xfrm>
          <a:off x="0" y="0"/>
          <a:ext cx="0" cy="0"/>
          <a:chOff x="0" y="0"/>
          <a:chExt cx="0" cy="0"/>
        </a:xfrm>
      </p:grpSpPr>
      <p:sp>
        <p:nvSpPr>
          <p:cNvPr id="258" name="Google Shape;258;p28"/>
          <p:cNvSpPr/>
          <p:nvPr/>
        </p:nvSpPr>
        <p:spPr>
          <a:xfrm>
            <a:off x="873225" y="1740903"/>
            <a:ext cx="2240400" cy="25539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59" name="Google Shape;259;p28"/>
          <p:cNvSpPr/>
          <p:nvPr/>
        </p:nvSpPr>
        <p:spPr>
          <a:xfrm>
            <a:off x="3451787" y="1740903"/>
            <a:ext cx="2240400" cy="25539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138194"/>
              </a:solidFill>
            </a:endParaRPr>
          </a:p>
        </p:txBody>
      </p:sp>
      <p:sp>
        <p:nvSpPr>
          <p:cNvPr id="260" name="Google Shape;260;p28"/>
          <p:cNvSpPr/>
          <p:nvPr/>
        </p:nvSpPr>
        <p:spPr>
          <a:xfrm>
            <a:off x="6030350" y="1740903"/>
            <a:ext cx="2240400" cy="2553900"/>
          </a:xfrm>
          <a:prstGeom prst="roundRect">
            <a:avLst>
              <a:gd name="adj" fmla="val 8846"/>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38194"/>
              </a:solidFill>
            </a:endParaRPr>
          </a:p>
        </p:txBody>
      </p:sp>
      <p:sp>
        <p:nvSpPr>
          <p:cNvPr id="261" name="Google Shape;261;p28"/>
          <p:cNvSpPr txBox="1">
            <a:spLocks noGrp="1"/>
          </p:cNvSpPr>
          <p:nvPr>
            <p:ph type="subTitle" idx="1"/>
          </p:nvPr>
        </p:nvSpPr>
        <p:spPr>
          <a:xfrm>
            <a:off x="1443678" y="2579643"/>
            <a:ext cx="1099500" cy="411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231F20"/>
              </a:buClr>
              <a:buSzPts val="1400"/>
              <a:buFont typeface="Proxima Nova Semibold"/>
              <a:buNone/>
              <a:defRPr sz="14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9pPr>
          </a:lstStyle>
          <a:p>
            <a:endParaRPr/>
          </a:p>
        </p:txBody>
      </p:sp>
      <p:sp>
        <p:nvSpPr>
          <p:cNvPr id="262" name="Google Shape;262;p28"/>
          <p:cNvSpPr txBox="1">
            <a:spLocks noGrp="1"/>
          </p:cNvSpPr>
          <p:nvPr>
            <p:ph type="subTitle" idx="2"/>
          </p:nvPr>
        </p:nvSpPr>
        <p:spPr>
          <a:xfrm>
            <a:off x="4022242" y="2579643"/>
            <a:ext cx="1099500" cy="411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231F20"/>
              </a:buClr>
              <a:buSzPts val="1400"/>
              <a:buFont typeface="Proxima Nova Semibold"/>
              <a:buNone/>
              <a:defRPr sz="14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9pPr>
          </a:lstStyle>
          <a:p>
            <a:endParaRPr/>
          </a:p>
        </p:txBody>
      </p:sp>
      <p:sp>
        <p:nvSpPr>
          <p:cNvPr id="263" name="Google Shape;263;p28"/>
          <p:cNvSpPr txBox="1">
            <a:spLocks noGrp="1"/>
          </p:cNvSpPr>
          <p:nvPr>
            <p:ph type="subTitle" idx="3"/>
          </p:nvPr>
        </p:nvSpPr>
        <p:spPr>
          <a:xfrm>
            <a:off x="6589991" y="2579643"/>
            <a:ext cx="1121100" cy="411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231F20"/>
              </a:buClr>
              <a:buSzPts val="1400"/>
              <a:buFont typeface="Proxima Nova Semibold"/>
              <a:buNone/>
              <a:defRPr sz="1400">
                <a:solidFill>
                  <a:srgbClr val="231F20"/>
                </a:solidFill>
                <a:latin typeface="Proxima Nova Semibold"/>
                <a:ea typeface="Proxima Nova Semibold"/>
                <a:cs typeface="Proxima Nova Semibold"/>
                <a:sym typeface="Proxima Nova Semibold"/>
              </a:defRPr>
            </a:lvl1pPr>
            <a:lvl2pPr lvl="1"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rgbClr val="231F20"/>
              </a:buClr>
              <a:buSzPts val="1400"/>
              <a:buFont typeface="Proxima Nova Semibold"/>
              <a:buNone/>
              <a:defRPr>
                <a:solidFill>
                  <a:srgbClr val="231F20"/>
                </a:solidFill>
                <a:latin typeface="Proxima Nova Semibold"/>
                <a:ea typeface="Proxima Nova Semibold"/>
                <a:cs typeface="Proxima Nova Semibold"/>
                <a:sym typeface="Proxima Nova Semibold"/>
              </a:defRPr>
            </a:lvl9pPr>
          </a:lstStyle>
          <a:p>
            <a:endParaRPr/>
          </a:p>
        </p:txBody>
      </p:sp>
      <p:sp>
        <p:nvSpPr>
          <p:cNvPr id="264" name="Google Shape;264;p28"/>
          <p:cNvSpPr txBox="1">
            <a:spLocks noGrp="1"/>
          </p:cNvSpPr>
          <p:nvPr>
            <p:ph type="ctrTitle"/>
          </p:nvPr>
        </p:nvSpPr>
        <p:spPr>
          <a:xfrm>
            <a:off x="715888" y="328748"/>
            <a:ext cx="7916400" cy="5400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3200"/>
              <a:buFont typeface="Proxima Nova Extrabold"/>
              <a:buNone/>
              <a:defRPr sz="3200">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pic>
        <p:nvPicPr>
          <p:cNvPr id="265" name="Google Shape;265;p28" title="drop.png"/>
          <p:cNvPicPr preferRelativeResize="0"/>
          <p:nvPr/>
        </p:nvPicPr>
        <p:blipFill>
          <a:blip r:embed="rId2">
            <a:alphaModFix/>
          </a:blip>
          <a:stretch>
            <a:fillRect/>
          </a:stretch>
        </p:blipFill>
        <p:spPr>
          <a:xfrm rot="10800000" flipH="1">
            <a:off x="1574695" y="1456012"/>
            <a:ext cx="837991" cy="837991"/>
          </a:xfrm>
          <a:prstGeom prst="rect">
            <a:avLst/>
          </a:prstGeom>
          <a:noFill/>
          <a:ln>
            <a:noFill/>
          </a:ln>
        </p:spPr>
      </p:pic>
      <p:sp>
        <p:nvSpPr>
          <p:cNvPr id="266" name="Google Shape;266;p28"/>
          <p:cNvSpPr/>
          <p:nvPr/>
        </p:nvSpPr>
        <p:spPr>
          <a:xfrm>
            <a:off x="1716074" y="1456002"/>
            <a:ext cx="555300" cy="555300"/>
          </a:xfrm>
          <a:prstGeom prst="ellipse">
            <a:avLst/>
          </a:prstGeom>
          <a:solidFill>
            <a:schemeClr val="lt1"/>
          </a:solidFill>
          <a:ln>
            <a:noFill/>
          </a:ln>
        </p:spPr>
        <p:txBody>
          <a:bodyPr spcFirstLastPara="1" wrap="square" lIns="82725" tIns="82725" rIns="82725" bIns="82725" anchor="ctr" anchorCtr="0">
            <a:noAutofit/>
          </a:bodyPr>
          <a:lstStyle/>
          <a:p>
            <a:pPr marL="0" lvl="0" indent="0" algn="ctr" rtl="0">
              <a:spcBef>
                <a:spcPts val="0"/>
              </a:spcBef>
              <a:spcAft>
                <a:spcPts val="0"/>
              </a:spcAft>
              <a:buNone/>
            </a:pPr>
            <a:r>
              <a:rPr lang="en" sz="2587">
                <a:latin typeface="Proxima Nova Extrabold"/>
                <a:ea typeface="Proxima Nova Extrabold"/>
                <a:cs typeface="Proxima Nova Extrabold"/>
                <a:sym typeface="Proxima Nova Extrabold"/>
              </a:rPr>
              <a:t>1</a:t>
            </a:r>
            <a:endParaRPr sz="2587">
              <a:latin typeface="Proxima Nova Extrabold"/>
              <a:ea typeface="Proxima Nova Extrabold"/>
              <a:cs typeface="Proxima Nova Extrabold"/>
              <a:sym typeface="Proxima Nova Extrabold"/>
            </a:endParaRPr>
          </a:p>
        </p:txBody>
      </p:sp>
      <p:pic>
        <p:nvPicPr>
          <p:cNvPr id="267" name="Google Shape;267;p28" title="drop.png"/>
          <p:cNvPicPr preferRelativeResize="0"/>
          <p:nvPr/>
        </p:nvPicPr>
        <p:blipFill>
          <a:blip r:embed="rId2">
            <a:alphaModFix/>
          </a:blip>
          <a:stretch>
            <a:fillRect/>
          </a:stretch>
        </p:blipFill>
        <p:spPr>
          <a:xfrm rot="10800000" flipH="1">
            <a:off x="4125215" y="1456012"/>
            <a:ext cx="837991" cy="837991"/>
          </a:xfrm>
          <a:prstGeom prst="rect">
            <a:avLst/>
          </a:prstGeom>
          <a:noFill/>
          <a:ln>
            <a:noFill/>
          </a:ln>
        </p:spPr>
      </p:pic>
      <p:sp>
        <p:nvSpPr>
          <p:cNvPr id="268" name="Google Shape;268;p28"/>
          <p:cNvSpPr/>
          <p:nvPr/>
        </p:nvSpPr>
        <p:spPr>
          <a:xfrm>
            <a:off x="4266594" y="1456002"/>
            <a:ext cx="555300" cy="555300"/>
          </a:xfrm>
          <a:prstGeom prst="ellipse">
            <a:avLst/>
          </a:prstGeom>
          <a:solidFill>
            <a:schemeClr val="lt1"/>
          </a:solidFill>
          <a:ln>
            <a:noFill/>
          </a:ln>
        </p:spPr>
        <p:txBody>
          <a:bodyPr spcFirstLastPara="1" wrap="square" lIns="82725" tIns="82725" rIns="82725" bIns="82725" anchor="ctr" anchorCtr="0">
            <a:noAutofit/>
          </a:bodyPr>
          <a:lstStyle/>
          <a:p>
            <a:pPr marL="0" lvl="0" indent="0" algn="ctr" rtl="0">
              <a:spcBef>
                <a:spcPts val="0"/>
              </a:spcBef>
              <a:spcAft>
                <a:spcPts val="0"/>
              </a:spcAft>
              <a:buNone/>
            </a:pPr>
            <a:r>
              <a:rPr lang="en" sz="2587">
                <a:latin typeface="Proxima Nova Extrabold"/>
                <a:ea typeface="Proxima Nova Extrabold"/>
                <a:cs typeface="Proxima Nova Extrabold"/>
                <a:sym typeface="Proxima Nova Extrabold"/>
              </a:rPr>
              <a:t>2</a:t>
            </a:r>
            <a:endParaRPr sz="2587">
              <a:latin typeface="Proxima Nova Extrabold"/>
              <a:ea typeface="Proxima Nova Extrabold"/>
              <a:cs typeface="Proxima Nova Extrabold"/>
              <a:sym typeface="Proxima Nova Extrabold"/>
            </a:endParaRPr>
          </a:p>
        </p:txBody>
      </p:sp>
      <p:pic>
        <p:nvPicPr>
          <p:cNvPr id="269" name="Google Shape;269;p28" title="drop.png"/>
          <p:cNvPicPr preferRelativeResize="0"/>
          <p:nvPr/>
        </p:nvPicPr>
        <p:blipFill>
          <a:blip r:embed="rId2">
            <a:alphaModFix/>
          </a:blip>
          <a:stretch>
            <a:fillRect/>
          </a:stretch>
        </p:blipFill>
        <p:spPr>
          <a:xfrm rot="10800000" flipH="1">
            <a:off x="6713152" y="1456012"/>
            <a:ext cx="837991" cy="837991"/>
          </a:xfrm>
          <a:prstGeom prst="rect">
            <a:avLst/>
          </a:prstGeom>
          <a:noFill/>
          <a:ln>
            <a:noFill/>
          </a:ln>
        </p:spPr>
      </p:pic>
      <p:sp>
        <p:nvSpPr>
          <p:cNvPr id="270" name="Google Shape;270;p28"/>
          <p:cNvSpPr/>
          <p:nvPr/>
        </p:nvSpPr>
        <p:spPr>
          <a:xfrm>
            <a:off x="6854530" y="1456002"/>
            <a:ext cx="555300" cy="555300"/>
          </a:xfrm>
          <a:prstGeom prst="ellipse">
            <a:avLst/>
          </a:prstGeom>
          <a:solidFill>
            <a:schemeClr val="lt1"/>
          </a:solidFill>
          <a:ln>
            <a:noFill/>
          </a:ln>
        </p:spPr>
        <p:txBody>
          <a:bodyPr spcFirstLastPara="1" wrap="square" lIns="82725" tIns="82725" rIns="82725" bIns="82725" anchor="ctr" anchorCtr="0">
            <a:noAutofit/>
          </a:bodyPr>
          <a:lstStyle/>
          <a:p>
            <a:pPr marL="0" lvl="0" indent="0" algn="ctr" rtl="0">
              <a:spcBef>
                <a:spcPts val="0"/>
              </a:spcBef>
              <a:spcAft>
                <a:spcPts val="0"/>
              </a:spcAft>
              <a:buNone/>
            </a:pPr>
            <a:r>
              <a:rPr lang="en" sz="2587">
                <a:latin typeface="Proxima Nova Extrabold"/>
                <a:ea typeface="Proxima Nova Extrabold"/>
                <a:cs typeface="Proxima Nova Extrabold"/>
                <a:sym typeface="Proxima Nova Extrabold"/>
              </a:rPr>
              <a:t>3</a:t>
            </a:r>
            <a:endParaRPr sz="2587">
              <a:latin typeface="Proxima Nova Extrabold"/>
              <a:ea typeface="Proxima Nova Extrabold"/>
              <a:cs typeface="Proxima Nova Extrabold"/>
              <a:sym typeface="Proxima Nova Extrabold"/>
            </a:endParaRPr>
          </a:p>
        </p:txBody>
      </p:sp>
      <p:sp>
        <p:nvSpPr>
          <p:cNvPr id="271" name="Google Shape;271;p28"/>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chemeClr val="lt1"/>
                </a:solidFill>
                <a:latin typeface="Proxima Nova"/>
                <a:ea typeface="Proxima Nova"/>
                <a:cs typeface="Proxima Nova"/>
                <a:sym typeface="Proxima Nova"/>
              </a:defRPr>
            </a:lvl1pPr>
            <a:lvl2pPr lvl="1" algn="l">
              <a:buNone/>
              <a:defRPr b="1">
                <a:solidFill>
                  <a:schemeClr val="lt1"/>
                </a:solidFill>
                <a:latin typeface="Proxima Nova"/>
                <a:ea typeface="Proxima Nova"/>
                <a:cs typeface="Proxima Nova"/>
                <a:sym typeface="Proxima Nova"/>
              </a:defRPr>
            </a:lvl2pPr>
            <a:lvl3pPr lvl="2" algn="l">
              <a:buNone/>
              <a:defRPr b="1">
                <a:solidFill>
                  <a:schemeClr val="lt1"/>
                </a:solidFill>
                <a:latin typeface="Proxima Nova"/>
                <a:ea typeface="Proxima Nova"/>
                <a:cs typeface="Proxima Nova"/>
                <a:sym typeface="Proxima Nova"/>
              </a:defRPr>
            </a:lvl3pPr>
            <a:lvl4pPr lvl="3" algn="l">
              <a:buNone/>
              <a:defRPr b="1">
                <a:solidFill>
                  <a:schemeClr val="lt1"/>
                </a:solidFill>
                <a:latin typeface="Proxima Nova"/>
                <a:ea typeface="Proxima Nova"/>
                <a:cs typeface="Proxima Nova"/>
                <a:sym typeface="Proxima Nova"/>
              </a:defRPr>
            </a:lvl4pPr>
            <a:lvl5pPr lvl="4" algn="l">
              <a:buNone/>
              <a:defRPr b="1">
                <a:solidFill>
                  <a:schemeClr val="lt1"/>
                </a:solidFill>
                <a:latin typeface="Proxima Nova"/>
                <a:ea typeface="Proxima Nova"/>
                <a:cs typeface="Proxima Nova"/>
                <a:sym typeface="Proxima Nova"/>
              </a:defRPr>
            </a:lvl5pPr>
            <a:lvl6pPr lvl="5" algn="l">
              <a:buNone/>
              <a:defRPr b="1">
                <a:solidFill>
                  <a:schemeClr val="lt1"/>
                </a:solidFill>
                <a:latin typeface="Proxima Nova"/>
                <a:ea typeface="Proxima Nova"/>
                <a:cs typeface="Proxima Nova"/>
                <a:sym typeface="Proxima Nova"/>
              </a:defRPr>
            </a:lvl6pPr>
            <a:lvl7pPr lvl="6" algn="l">
              <a:buNone/>
              <a:defRPr b="1">
                <a:solidFill>
                  <a:schemeClr val="lt1"/>
                </a:solidFill>
                <a:latin typeface="Proxima Nova"/>
                <a:ea typeface="Proxima Nova"/>
                <a:cs typeface="Proxima Nova"/>
                <a:sym typeface="Proxima Nova"/>
              </a:defRPr>
            </a:lvl7pPr>
            <a:lvl8pPr lvl="7" algn="l">
              <a:buNone/>
              <a:defRPr b="1">
                <a:solidFill>
                  <a:schemeClr val="lt1"/>
                </a:solidFill>
                <a:latin typeface="Proxima Nova"/>
                <a:ea typeface="Proxima Nova"/>
                <a:cs typeface="Proxima Nova"/>
                <a:sym typeface="Proxima Nova"/>
              </a:defRPr>
            </a:lvl8pPr>
            <a:lvl9pPr lvl="8" algn="l">
              <a:buNone/>
              <a:defRPr b="1">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72" name="Google Shape;272;p28" title="Copy of LL_logo_white.png"/>
          <p:cNvPicPr preferRelativeResize="0"/>
          <p:nvPr/>
        </p:nvPicPr>
        <p:blipFill>
          <a:blip r:embed="rId3">
            <a:alphaModFix/>
          </a:blip>
          <a:stretch>
            <a:fillRect/>
          </a:stretch>
        </p:blipFill>
        <p:spPr>
          <a:xfrm>
            <a:off x="8042325" y="4544561"/>
            <a:ext cx="721499" cy="32486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With Paragraph v2 - Image 3">
  <p:cSld name="SECTION_HEADER_1_3">
    <p:spTree>
      <p:nvGrpSpPr>
        <p:cNvPr id="1" name="Shape 273"/>
        <p:cNvGrpSpPr/>
        <p:nvPr/>
      </p:nvGrpSpPr>
      <p:grpSpPr>
        <a:xfrm>
          <a:off x="0" y="0"/>
          <a:ext cx="0" cy="0"/>
          <a:chOff x="0" y="0"/>
          <a:chExt cx="0" cy="0"/>
        </a:xfrm>
      </p:grpSpPr>
      <p:sp>
        <p:nvSpPr>
          <p:cNvPr id="274" name="Google Shape;27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5" name="Google Shape;275;p29"/>
          <p:cNvSpPr/>
          <p:nvPr/>
        </p:nvSpPr>
        <p:spPr>
          <a:xfrm rot="10800000" flipH="1">
            <a:off x="0" y="1350"/>
            <a:ext cx="4117200" cy="5140800"/>
          </a:xfrm>
          <a:prstGeom prst="round1Rect">
            <a:avLst>
              <a:gd name="adj" fmla="val 22635"/>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txBox="1">
            <a:spLocks noGrp="1"/>
          </p:cNvSpPr>
          <p:nvPr>
            <p:ph type="body" idx="1"/>
          </p:nvPr>
        </p:nvSpPr>
        <p:spPr>
          <a:xfrm>
            <a:off x="4822050" y="861875"/>
            <a:ext cx="3650400" cy="26931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1pPr>
            <a:lvl2pPr marL="914400" lvl="1"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2pPr>
            <a:lvl3pPr marL="1371600" lvl="2"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3pPr>
            <a:lvl4pPr marL="1828800" lvl="3"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4pPr>
            <a:lvl5pPr marL="2286000" lvl="4"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5pPr>
            <a:lvl6pPr marL="2743200" lvl="5"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6pPr>
            <a:lvl7pPr marL="3200400" lvl="6"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7pPr>
            <a:lvl8pPr marL="3657600" lvl="7"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8pPr>
            <a:lvl9pPr marL="4114800" lvl="8"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9pPr>
          </a:lstStyle>
          <a:p>
            <a:endParaRPr/>
          </a:p>
        </p:txBody>
      </p:sp>
      <p:sp>
        <p:nvSpPr>
          <p:cNvPr id="277" name="Google Shape;277;p29"/>
          <p:cNvSpPr txBox="1">
            <a:spLocks noGrp="1"/>
          </p:cNvSpPr>
          <p:nvPr>
            <p:ph type="title"/>
          </p:nvPr>
        </p:nvSpPr>
        <p:spPr>
          <a:xfrm>
            <a:off x="597300" y="754443"/>
            <a:ext cx="2922600" cy="2405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Proxima Nova Extrabold"/>
              <a:buNone/>
              <a:defRPr>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78" name="Google Shape;278;p29"/>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279" name="Google Shape;279;p29"/>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With Paragraph v2 - Image 3 2">
  <p:cSld name="SECTION_HEADER_1_3_2">
    <p:spTree>
      <p:nvGrpSpPr>
        <p:cNvPr id="1" name="Shape 280"/>
        <p:cNvGrpSpPr/>
        <p:nvPr/>
      </p:nvGrpSpPr>
      <p:grpSpPr>
        <a:xfrm>
          <a:off x="0" y="0"/>
          <a:ext cx="0" cy="0"/>
          <a:chOff x="0" y="0"/>
          <a:chExt cx="0" cy="0"/>
        </a:xfrm>
      </p:grpSpPr>
      <p:sp>
        <p:nvSpPr>
          <p:cNvPr id="281" name="Google Shape;28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2" name="Google Shape;282;p30"/>
          <p:cNvSpPr/>
          <p:nvPr/>
        </p:nvSpPr>
        <p:spPr>
          <a:xfrm rot="10800000" flipH="1">
            <a:off x="0" y="1350"/>
            <a:ext cx="3372600" cy="5140800"/>
          </a:xfrm>
          <a:prstGeom prst="round1Rect">
            <a:avLst>
              <a:gd name="adj" fmla="val 22635"/>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txBox="1">
            <a:spLocks noGrp="1"/>
          </p:cNvSpPr>
          <p:nvPr>
            <p:ph type="body" idx="1"/>
          </p:nvPr>
        </p:nvSpPr>
        <p:spPr>
          <a:xfrm>
            <a:off x="4822050" y="861875"/>
            <a:ext cx="3650400" cy="26931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1pPr>
            <a:lvl2pPr marL="914400" lvl="1"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2pPr>
            <a:lvl3pPr marL="1371600" lvl="2"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3pPr>
            <a:lvl4pPr marL="1828800" lvl="3"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4pPr>
            <a:lvl5pPr marL="2286000" lvl="4"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5pPr>
            <a:lvl6pPr marL="2743200" lvl="5"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6pPr>
            <a:lvl7pPr marL="3200400" lvl="6"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7pPr>
            <a:lvl8pPr marL="3657600" lvl="7"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8pPr>
            <a:lvl9pPr marL="4114800" lvl="8"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9pPr>
          </a:lstStyle>
          <a:p>
            <a:endParaRPr/>
          </a:p>
        </p:txBody>
      </p:sp>
      <p:sp>
        <p:nvSpPr>
          <p:cNvPr id="284" name="Google Shape;284;p30"/>
          <p:cNvSpPr txBox="1">
            <a:spLocks noGrp="1"/>
          </p:cNvSpPr>
          <p:nvPr>
            <p:ph type="title"/>
          </p:nvPr>
        </p:nvSpPr>
        <p:spPr>
          <a:xfrm>
            <a:off x="597300" y="754450"/>
            <a:ext cx="2161200" cy="2405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Proxima Nova Extrabold"/>
              <a:buNone/>
              <a:defRPr>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85" name="Google Shape;285;p30"/>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286" name="Google Shape;286;p30"/>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With Paragraph v2 - Image 3 2 1">
  <p:cSld name="SECTION_HEADER_1_3_2_1">
    <p:spTree>
      <p:nvGrpSpPr>
        <p:cNvPr id="1" name="Shape 287"/>
        <p:cNvGrpSpPr/>
        <p:nvPr/>
      </p:nvGrpSpPr>
      <p:grpSpPr>
        <a:xfrm>
          <a:off x="0" y="0"/>
          <a:ext cx="0" cy="0"/>
          <a:chOff x="0" y="0"/>
          <a:chExt cx="0" cy="0"/>
        </a:xfrm>
      </p:grpSpPr>
      <p:sp>
        <p:nvSpPr>
          <p:cNvPr id="288" name="Google Shape;28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9" name="Google Shape;289;p31"/>
          <p:cNvSpPr/>
          <p:nvPr/>
        </p:nvSpPr>
        <p:spPr>
          <a:xfrm rot="10800000" flipH="1">
            <a:off x="0" y="1350"/>
            <a:ext cx="3372600" cy="5140800"/>
          </a:xfrm>
          <a:prstGeom prst="round1Rect">
            <a:avLst>
              <a:gd name="adj" fmla="val 22635"/>
            </a:avLst>
          </a:prstGeom>
          <a:solidFill>
            <a:srgbClr val="FF8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txBox="1">
            <a:spLocks noGrp="1"/>
          </p:cNvSpPr>
          <p:nvPr>
            <p:ph type="body" idx="1"/>
          </p:nvPr>
        </p:nvSpPr>
        <p:spPr>
          <a:xfrm>
            <a:off x="4822050" y="861875"/>
            <a:ext cx="3650400" cy="26931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1pPr>
            <a:lvl2pPr marL="914400" lvl="1"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2pPr>
            <a:lvl3pPr marL="1371600" lvl="2"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3pPr>
            <a:lvl4pPr marL="1828800" lvl="3"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4pPr>
            <a:lvl5pPr marL="2286000" lvl="4"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5pPr>
            <a:lvl6pPr marL="2743200" lvl="5"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6pPr>
            <a:lvl7pPr marL="3200400" lvl="6"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7pPr>
            <a:lvl8pPr marL="3657600" lvl="7"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8pPr>
            <a:lvl9pPr marL="4114800" lvl="8"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9pPr>
          </a:lstStyle>
          <a:p>
            <a:endParaRPr/>
          </a:p>
        </p:txBody>
      </p:sp>
      <p:sp>
        <p:nvSpPr>
          <p:cNvPr id="291" name="Google Shape;291;p31"/>
          <p:cNvSpPr txBox="1">
            <a:spLocks noGrp="1"/>
          </p:cNvSpPr>
          <p:nvPr>
            <p:ph type="title"/>
          </p:nvPr>
        </p:nvSpPr>
        <p:spPr>
          <a:xfrm>
            <a:off x="597300" y="754450"/>
            <a:ext cx="2161200" cy="2405700"/>
          </a:xfrm>
          <a:prstGeom prst="rect">
            <a:avLst/>
          </a:prstGeom>
        </p:spPr>
        <p:txBody>
          <a:bodyPr spcFirstLastPara="1" wrap="square" lIns="91425" tIns="91425" rIns="91425" bIns="91425" anchor="t" anchorCtr="0">
            <a:normAutofit/>
          </a:bodyPr>
          <a:lstStyle>
            <a:lvl1pPr lvl="0">
              <a:spcBef>
                <a:spcPts val="0"/>
              </a:spcBef>
              <a:spcAft>
                <a:spcPts val="0"/>
              </a:spcAft>
              <a:buClr>
                <a:srgbClr val="282929"/>
              </a:buClr>
              <a:buSzPts val="2800"/>
              <a:buFont typeface="Proxima Nova Extrabold"/>
              <a:buNone/>
              <a:defRPr>
                <a:solidFill>
                  <a:srgbClr val="282929"/>
                </a:solidFill>
                <a:latin typeface="Proxima Nova Extrabold"/>
                <a:ea typeface="Proxima Nova Extrabold"/>
                <a:cs typeface="Proxima Nova Extrabold"/>
                <a:sym typeface="Proxima Nova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92" name="Google Shape;292;p31"/>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293" name="Google Shape;293;p31"/>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With Paragraph v2 - Image 3 1">
  <p:cSld name="SECTION_HEADER_1_3_1">
    <p:spTree>
      <p:nvGrpSpPr>
        <p:cNvPr id="1" name="Shape 294"/>
        <p:cNvGrpSpPr/>
        <p:nvPr/>
      </p:nvGrpSpPr>
      <p:grpSpPr>
        <a:xfrm>
          <a:off x="0" y="0"/>
          <a:ext cx="0" cy="0"/>
          <a:chOff x="0" y="0"/>
          <a:chExt cx="0" cy="0"/>
        </a:xfrm>
      </p:grpSpPr>
      <p:sp>
        <p:nvSpPr>
          <p:cNvPr id="295" name="Google Shape;29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32"/>
          <p:cNvSpPr/>
          <p:nvPr/>
        </p:nvSpPr>
        <p:spPr>
          <a:xfrm rot="10800000" flipH="1">
            <a:off x="0" y="1350"/>
            <a:ext cx="4117200" cy="5140800"/>
          </a:xfrm>
          <a:prstGeom prst="round1Rect">
            <a:avLst>
              <a:gd name="adj" fmla="val 22635"/>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body" idx="1"/>
          </p:nvPr>
        </p:nvSpPr>
        <p:spPr>
          <a:xfrm>
            <a:off x="4822050" y="861875"/>
            <a:ext cx="3650400" cy="26931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1pPr>
            <a:lvl2pPr marL="914400" lvl="1"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2pPr>
            <a:lvl3pPr marL="1371600" lvl="2"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3pPr>
            <a:lvl4pPr marL="1828800" lvl="3"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4pPr>
            <a:lvl5pPr marL="2286000" lvl="4"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5pPr>
            <a:lvl6pPr marL="2743200" lvl="5"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6pPr>
            <a:lvl7pPr marL="3200400" lvl="6"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7pPr>
            <a:lvl8pPr marL="3657600" lvl="7"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8pPr>
            <a:lvl9pPr marL="4114800" lvl="8"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9pPr>
          </a:lstStyle>
          <a:p>
            <a:endParaRPr/>
          </a:p>
        </p:txBody>
      </p:sp>
      <p:sp>
        <p:nvSpPr>
          <p:cNvPr id="298" name="Google Shape;298;p32"/>
          <p:cNvSpPr txBox="1">
            <a:spLocks noGrp="1"/>
          </p:cNvSpPr>
          <p:nvPr>
            <p:ph type="title"/>
          </p:nvPr>
        </p:nvSpPr>
        <p:spPr>
          <a:xfrm>
            <a:off x="597300" y="754443"/>
            <a:ext cx="2922600" cy="2405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99" name="Google Shape;299;p32"/>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300" name="Google Shape;300;p32"/>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With Paragraph v2 - Image 2">
  <p:cSld name="SECTION_HEADER_1_2">
    <p:spTree>
      <p:nvGrpSpPr>
        <p:cNvPr id="1" name="Shape 301"/>
        <p:cNvGrpSpPr/>
        <p:nvPr/>
      </p:nvGrpSpPr>
      <p:grpSpPr>
        <a:xfrm>
          <a:off x="0" y="0"/>
          <a:ext cx="0" cy="0"/>
          <a:chOff x="0" y="0"/>
          <a:chExt cx="0" cy="0"/>
        </a:xfrm>
      </p:grpSpPr>
      <p:sp>
        <p:nvSpPr>
          <p:cNvPr id="302" name="Google Shape;30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03" name="Google Shape;303;p33"/>
          <p:cNvSpPr/>
          <p:nvPr/>
        </p:nvSpPr>
        <p:spPr>
          <a:xfrm rot="10800000" flipH="1">
            <a:off x="0" y="1350"/>
            <a:ext cx="4117200" cy="5140800"/>
          </a:xfrm>
          <a:prstGeom prst="round1Rect">
            <a:avLst>
              <a:gd name="adj" fmla="val 22635"/>
            </a:avLst>
          </a:prstGeom>
          <a:solidFill>
            <a:srgbClr val="FFC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3"/>
          <p:cNvSpPr txBox="1">
            <a:spLocks noGrp="1"/>
          </p:cNvSpPr>
          <p:nvPr>
            <p:ph type="body" idx="1"/>
          </p:nvPr>
        </p:nvSpPr>
        <p:spPr>
          <a:xfrm>
            <a:off x="4822050" y="861875"/>
            <a:ext cx="3650400" cy="26931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1pPr>
            <a:lvl2pPr marL="914400" lvl="1"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2pPr>
            <a:lvl3pPr marL="1371600" lvl="2"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3pPr>
            <a:lvl4pPr marL="1828800" lvl="3"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4pPr>
            <a:lvl5pPr marL="2286000" lvl="4"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5pPr>
            <a:lvl6pPr marL="2743200" lvl="5"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6pPr>
            <a:lvl7pPr marL="3200400" lvl="6"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7pPr>
            <a:lvl8pPr marL="3657600" lvl="7"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8pPr>
            <a:lvl9pPr marL="4114800" lvl="8"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9pPr>
          </a:lstStyle>
          <a:p>
            <a:endParaRPr/>
          </a:p>
        </p:txBody>
      </p:sp>
      <p:sp>
        <p:nvSpPr>
          <p:cNvPr id="305" name="Google Shape;305;p33"/>
          <p:cNvSpPr txBox="1">
            <a:spLocks noGrp="1"/>
          </p:cNvSpPr>
          <p:nvPr>
            <p:ph type="title"/>
          </p:nvPr>
        </p:nvSpPr>
        <p:spPr>
          <a:xfrm>
            <a:off x="597300" y="754443"/>
            <a:ext cx="2922600" cy="2405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06" name="Google Shape;306;p33"/>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307" name="Google Shape;307;p33"/>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With Paragraph v2 - Image 2 1">
  <p:cSld name="SECTION_HEADER_1_2_1">
    <p:spTree>
      <p:nvGrpSpPr>
        <p:cNvPr id="1" name="Shape 308"/>
        <p:cNvGrpSpPr/>
        <p:nvPr/>
      </p:nvGrpSpPr>
      <p:grpSpPr>
        <a:xfrm>
          <a:off x="0" y="0"/>
          <a:ext cx="0" cy="0"/>
          <a:chOff x="0" y="0"/>
          <a:chExt cx="0" cy="0"/>
        </a:xfrm>
      </p:grpSpPr>
      <p:sp>
        <p:nvSpPr>
          <p:cNvPr id="309" name="Google Shape;30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0" name="Google Shape;310;p34"/>
          <p:cNvSpPr/>
          <p:nvPr/>
        </p:nvSpPr>
        <p:spPr>
          <a:xfrm rot="10800000" flipH="1">
            <a:off x="0" y="1350"/>
            <a:ext cx="4117200" cy="5140800"/>
          </a:xfrm>
          <a:prstGeom prst="round1Rect">
            <a:avLst>
              <a:gd name="adj" fmla="val 22635"/>
            </a:avLst>
          </a:prstGeom>
          <a:solidFill>
            <a:srgbClr val="FF8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txBox="1">
            <a:spLocks noGrp="1"/>
          </p:cNvSpPr>
          <p:nvPr>
            <p:ph type="body" idx="1"/>
          </p:nvPr>
        </p:nvSpPr>
        <p:spPr>
          <a:xfrm>
            <a:off x="4822050" y="861875"/>
            <a:ext cx="3650400" cy="26931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1pPr>
            <a:lvl2pPr marL="914400" lvl="1"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2pPr>
            <a:lvl3pPr marL="1371600" lvl="2"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3pPr>
            <a:lvl4pPr marL="1828800" lvl="3"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4pPr>
            <a:lvl5pPr marL="2286000" lvl="4"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5pPr>
            <a:lvl6pPr marL="2743200" lvl="5"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6pPr>
            <a:lvl7pPr marL="3200400" lvl="6"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7pPr>
            <a:lvl8pPr marL="3657600" lvl="7"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8pPr>
            <a:lvl9pPr marL="4114800" lvl="8"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9pPr>
          </a:lstStyle>
          <a:p>
            <a:endParaRPr/>
          </a:p>
        </p:txBody>
      </p:sp>
      <p:sp>
        <p:nvSpPr>
          <p:cNvPr id="312" name="Google Shape;312;p34"/>
          <p:cNvSpPr txBox="1">
            <a:spLocks noGrp="1"/>
          </p:cNvSpPr>
          <p:nvPr>
            <p:ph type="title"/>
          </p:nvPr>
        </p:nvSpPr>
        <p:spPr>
          <a:xfrm>
            <a:off x="597300" y="754443"/>
            <a:ext cx="2922600" cy="2405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13" name="Google Shape;313;p34"/>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314" name="Google Shape;314;p34"/>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With Paragraph v2 - Image 1">
  <p:cSld name="SECTION_HEADER_1_1">
    <p:spTree>
      <p:nvGrpSpPr>
        <p:cNvPr id="1" name="Shape 315"/>
        <p:cNvGrpSpPr/>
        <p:nvPr/>
      </p:nvGrpSpPr>
      <p:grpSpPr>
        <a:xfrm>
          <a:off x="0" y="0"/>
          <a:ext cx="0" cy="0"/>
          <a:chOff x="0" y="0"/>
          <a:chExt cx="0" cy="0"/>
        </a:xfrm>
      </p:grpSpPr>
      <p:sp>
        <p:nvSpPr>
          <p:cNvPr id="316" name="Google Shape;316;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7" name="Google Shape;317;p35"/>
          <p:cNvSpPr/>
          <p:nvPr/>
        </p:nvSpPr>
        <p:spPr>
          <a:xfrm rot="10800000" flipH="1">
            <a:off x="0" y="1350"/>
            <a:ext cx="4117200" cy="5140800"/>
          </a:xfrm>
          <a:prstGeom prst="round1Rect">
            <a:avLst>
              <a:gd name="adj" fmla="val 22635"/>
            </a:avLst>
          </a:prstGeom>
          <a:solidFill>
            <a:srgbClr val="2A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txBox="1">
            <a:spLocks noGrp="1"/>
          </p:cNvSpPr>
          <p:nvPr>
            <p:ph type="body" idx="1"/>
          </p:nvPr>
        </p:nvSpPr>
        <p:spPr>
          <a:xfrm>
            <a:off x="4822050" y="861875"/>
            <a:ext cx="3650400" cy="26931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1pPr>
            <a:lvl2pPr marL="914400" lvl="1"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2pPr>
            <a:lvl3pPr marL="1371600" lvl="2"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3pPr>
            <a:lvl4pPr marL="1828800" lvl="3"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4pPr>
            <a:lvl5pPr marL="2286000" lvl="4"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5pPr>
            <a:lvl6pPr marL="2743200" lvl="5"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6pPr>
            <a:lvl7pPr marL="3200400" lvl="6"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7pPr>
            <a:lvl8pPr marL="3657600" lvl="7"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8pPr>
            <a:lvl9pPr marL="4114800" lvl="8" indent="-298450">
              <a:spcBef>
                <a:spcPts val="0"/>
              </a:spcBef>
              <a:spcAft>
                <a:spcPts val="0"/>
              </a:spcAft>
              <a:buClr>
                <a:schemeClr val="dk1"/>
              </a:buClr>
              <a:buSzPts val="1100"/>
              <a:buFont typeface="Proxima Nova"/>
              <a:buChar char="■"/>
              <a:defRPr sz="1100">
                <a:solidFill>
                  <a:schemeClr val="dk1"/>
                </a:solidFill>
                <a:latin typeface="Proxima Nova"/>
                <a:ea typeface="Proxima Nova"/>
                <a:cs typeface="Proxima Nova"/>
                <a:sym typeface="Proxima Nova"/>
              </a:defRPr>
            </a:lvl9pPr>
          </a:lstStyle>
          <a:p>
            <a:endParaRPr/>
          </a:p>
        </p:txBody>
      </p:sp>
      <p:sp>
        <p:nvSpPr>
          <p:cNvPr id="319" name="Google Shape;319;p35"/>
          <p:cNvSpPr txBox="1">
            <a:spLocks noGrp="1"/>
          </p:cNvSpPr>
          <p:nvPr>
            <p:ph type="title"/>
          </p:nvPr>
        </p:nvSpPr>
        <p:spPr>
          <a:xfrm>
            <a:off x="597300" y="754443"/>
            <a:ext cx="2922600" cy="2405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20" name="Google Shape;320;p35"/>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321" name="Google Shape;321;p35"/>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ver">
  <p:cSld name="CUSTOM_15">
    <p:spTree>
      <p:nvGrpSpPr>
        <p:cNvPr id="1" name="Shape 322"/>
        <p:cNvGrpSpPr/>
        <p:nvPr/>
      </p:nvGrpSpPr>
      <p:grpSpPr>
        <a:xfrm>
          <a:off x="0" y="0"/>
          <a:ext cx="0" cy="0"/>
          <a:chOff x="0" y="0"/>
          <a:chExt cx="0" cy="0"/>
        </a:xfrm>
      </p:grpSpPr>
      <p:sp>
        <p:nvSpPr>
          <p:cNvPr id="323" name="Google Shape;323;p36"/>
          <p:cNvSpPr/>
          <p:nvPr/>
        </p:nvSpPr>
        <p:spPr>
          <a:xfrm rot="10800000" flipH="1">
            <a:off x="0" y="225"/>
            <a:ext cx="9141900" cy="2522400"/>
          </a:xfrm>
          <a:prstGeom prst="round1Rect">
            <a:avLst>
              <a:gd name="adj" fmla="val 27169"/>
            </a:avLst>
          </a:prstGeom>
          <a:solidFill>
            <a:srgbClr val="FF8E7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4" name="Google Shape;324;p36"/>
          <p:cNvSpPr/>
          <p:nvPr/>
        </p:nvSpPr>
        <p:spPr>
          <a:xfrm>
            <a:off x="0" y="4640700"/>
            <a:ext cx="9144000" cy="5109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5" name="Google Shape;325;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pic>
        <p:nvPicPr>
          <p:cNvPr id="326" name="Google Shape;326;p36"/>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327" name="Google Shape;327;p36"/>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act us slide - v1">
  <p:cSld name="CUSTOM_11">
    <p:spTree>
      <p:nvGrpSpPr>
        <p:cNvPr id="1" name="Shape 328"/>
        <p:cNvGrpSpPr/>
        <p:nvPr/>
      </p:nvGrpSpPr>
      <p:grpSpPr>
        <a:xfrm>
          <a:off x="0" y="0"/>
          <a:ext cx="0" cy="0"/>
          <a:chOff x="0" y="0"/>
          <a:chExt cx="0" cy="0"/>
        </a:xfrm>
      </p:grpSpPr>
      <p:sp>
        <p:nvSpPr>
          <p:cNvPr id="329" name="Google Shape;329;p37"/>
          <p:cNvSpPr/>
          <p:nvPr/>
        </p:nvSpPr>
        <p:spPr>
          <a:xfrm rot="5400000">
            <a:off x="-1449800" y="1441200"/>
            <a:ext cx="5160600" cy="2261100"/>
          </a:xfrm>
          <a:prstGeom prst="round1Rect">
            <a:avLst>
              <a:gd name="adj" fmla="val 28689"/>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7"/>
          <p:cNvSpPr>
            <a:spLocks noGrp="1"/>
          </p:cNvSpPr>
          <p:nvPr>
            <p:ph type="pic" idx="2"/>
          </p:nvPr>
        </p:nvSpPr>
        <p:spPr>
          <a:xfrm flipH="1">
            <a:off x="5695200" y="997200"/>
            <a:ext cx="3448800" cy="4147200"/>
          </a:xfrm>
          <a:prstGeom prst="round1Rect">
            <a:avLst>
              <a:gd name="adj" fmla="val 22505"/>
            </a:avLst>
          </a:prstGeom>
          <a:noFill/>
          <a:ln>
            <a:noFill/>
          </a:ln>
        </p:spPr>
      </p:sp>
      <p:sp>
        <p:nvSpPr>
          <p:cNvPr id="331" name="Google Shape;331;p37"/>
          <p:cNvSpPr txBox="1"/>
          <p:nvPr/>
        </p:nvSpPr>
        <p:spPr>
          <a:xfrm>
            <a:off x="1115825" y="2103449"/>
            <a:ext cx="994200" cy="458400"/>
          </a:xfrm>
          <a:prstGeom prst="rect">
            <a:avLst/>
          </a:prstGeom>
          <a:noFill/>
          <a:ln>
            <a:noFill/>
          </a:ln>
        </p:spPr>
        <p:txBody>
          <a:bodyPr spcFirstLastPara="1" wrap="square" lIns="0" tIns="91425" rIns="0" bIns="91425" anchor="t" anchorCtr="0">
            <a:noAutofit/>
          </a:bodyPr>
          <a:lstStyle/>
          <a:p>
            <a:pPr marL="0" lvl="0" indent="0" algn="l" rtl="0">
              <a:lnSpc>
                <a:spcPct val="115000"/>
              </a:lnSpc>
              <a:spcBef>
                <a:spcPts val="0"/>
              </a:spcBef>
              <a:spcAft>
                <a:spcPts val="0"/>
              </a:spcAft>
              <a:buNone/>
            </a:pPr>
            <a:r>
              <a:rPr lang="en" sz="1500" b="1">
                <a:solidFill>
                  <a:srgbClr val="FFFFFF"/>
                </a:solidFill>
                <a:latin typeface="Proxima Nova"/>
                <a:ea typeface="Proxima Nova"/>
                <a:cs typeface="Proxima Nova"/>
                <a:sym typeface="Proxima Nova"/>
              </a:rPr>
              <a:t>PHONE</a:t>
            </a:r>
            <a:endParaRPr sz="1500" b="1">
              <a:solidFill>
                <a:srgbClr val="FFFFFF"/>
              </a:solidFill>
              <a:latin typeface="Proxima Nova"/>
              <a:ea typeface="Proxima Nova"/>
              <a:cs typeface="Proxima Nova"/>
              <a:sym typeface="Proxima Nova"/>
            </a:endParaRPr>
          </a:p>
        </p:txBody>
      </p:sp>
      <p:sp>
        <p:nvSpPr>
          <p:cNvPr id="332" name="Google Shape;332;p37"/>
          <p:cNvSpPr txBox="1"/>
          <p:nvPr/>
        </p:nvSpPr>
        <p:spPr>
          <a:xfrm>
            <a:off x="1126769" y="2679836"/>
            <a:ext cx="972300" cy="458400"/>
          </a:xfrm>
          <a:prstGeom prst="rect">
            <a:avLst/>
          </a:prstGeom>
          <a:noFill/>
          <a:ln>
            <a:noFill/>
          </a:ln>
        </p:spPr>
        <p:txBody>
          <a:bodyPr spcFirstLastPara="1" wrap="square" lIns="0" tIns="91425" rIns="0" bIns="91425" anchor="t" anchorCtr="0">
            <a:noAutofit/>
          </a:bodyPr>
          <a:lstStyle/>
          <a:p>
            <a:pPr marL="0" lvl="0" indent="0" algn="l" rtl="0">
              <a:lnSpc>
                <a:spcPct val="115000"/>
              </a:lnSpc>
              <a:spcBef>
                <a:spcPts val="0"/>
              </a:spcBef>
              <a:spcAft>
                <a:spcPts val="0"/>
              </a:spcAft>
              <a:buNone/>
            </a:pPr>
            <a:r>
              <a:rPr lang="en" sz="1500" b="1">
                <a:solidFill>
                  <a:srgbClr val="FFFFFF"/>
                </a:solidFill>
                <a:latin typeface="Proxima Nova"/>
                <a:ea typeface="Proxima Nova"/>
                <a:cs typeface="Proxima Nova"/>
                <a:sym typeface="Proxima Nova"/>
              </a:rPr>
              <a:t>EMAIL</a:t>
            </a:r>
            <a:endParaRPr sz="1500" b="1">
              <a:solidFill>
                <a:srgbClr val="FFFFFF"/>
              </a:solidFill>
              <a:latin typeface="Proxima Nova"/>
              <a:ea typeface="Proxima Nova"/>
              <a:cs typeface="Proxima Nova"/>
              <a:sym typeface="Proxima Nova"/>
            </a:endParaRPr>
          </a:p>
        </p:txBody>
      </p:sp>
      <p:sp>
        <p:nvSpPr>
          <p:cNvPr id="333" name="Google Shape;333;p37"/>
          <p:cNvSpPr txBox="1"/>
          <p:nvPr/>
        </p:nvSpPr>
        <p:spPr>
          <a:xfrm>
            <a:off x="1115825" y="3256249"/>
            <a:ext cx="994200" cy="458400"/>
          </a:xfrm>
          <a:prstGeom prst="rect">
            <a:avLst/>
          </a:prstGeom>
          <a:noFill/>
          <a:ln>
            <a:noFill/>
          </a:ln>
        </p:spPr>
        <p:txBody>
          <a:bodyPr spcFirstLastPara="1" wrap="square" lIns="0" tIns="91425" rIns="0" bIns="91425" anchor="t" anchorCtr="0">
            <a:noAutofit/>
          </a:bodyPr>
          <a:lstStyle/>
          <a:p>
            <a:pPr marL="0" lvl="0" indent="0" algn="l" rtl="0">
              <a:lnSpc>
                <a:spcPct val="115000"/>
              </a:lnSpc>
              <a:spcBef>
                <a:spcPts val="0"/>
              </a:spcBef>
              <a:spcAft>
                <a:spcPts val="0"/>
              </a:spcAft>
              <a:buNone/>
            </a:pPr>
            <a:r>
              <a:rPr lang="en" sz="1500" b="1">
                <a:solidFill>
                  <a:srgbClr val="FFFFFF"/>
                </a:solidFill>
                <a:latin typeface="Proxima Nova"/>
                <a:ea typeface="Proxima Nova"/>
                <a:cs typeface="Proxima Nova"/>
                <a:sym typeface="Proxima Nova"/>
              </a:rPr>
              <a:t>WEBSITE</a:t>
            </a:r>
            <a:endParaRPr sz="1500" b="1">
              <a:solidFill>
                <a:srgbClr val="FFFFFF"/>
              </a:solidFill>
              <a:latin typeface="Proxima Nova"/>
              <a:ea typeface="Proxima Nova"/>
              <a:cs typeface="Proxima Nova"/>
              <a:sym typeface="Proxima Nova"/>
            </a:endParaRPr>
          </a:p>
        </p:txBody>
      </p:sp>
      <p:sp>
        <p:nvSpPr>
          <p:cNvPr id="334" name="Google Shape;334;p37"/>
          <p:cNvSpPr txBox="1">
            <a:spLocks noGrp="1"/>
          </p:cNvSpPr>
          <p:nvPr>
            <p:ph type="ctrTitle"/>
          </p:nvPr>
        </p:nvSpPr>
        <p:spPr>
          <a:xfrm>
            <a:off x="2574000" y="392400"/>
            <a:ext cx="3121200" cy="54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35" name="Google Shape;335;p37"/>
          <p:cNvSpPr txBox="1">
            <a:spLocks noGrp="1"/>
          </p:cNvSpPr>
          <p:nvPr>
            <p:ph type="body" idx="1"/>
          </p:nvPr>
        </p:nvSpPr>
        <p:spPr>
          <a:xfrm>
            <a:off x="2574000" y="1569600"/>
            <a:ext cx="2802300" cy="4968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336" name="Google Shape;336;p37"/>
          <p:cNvSpPr txBox="1">
            <a:spLocks noGrp="1"/>
          </p:cNvSpPr>
          <p:nvPr>
            <p:ph type="body" idx="3"/>
          </p:nvPr>
        </p:nvSpPr>
        <p:spPr>
          <a:xfrm>
            <a:off x="2574000" y="2624400"/>
            <a:ext cx="2802300" cy="4968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337" name="Google Shape;337;p37"/>
          <p:cNvSpPr txBox="1">
            <a:spLocks noGrp="1"/>
          </p:cNvSpPr>
          <p:nvPr>
            <p:ph type="body" idx="4"/>
          </p:nvPr>
        </p:nvSpPr>
        <p:spPr>
          <a:xfrm>
            <a:off x="2574000" y="3679200"/>
            <a:ext cx="2802300" cy="4968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338" name="Google Shape;338;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act us slide - v1 1">
  <p:cSld name="CUSTOM_11_1">
    <p:spTree>
      <p:nvGrpSpPr>
        <p:cNvPr id="1" name="Shape 339"/>
        <p:cNvGrpSpPr/>
        <p:nvPr/>
      </p:nvGrpSpPr>
      <p:grpSpPr>
        <a:xfrm>
          <a:off x="0" y="0"/>
          <a:ext cx="0" cy="0"/>
          <a:chOff x="0" y="0"/>
          <a:chExt cx="0" cy="0"/>
        </a:xfrm>
      </p:grpSpPr>
      <p:sp>
        <p:nvSpPr>
          <p:cNvPr id="340" name="Google Shape;340;p38"/>
          <p:cNvSpPr/>
          <p:nvPr/>
        </p:nvSpPr>
        <p:spPr>
          <a:xfrm rot="5400000">
            <a:off x="-1462333" y="1441200"/>
            <a:ext cx="5160600" cy="2261100"/>
          </a:xfrm>
          <a:prstGeom prst="round1Rect">
            <a:avLst>
              <a:gd name="adj" fmla="val 28689"/>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8"/>
          <p:cNvSpPr txBox="1">
            <a:spLocks noGrp="1"/>
          </p:cNvSpPr>
          <p:nvPr>
            <p:ph type="ctrTitle"/>
          </p:nvPr>
        </p:nvSpPr>
        <p:spPr>
          <a:xfrm>
            <a:off x="2574000" y="392400"/>
            <a:ext cx="3121200" cy="54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2" name="Google Shape;342;p38"/>
          <p:cNvSpPr txBox="1">
            <a:spLocks noGrp="1"/>
          </p:cNvSpPr>
          <p:nvPr>
            <p:ph type="body" idx="1"/>
          </p:nvPr>
        </p:nvSpPr>
        <p:spPr>
          <a:xfrm>
            <a:off x="2574000" y="1569600"/>
            <a:ext cx="2802300" cy="4968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343" name="Google Shape;343;p38"/>
          <p:cNvSpPr txBox="1">
            <a:spLocks noGrp="1"/>
          </p:cNvSpPr>
          <p:nvPr>
            <p:ph type="body" idx="2"/>
          </p:nvPr>
        </p:nvSpPr>
        <p:spPr>
          <a:xfrm>
            <a:off x="2574000" y="2624400"/>
            <a:ext cx="2802300" cy="4968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344" name="Google Shape;344;p38"/>
          <p:cNvSpPr txBox="1">
            <a:spLocks noGrp="1"/>
          </p:cNvSpPr>
          <p:nvPr>
            <p:ph type="body" idx="3"/>
          </p:nvPr>
        </p:nvSpPr>
        <p:spPr>
          <a:xfrm>
            <a:off x="2574000" y="3679200"/>
            <a:ext cx="2802300" cy="4968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345" name="Google Shape;345;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0"/>
        <p:cNvGrpSpPr/>
        <p:nvPr/>
      </p:nvGrpSpPr>
      <p:grpSpPr>
        <a:xfrm>
          <a:off x="0" y="0"/>
          <a:ext cx="0" cy="0"/>
          <a:chOff x="0" y="0"/>
          <a:chExt cx="0" cy="0"/>
        </a:xfrm>
      </p:grpSpPr>
      <p:grpSp>
        <p:nvGrpSpPr>
          <p:cNvPr id="351" name="Google Shape;351;p40"/>
          <p:cNvGrpSpPr/>
          <p:nvPr/>
        </p:nvGrpSpPr>
        <p:grpSpPr>
          <a:xfrm>
            <a:off x="4350279" y="2855377"/>
            <a:ext cx="443589" cy="105632"/>
            <a:chOff x="4137525" y="2915950"/>
            <a:chExt cx="869100" cy="207000"/>
          </a:xfrm>
        </p:grpSpPr>
        <p:sp>
          <p:nvSpPr>
            <p:cNvPr id="352" name="Google Shape;352;p40"/>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40"/>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356" name="Google Shape;356;p40"/>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7" name="Google Shape;357;p4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8"/>
        <p:cNvGrpSpPr/>
        <p:nvPr/>
      </p:nvGrpSpPr>
      <p:grpSpPr>
        <a:xfrm>
          <a:off x="0" y="0"/>
          <a:ext cx="0" cy="0"/>
          <a:chOff x="0" y="0"/>
          <a:chExt cx="0" cy="0"/>
        </a:xfrm>
      </p:grpSpPr>
      <p:sp>
        <p:nvSpPr>
          <p:cNvPr id="359" name="Google Shape;359;p41"/>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0" name="Google Shape;360;p4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
        <p:cNvGrpSpPr/>
        <p:nvPr/>
      </p:nvGrpSpPr>
      <p:grpSpPr>
        <a:xfrm>
          <a:off x="0" y="0"/>
          <a:ext cx="0" cy="0"/>
          <a:chOff x="0" y="0"/>
          <a:chExt cx="0" cy="0"/>
        </a:xfrm>
      </p:grpSpPr>
      <p:sp>
        <p:nvSpPr>
          <p:cNvPr id="22" name="Google Shape;22;p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3" name="Google Shape;23;p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1"/>
        <p:cNvGrpSpPr/>
        <p:nvPr/>
      </p:nvGrpSpPr>
      <p:grpSpPr>
        <a:xfrm>
          <a:off x="0" y="0"/>
          <a:ext cx="0" cy="0"/>
          <a:chOff x="0" y="0"/>
          <a:chExt cx="0" cy="0"/>
        </a:xfrm>
      </p:grpSpPr>
      <p:sp>
        <p:nvSpPr>
          <p:cNvPr id="362" name="Google Shape;36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3" name="Google Shape;363;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64" name="Google Shape;364;p4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5"/>
        <p:cNvGrpSpPr/>
        <p:nvPr/>
      </p:nvGrpSpPr>
      <p:grpSpPr>
        <a:xfrm>
          <a:off x="0" y="0"/>
          <a:ext cx="0" cy="0"/>
          <a:chOff x="0" y="0"/>
          <a:chExt cx="0" cy="0"/>
        </a:xfrm>
      </p:grpSpPr>
      <p:sp>
        <p:nvSpPr>
          <p:cNvPr id="366" name="Google Shape;36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7" name="Google Shape;367;p4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8" name="Google Shape;368;p4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9" name="Google Shape;369;p4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0"/>
        <p:cNvGrpSpPr/>
        <p:nvPr/>
      </p:nvGrpSpPr>
      <p:grpSpPr>
        <a:xfrm>
          <a:off x="0" y="0"/>
          <a:ext cx="0" cy="0"/>
          <a:chOff x="0" y="0"/>
          <a:chExt cx="0" cy="0"/>
        </a:xfrm>
      </p:grpSpPr>
      <p:sp>
        <p:nvSpPr>
          <p:cNvPr id="371" name="Google Shape;37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2" name="Google Shape;372;p4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3"/>
        <p:cNvGrpSpPr/>
        <p:nvPr/>
      </p:nvGrpSpPr>
      <p:grpSpPr>
        <a:xfrm>
          <a:off x="0" y="0"/>
          <a:ext cx="0" cy="0"/>
          <a:chOff x="0" y="0"/>
          <a:chExt cx="0" cy="0"/>
        </a:xfrm>
      </p:grpSpPr>
      <p:sp>
        <p:nvSpPr>
          <p:cNvPr id="374" name="Google Shape;374;p4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5" name="Google Shape;375;p4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6" name="Google Shape;376;p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79" name="Google Shape;379;p4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0"/>
        <p:cNvGrpSpPr/>
        <p:nvPr/>
      </p:nvGrpSpPr>
      <p:grpSpPr>
        <a:xfrm>
          <a:off x="0" y="0"/>
          <a:ext cx="0" cy="0"/>
          <a:chOff x="0" y="0"/>
          <a:chExt cx="0" cy="0"/>
        </a:xfrm>
      </p:grpSpPr>
      <p:sp>
        <p:nvSpPr>
          <p:cNvPr id="381" name="Google Shape;381;p47"/>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2" name="Google Shape;382;p4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83" name="Google Shape;383;p47"/>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4" name="Google Shape;384;p47"/>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85" name="Google Shape;385;p4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386" name="Google Shape;386;p4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7"/>
        <p:cNvGrpSpPr/>
        <p:nvPr/>
      </p:nvGrpSpPr>
      <p:grpSpPr>
        <a:xfrm>
          <a:off x="0" y="0"/>
          <a:ext cx="0" cy="0"/>
          <a:chOff x="0" y="0"/>
          <a:chExt cx="0" cy="0"/>
        </a:xfrm>
      </p:grpSpPr>
      <p:sp>
        <p:nvSpPr>
          <p:cNvPr id="388" name="Google Shape;388;p4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389" name="Google Shape;389;p4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0"/>
        <p:cNvGrpSpPr/>
        <p:nvPr/>
      </p:nvGrpSpPr>
      <p:grpSpPr>
        <a:xfrm>
          <a:off x="0" y="0"/>
          <a:ext cx="0" cy="0"/>
          <a:chOff x="0" y="0"/>
          <a:chExt cx="0" cy="0"/>
        </a:xfrm>
      </p:grpSpPr>
      <p:sp>
        <p:nvSpPr>
          <p:cNvPr id="391" name="Google Shape;391;p49"/>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2" name="Google Shape;392;p49"/>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93" name="Google Shape;393;p4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4"/>
        <p:cNvGrpSpPr/>
        <p:nvPr/>
      </p:nvGrpSpPr>
      <p:grpSpPr>
        <a:xfrm>
          <a:off x="0" y="0"/>
          <a:ext cx="0" cy="0"/>
          <a:chOff x="0" y="0"/>
          <a:chExt cx="0" cy="0"/>
        </a:xfrm>
      </p:grpSpPr>
      <p:sp>
        <p:nvSpPr>
          <p:cNvPr id="395" name="Google Shape;395;p5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ingle user layout - v2 1">
  <p:cSld name="CUSTOM_9_1">
    <p:bg>
      <p:bgPr>
        <a:solidFill>
          <a:srgbClr val="FF8E72"/>
        </a:solidFill>
        <a:effectLst/>
      </p:bgPr>
    </p:bg>
    <p:spTree>
      <p:nvGrpSpPr>
        <p:cNvPr id="1" name="Shape 396"/>
        <p:cNvGrpSpPr/>
        <p:nvPr/>
      </p:nvGrpSpPr>
      <p:grpSpPr>
        <a:xfrm>
          <a:off x="0" y="0"/>
          <a:ext cx="0" cy="0"/>
          <a:chOff x="0" y="0"/>
          <a:chExt cx="0" cy="0"/>
        </a:xfrm>
      </p:grpSpPr>
      <p:sp>
        <p:nvSpPr>
          <p:cNvPr id="397" name="Google Shape;397;p51"/>
          <p:cNvSpPr/>
          <p:nvPr/>
        </p:nvSpPr>
        <p:spPr>
          <a:xfrm>
            <a:off x="1390288" y="0"/>
            <a:ext cx="6324600" cy="5143500"/>
          </a:xfrm>
          <a:prstGeom prst="round2SameRect">
            <a:avLst>
              <a:gd name="adj1" fmla="val 16667"/>
              <a:gd name="adj2" fmla="val 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8" name="Google Shape;398;p51"/>
          <p:cNvSpPr txBox="1">
            <a:spLocks noGrp="1"/>
          </p:cNvSpPr>
          <p:nvPr>
            <p:ph type="subTitle" idx="1"/>
          </p:nvPr>
        </p:nvSpPr>
        <p:spPr>
          <a:xfrm>
            <a:off x="2209233" y="1345775"/>
            <a:ext cx="4942500" cy="405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Figtree SemiBold"/>
              <a:buNone/>
              <a:defRPr sz="1400">
                <a:solidFill>
                  <a:schemeClr val="dk1"/>
                </a:solidFill>
                <a:latin typeface="Figtree SemiBold"/>
                <a:ea typeface="Figtree SemiBold"/>
                <a:cs typeface="Figtree SemiBold"/>
                <a:sym typeface="Figtree SemiBold"/>
              </a:defRPr>
            </a:lvl1pPr>
            <a:lvl2pPr lvl="1">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lnSpc>
                <a:spcPct val="100000"/>
              </a:lnSpc>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399" name="Google Shape;399;p51"/>
          <p:cNvSpPr txBox="1">
            <a:spLocks noGrp="1"/>
          </p:cNvSpPr>
          <p:nvPr>
            <p:ph type="body" idx="2"/>
          </p:nvPr>
        </p:nvSpPr>
        <p:spPr>
          <a:xfrm>
            <a:off x="2109433" y="2100020"/>
            <a:ext cx="4942500" cy="4050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00" name="Google Shape;400;p51"/>
          <p:cNvSpPr txBox="1">
            <a:spLocks noGrp="1"/>
          </p:cNvSpPr>
          <p:nvPr>
            <p:ph type="body" idx="3"/>
          </p:nvPr>
        </p:nvSpPr>
        <p:spPr>
          <a:xfrm>
            <a:off x="2098251" y="2854275"/>
            <a:ext cx="4942500" cy="17712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01" name="Google Shape;401;p51"/>
          <p:cNvSpPr txBox="1">
            <a:spLocks noGrp="1"/>
          </p:cNvSpPr>
          <p:nvPr>
            <p:ph type="ctrTitle"/>
          </p:nvPr>
        </p:nvSpPr>
        <p:spPr>
          <a:xfrm>
            <a:off x="2098251" y="679875"/>
            <a:ext cx="4942500" cy="547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02" name="Google Shape;402;p51"/>
          <p:cNvSpPr txBox="1">
            <a:spLocks noGrp="1"/>
          </p:cNvSpPr>
          <p:nvPr>
            <p:ph type="sldNum" idx="1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chemeClr val="lt1"/>
                </a:solidFill>
                <a:latin typeface="Proxima Nova"/>
                <a:ea typeface="Proxima Nova"/>
                <a:cs typeface="Proxima Nova"/>
                <a:sym typeface="Proxima Nova"/>
              </a:defRPr>
            </a:lvl1pPr>
            <a:lvl2pPr lvl="1" algn="l">
              <a:buNone/>
              <a:defRPr b="1">
                <a:solidFill>
                  <a:schemeClr val="lt1"/>
                </a:solidFill>
                <a:latin typeface="Proxima Nova"/>
                <a:ea typeface="Proxima Nova"/>
                <a:cs typeface="Proxima Nova"/>
                <a:sym typeface="Proxima Nova"/>
              </a:defRPr>
            </a:lvl2pPr>
            <a:lvl3pPr lvl="2" algn="l">
              <a:buNone/>
              <a:defRPr b="1">
                <a:solidFill>
                  <a:schemeClr val="lt1"/>
                </a:solidFill>
                <a:latin typeface="Proxima Nova"/>
                <a:ea typeface="Proxima Nova"/>
                <a:cs typeface="Proxima Nova"/>
                <a:sym typeface="Proxima Nova"/>
              </a:defRPr>
            </a:lvl3pPr>
            <a:lvl4pPr lvl="3" algn="l">
              <a:buNone/>
              <a:defRPr b="1">
                <a:solidFill>
                  <a:schemeClr val="lt1"/>
                </a:solidFill>
                <a:latin typeface="Proxima Nova"/>
                <a:ea typeface="Proxima Nova"/>
                <a:cs typeface="Proxima Nova"/>
                <a:sym typeface="Proxima Nova"/>
              </a:defRPr>
            </a:lvl4pPr>
            <a:lvl5pPr lvl="4" algn="l">
              <a:buNone/>
              <a:defRPr b="1">
                <a:solidFill>
                  <a:schemeClr val="lt1"/>
                </a:solidFill>
                <a:latin typeface="Proxima Nova"/>
                <a:ea typeface="Proxima Nova"/>
                <a:cs typeface="Proxima Nova"/>
                <a:sym typeface="Proxima Nova"/>
              </a:defRPr>
            </a:lvl5pPr>
            <a:lvl6pPr lvl="5" algn="l">
              <a:buNone/>
              <a:defRPr b="1">
                <a:solidFill>
                  <a:schemeClr val="lt1"/>
                </a:solidFill>
                <a:latin typeface="Proxima Nova"/>
                <a:ea typeface="Proxima Nova"/>
                <a:cs typeface="Proxima Nova"/>
                <a:sym typeface="Proxima Nova"/>
              </a:defRPr>
            </a:lvl6pPr>
            <a:lvl7pPr lvl="6" algn="l">
              <a:buNone/>
              <a:defRPr b="1">
                <a:solidFill>
                  <a:schemeClr val="lt1"/>
                </a:solidFill>
                <a:latin typeface="Proxima Nova"/>
                <a:ea typeface="Proxima Nova"/>
                <a:cs typeface="Proxima Nova"/>
                <a:sym typeface="Proxima Nova"/>
              </a:defRPr>
            </a:lvl7pPr>
            <a:lvl8pPr lvl="7" algn="l">
              <a:buNone/>
              <a:defRPr b="1">
                <a:solidFill>
                  <a:schemeClr val="lt1"/>
                </a:solidFill>
                <a:latin typeface="Proxima Nova"/>
                <a:ea typeface="Proxima Nova"/>
                <a:cs typeface="Proxima Nova"/>
                <a:sym typeface="Proxima Nova"/>
              </a:defRPr>
            </a:lvl8pPr>
            <a:lvl9pPr lvl="8" algn="l">
              <a:buNone/>
              <a:defRPr b="1">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03" name="Google Shape;403;p51" title="Copy of LL_logo_white.png"/>
          <p:cNvPicPr preferRelativeResize="0"/>
          <p:nvPr/>
        </p:nvPicPr>
        <p:blipFill>
          <a:blip r:embed="rId2">
            <a:alphaModFix/>
          </a:blip>
          <a:stretch>
            <a:fillRect/>
          </a:stretch>
        </p:blipFill>
        <p:spPr>
          <a:xfrm>
            <a:off x="8042325" y="4544561"/>
            <a:ext cx="721499" cy="32486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8"/>
        <p:cNvGrpSpPr/>
        <p:nvPr/>
      </p:nvGrpSpPr>
      <p:grpSpPr>
        <a:xfrm>
          <a:off x="0" y="0"/>
          <a:ext cx="0" cy="0"/>
          <a:chOff x="0" y="0"/>
          <a:chExt cx="0" cy="0"/>
        </a:xfrm>
      </p:grpSpPr>
      <p:sp>
        <p:nvSpPr>
          <p:cNvPr id="409" name="Google Shape;409;p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0" name="Google Shape;410;p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1" name="Google Shape;41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2"/>
        <p:cNvGrpSpPr/>
        <p:nvPr/>
      </p:nvGrpSpPr>
      <p:grpSpPr>
        <a:xfrm>
          <a:off x="0" y="0"/>
          <a:ext cx="0" cy="0"/>
          <a:chOff x="0" y="0"/>
          <a:chExt cx="0" cy="0"/>
        </a:xfrm>
      </p:grpSpPr>
      <p:sp>
        <p:nvSpPr>
          <p:cNvPr id="413" name="Google Shape;413;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14" name="Google Shape;41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5"/>
        <p:cNvGrpSpPr/>
        <p:nvPr/>
      </p:nvGrpSpPr>
      <p:grpSpPr>
        <a:xfrm>
          <a:off x="0" y="0"/>
          <a:ext cx="0" cy="0"/>
          <a:chOff x="0" y="0"/>
          <a:chExt cx="0" cy="0"/>
        </a:xfrm>
      </p:grpSpPr>
      <p:sp>
        <p:nvSpPr>
          <p:cNvPr id="416" name="Google Shape;41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7" name="Google Shape;417;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8" name="Google Shape;418;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9"/>
        <p:cNvGrpSpPr/>
        <p:nvPr/>
      </p:nvGrpSpPr>
      <p:grpSpPr>
        <a:xfrm>
          <a:off x="0" y="0"/>
          <a:ext cx="0" cy="0"/>
          <a:chOff x="0" y="0"/>
          <a:chExt cx="0" cy="0"/>
        </a:xfrm>
      </p:grpSpPr>
      <p:sp>
        <p:nvSpPr>
          <p:cNvPr id="420" name="Google Shape;420;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1" name="Google Shape;421;p5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2" name="Google Shape;422;p5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3" name="Google Shape;42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4"/>
        <p:cNvGrpSpPr/>
        <p:nvPr/>
      </p:nvGrpSpPr>
      <p:grpSpPr>
        <a:xfrm>
          <a:off x="0" y="0"/>
          <a:ext cx="0" cy="0"/>
          <a:chOff x="0" y="0"/>
          <a:chExt cx="0" cy="0"/>
        </a:xfrm>
      </p:grpSpPr>
      <p:sp>
        <p:nvSpPr>
          <p:cNvPr id="425" name="Google Shape;425;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6" name="Google Shape;42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7"/>
        <p:cNvGrpSpPr/>
        <p:nvPr/>
      </p:nvGrpSpPr>
      <p:grpSpPr>
        <a:xfrm>
          <a:off x="0" y="0"/>
          <a:ext cx="0" cy="0"/>
          <a:chOff x="0" y="0"/>
          <a:chExt cx="0" cy="0"/>
        </a:xfrm>
      </p:grpSpPr>
      <p:sp>
        <p:nvSpPr>
          <p:cNvPr id="428" name="Google Shape;428;p5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9" name="Google Shape;429;p5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0" name="Google Shape;43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1"/>
        <p:cNvGrpSpPr/>
        <p:nvPr/>
      </p:nvGrpSpPr>
      <p:grpSpPr>
        <a:xfrm>
          <a:off x="0" y="0"/>
          <a:ext cx="0" cy="0"/>
          <a:chOff x="0" y="0"/>
          <a:chExt cx="0" cy="0"/>
        </a:xfrm>
      </p:grpSpPr>
      <p:sp>
        <p:nvSpPr>
          <p:cNvPr id="432" name="Google Shape;432;p5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33" name="Google Shape;43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4"/>
        <p:cNvGrpSpPr/>
        <p:nvPr/>
      </p:nvGrpSpPr>
      <p:grpSpPr>
        <a:xfrm>
          <a:off x="0" y="0"/>
          <a:ext cx="0" cy="0"/>
          <a:chOff x="0" y="0"/>
          <a:chExt cx="0" cy="0"/>
        </a:xfrm>
      </p:grpSpPr>
      <p:sp>
        <p:nvSpPr>
          <p:cNvPr id="435" name="Google Shape;435;p6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7" name="Google Shape;437;p6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8" name="Google Shape;438;p6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39" name="Google Shape;439;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sp>
        <p:nvSpPr>
          <p:cNvPr id="441" name="Google Shape;441;p6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2" name="Google Shape;442;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3"/>
        <p:cNvGrpSpPr/>
        <p:nvPr/>
      </p:nvGrpSpPr>
      <p:grpSpPr>
        <a:xfrm>
          <a:off x="0" y="0"/>
          <a:ext cx="0" cy="0"/>
          <a:chOff x="0" y="0"/>
          <a:chExt cx="0" cy="0"/>
        </a:xfrm>
      </p:grpSpPr>
      <p:sp>
        <p:nvSpPr>
          <p:cNvPr id="444" name="Google Shape;444;p6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5" name="Google Shape;445;p6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46" name="Google Shape;446;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ingle user slide - v1">
  <p:cSld name="CUSTOM_8">
    <p:spTree>
      <p:nvGrpSpPr>
        <p:cNvPr id="1" name="Shape 27"/>
        <p:cNvGrpSpPr/>
        <p:nvPr/>
      </p:nvGrpSpPr>
      <p:grpSpPr>
        <a:xfrm>
          <a:off x="0" y="0"/>
          <a:ext cx="0" cy="0"/>
          <a:chOff x="0" y="0"/>
          <a:chExt cx="0" cy="0"/>
        </a:xfrm>
      </p:grpSpPr>
      <p:sp>
        <p:nvSpPr>
          <p:cNvPr id="28" name="Google Shape;28;p7"/>
          <p:cNvSpPr/>
          <p:nvPr/>
        </p:nvSpPr>
        <p:spPr>
          <a:xfrm>
            <a:off x="-19850" y="325"/>
            <a:ext cx="8665200" cy="5143500"/>
          </a:xfrm>
          <a:prstGeom prst="round1Rect">
            <a:avLst>
              <a:gd name="adj" fmla="val 21011"/>
            </a:avLst>
          </a:prstGeom>
          <a:solidFill>
            <a:srgbClr val="7AE7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 name="Google Shape;29;p7"/>
          <p:cNvSpPr txBox="1">
            <a:spLocks noGrp="1"/>
          </p:cNvSpPr>
          <p:nvPr>
            <p:ph type="ctrTitle"/>
          </p:nvPr>
        </p:nvSpPr>
        <p:spPr>
          <a:xfrm>
            <a:off x="4072675" y="354975"/>
            <a:ext cx="3996000" cy="54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0" name="Google Shape;30;p7"/>
          <p:cNvSpPr txBox="1">
            <a:spLocks noGrp="1"/>
          </p:cNvSpPr>
          <p:nvPr>
            <p:ph type="body" idx="1"/>
          </p:nvPr>
        </p:nvSpPr>
        <p:spPr>
          <a:xfrm>
            <a:off x="4072675" y="1352175"/>
            <a:ext cx="3996000" cy="34986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Char char="●"/>
              <a:defRPr sz="1100">
                <a:solidFill>
                  <a:schemeClr val="dk1"/>
                </a:solidFill>
              </a:defRPr>
            </a:lvl1pPr>
            <a:lvl2pPr marL="914400" lvl="1" indent="-298450">
              <a:spcBef>
                <a:spcPts val="0"/>
              </a:spcBef>
              <a:spcAft>
                <a:spcPts val="0"/>
              </a:spcAft>
              <a:buClr>
                <a:schemeClr val="dk1"/>
              </a:buClr>
              <a:buSzPts val="1100"/>
              <a:buChar char="○"/>
              <a:defRPr sz="1100">
                <a:solidFill>
                  <a:schemeClr val="dk1"/>
                </a:solidFill>
              </a:defRPr>
            </a:lvl2pPr>
            <a:lvl3pPr marL="1371600" lvl="2" indent="-298450">
              <a:spcBef>
                <a:spcPts val="0"/>
              </a:spcBef>
              <a:spcAft>
                <a:spcPts val="0"/>
              </a:spcAft>
              <a:buClr>
                <a:schemeClr val="dk1"/>
              </a:buClr>
              <a:buSzPts val="1100"/>
              <a:buChar char="■"/>
              <a:defRPr sz="1100">
                <a:solidFill>
                  <a:schemeClr val="dk1"/>
                </a:solidFill>
              </a:defRPr>
            </a:lvl3pPr>
            <a:lvl4pPr marL="1828800" lvl="3" indent="-298450">
              <a:spcBef>
                <a:spcPts val="0"/>
              </a:spcBef>
              <a:spcAft>
                <a:spcPts val="0"/>
              </a:spcAft>
              <a:buClr>
                <a:schemeClr val="dk1"/>
              </a:buClr>
              <a:buSzPts val="1100"/>
              <a:buChar char="●"/>
              <a:defRPr sz="1100">
                <a:solidFill>
                  <a:schemeClr val="dk1"/>
                </a:solidFill>
              </a:defRPr>
            </a:lvl4pPr>
            <a:lvl5pPr marL="2286000" lvl="4" indent="-298450">
              <a:spcBef>
                <a:spcPts val="0"/>
              </a:spcBef>
              <a:spcAft>
                <a:spcPts val="0"/>
              </a:spcAft>
              <a:buClr>
                <a:schemeClr val="dk1"/>
              </a:buClr>
              <a:buSzPts val="1100"/>
              <a:buChar char="○"/>
              <a:defRPr sz="1100">
                <a:solidFill>
                  <a:schemeClr val="dk1"/>
                </a:solidFill>
              </a:defRPr>
            </a:lvl5pPr>
            <a:lvl6pPr marL="2743200" lvl="5" indent="-298450">
              <a:spcBef>
                <a:spcPts val="0"/>
              </a:spcBef>
              <a:spcAft>
                <a:spcPts val="0"/>
              </a:spcAft>
              <a:buClr>
                <a:schemeClr val="dk1"/>
              </a:buClr>
              <a:buSzPts val="1100"/>
              <a:buChar char="■"/>
              <a:defRPr sz="1100">
                <a:solidFill>
                  <a:schemeClr val="dk1"/>
                </a:solidFill>
              </a:defRPr>
            </a:lvl6pPr>
            <a:lvl7pPr marL="3200400" lvl="6" indent="-298450">
              <a:spcBef>
                <a:spcPts val="0"/>
              </a:spcBef>
              <a:spcAft>
                <a:spcPts val="0"/>
              </a:spcAft>
              <a:buClr>
                <a:schemeClr val="dk1"/>
              </a:buClr>
              <a:buSzPts val="1100"/>
              <a:buChar char="●"/>
              <a:defRPr sz="1100">
                <a:solidFill>
                  <a:schemeClr val="dk1"/>
                </a:solidFill>
              </a:defRPr>
            </a:lvl7pPr>
            <a:lvl8pPr marL="3657600" lvl="7" indent="-298450">
              <a:spcBef>
                <a:spcPts val="0"/>
              </a:spcBef>
              <a:spcAft>
                <a:spcPts val="0"/>
              </a:spcAft>
              <a:buClr>
                <a:schemeClr val="dk1"/>
              </a:buClr>
              <a:buSzPts val="1100"/>
              <a:buChar char="○"/>
              <a:defRPr sz="1100">
                <a:solidFill>
                  <a:schemeClr val="dk1"/>
                </a:solidFill>
              </a:defRPr>
            </a:lvl8pPr>
            <a:lvl9pPr marL="4114800" lvl="8" indent="-298450">
              <a:spcBef>
                <a:spcPts val="0"/>
              </a:spcBef>
              <a:spcAft>
                <a:spcPts val="0"/>
              </a:spcAft>
              <a:buClr>
                <a:schemeClr val="dk1"/>
              </a:buClr>
              <a:buSzPts val="1100"/>
              <a:buChar char="■"/>
              <a:defRPr sz="1100">
                <a:solidFill>
                  <a:schemeClr val="dk1"/>
                </a:solidFill>
              </a:defRPr>
            </a:lvl9pPr>
          </a:lstStyle>
          <a:p>
            <a:endParaRPr/>
          </a:p>
        </p:txBody>
      </p:sp>
      <p:sp>
        <p:nvSpPr>
          <p:cNvPr id="31" name="Google Shape;31;p7"/>
          <p:cNvSpPr/>
          <p:nvPr/>
        </p:nvSpPr>
        <p:spPr>
          <a:xfrm>
            <a:off x="424650" y="3455250"/>
            <a:ext cx="3430800" cy="1395600"/>
          </a:xfrm>
          <a:prstGeom prst="roundRect">
            <a:avLst>
              <a:gd name="adj" fmla="val 13148"/>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 name="Google Shape;32;p7"/>
          <p:cNvSpPr txBox="1">
            <a:spLocks noGrp="1"/>
          </p:cNvSpPr>
          <p:nvPr>
            <p:ph type="subTitle" idx="2"/>
          </p:nvPr>
        </p:nvSpPr>
        <p:spPr>
          <a:xfrm>
            <a:off x="723600" y="3732400"/>
            <a:ext cx="2829600" cy="40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Font typeface="Figtree SemiBold"/>
              <a:buNone/>
              <a:defRPr sz="1400">
                <a:solidFill>
                  <a:schemeClr val="dk1"/>
                </a:solidFill>
                <a:latin typeface="Figtree SemiBold"/>
                <a:ea typeface="Figtree SemiBold"/>
                <a:cs typeface="Figtree SemiBold"/>
                <a:sym typeface="Figtree SemiBold"/>
              </a:defRPr>
            </a:lvl1pPr>
            <a:lvl2pPr lvl="1">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2pPr>
            <a:lvl3pPr lvl="2">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3pPr>
            <a:lvl4pPr lvl="3">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4pPr>
            <a:lvl5pPr lvl="4">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5pPr>
            <a:lvl6pPr lvl="5">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6pPr>
            <a:lvl7pPr lvl="6">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7pPr>
            <a:lvl8pPr lvl="7">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8pPr>
            <a:lvl9pPr lvl="8">
              <a:lnSpc>
                <a:spcPct val="100000"/>
              </a:lnSpc>
              <a:spcBef>
                <a:spcPts val="0"/>
              </a:spcBef>
              <a:spcAft>
                <a:spcPts val="0"/>
              </a:spcAft>
              <a:buClr>
                <a:schemeClr val="dk1"/>
              </a:buClr>
              <a:buSzPts val="1400"/>
              <a:buFont typeface="Figtree SemiBold"/>
              <a:buNone/>
              <a:defRPr>
                <a:solidFill>
                  <a:schemeClr val="dk1"/>
                </a:solidFill>
                <a:latin typeface="Figtree SemiBold"/>
                <a:ea typeface="Figtree SemiBold"/>
                <a:cs typeface="Figtree SemiBold"/>
                <a:sym typeface="Figtree SemiBold"/>
              </a:defRPr>
            </a:lvl9pPr>
          </a:lstStyle>
          <a:p>
            <a:endParaRPr/>
          </a:p>
        </p:txBody>
      </p:sp>
      <p:sp>
        <p:nvSpPr>
          <p:cNvPr id="33" name="Google Shape;33;p7"/>
          <p:cNvSpPr txBox="1">
            <a:spLocks noGrp="1"/>
          </p:cNvSpPr>
          <p:nvPr>
            <p:ph type="body" idx="3"/>
          </p:nvPr>
        </p:nvSpPr>
        <p:spPr>
          <a:xfrm>
            <a:off x="723600" y="4168000"/>
            <a:ext cx="2829600" cy="4068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34" name="Google Shape;34;p7"/>
          <p:cNvSpPr>
            <a:spLocks noGrp="1"/>
          </p:cNvSpPr>
          <p:nvPr>
            <p:ph type="pic" idx="4"/>
          </p:nvPr>
        </p:nvSpPr>
        <p:spPr>
          <a:xfrm>
            <a:off x="424650" y="292650"/>
            <a:ext cx="3385200" cy="3162600"/>
          </a:xfrm>
          <a:prstGeom prst="roundRect">
            <a:avLst>
              <a:gd name="adj" fmla="val 7101"/>
            </a:avLst>
          </a:prstGeom>
          <a:noFill/>
          <a:ln>
            <a:noFill/>
          </a:ln>
        </p:spPr>
      </p:sp>
      <p:sp>
        <p:nvSpPr>
          <p:cNvPr id="35" name="Google Shape;35;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7"/>
        <p:cNvGrpSpPr/>
        <p:nvPr/>
      </p:nvGrpSpPr>
      <p:grpSpPr>
        <a:xfrm>
          <a:off x="0" y="0"/>
          <a:ext cx="0" cy="0"/>
          <a:chOff x="0" y="0"/>
          <a:chExt cx="0" cy="0"/>
        </a:xfrm>
      </p:grpSpPr>
      <p:sp>
        <p:nvSpPr>
          <p:cNvPr id="448" name="Google Shape;448;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Slide">
  <p:cSld name="BLANK_1">
    <p:bg>
      <p:bgPr>
        <a:solidFill>
          <a:schemeClr val="accent5"/>
        </a:solidFill>
        <a:effectLst/>
      </p:bgPr>
    </p:bg>
    <p:spTree>
      <p:nvGrpSpPr>
        <p:cNvPr id="1" name="Shape 449"/>
        <p:cNvGrpSpPr/>
        <p:nvPr/>
      </p:nvGrpSpPr>
      <p:grpSpPr>
        <a:xfrm>
          <a:off x="0" y="0"/>
          <a:ext cx="0" cy="0"/>
          <a:chOff x="0" y="0"/>
          <a:chExt cx="0" cy="0"/>
        </a:xfrm>
      </p:grpSpPr>
      <p:sp>
        <p:nvSpPr>
          <p:cNvPr id="450" name="Google Shape;450;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1" name="Google Shape;451;p64"/>
          <p:cNvSpPr txBox="1">
            <a:spLocks noGrp="1"/>
          </p:cNvSpPr>
          <p:nvPr>
            <p:ph type="title"/>
          </p:nvPr>
        </p:nvSpPr>
        <p:spPr>
          <a:xfrm>
            <a:off x="2383350" y="1899750"/>
            <a:ext cx="4377300" cy="13440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200"/>
              <a:buFont typeface="Source Sans Pro"/>
              <a:buNone/>
              <a:defRPr sz="4200" b="1">
                <a:solidFill>
                  <a:srgbClr val="FFFFFF"/>
                </a:solidFill>
                <a:latin typeface="Source Sans Pro"/>
                <a:ea typeface="Source Sans Pro"/>
                <a:cs typeface="Source Sans Pro"/>
                <a:sym typeface="Source Sans Pro"/>
              </a:defRPr>
            </a:lvl1pPr>
            <a:lvl2pPr lvl="1">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2pPr>
            <a:lvl3pPr lvl="2">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3pPr>
            <a:lvl4pPr lvl="3">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4pPr>
            <a:lvl5pPr lvl="4">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5pPr>
            <a:lvl6pPr lvl="5">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6pPr>
            <a:lvl7pPr lvl="6">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7pPr>
            <a:lvl8pPr lvl="7">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8pPr>
            <a:lvl9pPr lvl="8">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9pPr>
          </a:lstStyle>
          <a:p>
            <a:endParaRPr/>
          </a:p>
        </p:txBody>
      </p:sp>
      <p:pic>
        <p:nvPicPr>
          <p:cNvPr id="452" name="Google Shape;452;p64"/>
          <p:cNvPicPr preferRelativeResize="0"/>
          <p:nvPr/>
        </p:nvPicPr>
        <p:blipFill>
          <a:blip r:embed="rId2">
            <a:alphaModFix/>
          </a:blip>
          <a:stretch>
            <a:fillRect/>
          </a:stretch>
        </p:blipFill>
        <p:spPr>
          <a:xfrm>
            <a:off x="7813926" y="4446429"/>
            <a:ext cx="1177173" cy="5300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1">
  <p:cSld name="ONE_COLUMN_TEXT_2">
    <p:spTree>
      <p:nvGrpSpPr>
        <p:cNvPr id="1" name="Shape 453"/>
        <p:cNvGrpSpPr/>
        <p:nvPr/>
      </p:nvGrpSpPr>
      <p:grpSpPr>
        <a:xfrm>
          <a:off x="0" y="0"/>
          <a:ext cx="0" cy="0"/>
          <a:chOff x="0" y="0"/>
          <a:chExt cx="0" cy="0"/>
        </a:xfrm>
      </p:grpSpPr>
      <p:sp>
        <p:nvSpPr>
          <p:cNvPr id="454" name="Google Shape;454;p65"/>
          <p:cNvSpPr txBox="1">
            <a:spLocks noGrp="1"/>
          </p:cNvSpPr>
          <p:nvPr>
            <p:ph type="body" idx="1"/>
          </p:nvPr>
        </p:nvSpPr>
        <p:spPr>
          <a:xfrm>
            <a:off x="3360000" y="285600"/>
            <a:ext cx="5617800" cy="46713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Font typeface="Source Sans Pro"/>
              <a:buChar char="●"/>
              <a:defRPr sz="2000">
                <a:latin typeface="Source Sans Pro"/>
                <a:ea typeface="Source Sans Pro"/>
                <a:cs typeface="Source Sans Pro"/>
                <a:sym typeface="Source Sans Pro"/>
              </a:defRPr>
            </a:lvl1pPr>
            <a:lvl2pPr marL="914400" lvl="1" indent="-355600">
              <a:spcBef>
                <a:spcPts val="0"/>
              </a:spcBef>
              <a:spcAft>
                <a:spcPts val="0"/>
              </a:spcAft>
              <a:buSzPts val="2000"/>
              <a:buFont typeface="Source Sans Pro"/>
              <a:buChar char="○"/>
              <a:defRPr sz="2000">
                <a:latin typeface="Source Sans Pro"/>
                <a:ea typeface="Source Sans Pro"/>
                <a:cs typeface="Source Sans Pro"/>
                <a:sym typeface="Source Sans Pro"/>
              </a:defRPr>
            </a:lvl2pPr>
            <a:lvl3pPr marL="1371600" lvl="2" indent="-355600">
              <a:spcBef>
                <a:spcPts val="0"/>
              </a:spcBef>
              <a:spcAft>
                <a:spcPts val="0"/>
              </a:spcAft>
              <a:buSzPts val="2000"/>
              <a:buFont typeface="Source Sans Pro"/>
              <a:buChar char="■"/>
              <a:defRPr sz="2000">
                <a:latin typeface="Source Sans Pro"/>
                <a:ea typeface="Source Sans Pro"/>
                <a:cs typeface="Source Sans Pro"/>
                <a:sym typeface="Source Sans Pro"/>
              </a:defRPr>
            </a:lvl3pPr>
            <a:lvl4pPr marL="1828800" lvl="3" indent="-355600">
              <a:spcBef>
                <a:spcPts val="0"/>
              </a:spcBef>
              <a:spcAft>
                <a:spcPts val="0"/>
              </a:spcAft>
              <a:buSzPts val="2000"/>
              <a:buFont typeface="Source Sans Pro"/>
              <a:buChar char="●"/>
              <a:defRPr sz="2000">
                <a:latin typeface="Source Sans Pro"/>
                <a:ea typeface="Source Sans Pro"/>
                <a:cs typeface="Source Sans Pro"/>
                <a:sym typeface="Source Sans Pro"/>
              </a:defRPr>
            </a:lvl4pPr>
            <a:lvl5pPr marL="2286000" lvl="4" indent="-355600">
              <a:spcBef>
                <a:spcPts val="0"/>
              </a:spcBef>
              <a:spcAft>
                <a:spcPts val="0"/>
              </a:spcAft>
              <a:buSzPts val="2000"/>
              <a:buFont typeface="Source Sans Pro"/>
              <a:buChar char="○"/>
              <a:defRPr sz="2000">
                <a:latin typeface="Source Sans Pro"/>
                <a:ea typeface="Source Sans Pro"/>
                <a:cs typeface="Source Sans Pro"/>
                <a:sym typeface="Source Sans Pro"/>
              </a:defRPr>
            </a:lvl5pPr>
            <a:lvl6pPr marL="2743200" lvl="5" indent="-355600">
              <a:spcBef>
                <a:spcPts val="0"/>
              </a:spcBef>
              <a:spcAft>
                <a:spcPts val="0"/>
              </a:spcAft>
              <a:buSzPts val="2000"/>
              <a:buFont typeface="Source Sans Pro"/>
              <a:buChar char="■"/>
              <a:defRPr sz="2000">
                <a:latin typeface="Source Sans Pro"/>
                <a:ea typeface="Source Sans Pro"/>
                <a:cs typeface="Source Sans Pro"/>
                <a:sym typeface="Source Sans Pro"/>
              </a:defRPr>
            </a:lvl6pPr>
            <a:lvl7pPr marL="3200400" lvl="6" indent="-355600">
              <a:spcBef>
                <a:spcPts val="0"/>
              </a:spcBef>
              <a:spcAft>
                <a:spcPts val="0"/>
              </a:spcAft>
              <a:buSzPts val="2000"/>
              <a:buFont typeface="Source Sans Pro"/>
              <a:buChar char="●"/>
              <a:defRPr sz="2000">
                <a:latin typeface="Source Sans Pro"/>
                <a:ea typeface="Source Sans Pro"/>
                <a:cs typeface="Source Sans Pro"/>
                <a:sym typeface="Source Sans Pro"/>
              </a:defRPr>
            </a:lvl7pPr>
            <a:lvl8pPr marL="3657600" lvl="7" indent="-355600">
              <a:spcBef>
                <a:spcPts val="0"/>
              </a:spcBef>
              <a:spcAft>
                <a:spcPts val="0"/>
              </a:spcAft>
              <a:buSzPts val="2000"/>
              <a:buFont typeface="Source Sans Pro"/>
              <a:buChar char="○"/>
              <a:defRPr sz="2000">
                <a:latin typeface="Source Sans Pro"/>
                <a:ea typeface="Source Sans Pro"/>
                <a:cs typeface="Source Sans Pro"/>
                <a:sym typeface="Source Sans Pro"/>
              </a:defRPr>
            </a:lvl8pPr>
            <a:lvl9pPr marL="4114800" lvl="8" indent="-355600">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a:endParaRPr/>
          </a:p>
        </p:txBody>
      </p:sp>
      <p:pic>
        <p:nvPicPr>
          <p:cNvPr id="455" name="Google Shape;455;p65"/>
          <p:cNvPicPr preferRelativeResize="0"/>
          <p:nvPr/>
        </p:nvPicPr>
        <p:blipFill>
          <a:blip r:embed="rId2">
            <a:alphaModFix/>
          </a:blip>
          <a:stretch>
            <a:fillRect/>
          </a:stretch>
        </p:blipFill>
        <p:spPr>
          <a:xfrm>
            <a:off x="8055475" y="4541602"/>
            <a:ext cx="922327" cy="415324"/>
          </a:xfrm>
          <a:prstGeom prst="rect">
            <a:avLst/>
          </a:prstGeom>
          <a:noFill/>
          <a:ln>
            <a:noFill/>
          </a:ln>
        </p:spPr>
      </p:pic>
      <p:sp>
        <p:nvSpPr>
          <p:cNvPr id="456" name="Google Shape;456;p65"/>
          <p:cNvSpPr/>
          <p:nvPr/>
        </p:nvSpPr>
        <p:spPr>
          <a:xfrm>
            <a:off x="-37325" y="3150"/>
            <a:ext cx="2954400" cy="51435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5"/>
          <p:cNvSpPr txBox="1">
            <a:spLocks noGrp="1"/>
          </p:cNvSpPr>
          <p:nvPr>
            <p:ph type="title"/>
          </p:nvPr>
        </p:nvSpPr>
        <p:spPr>
          <a:xfrm>
            <a:off x="167700" y="2800575"/>
            <a:ext cx="2469900" cy="2080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500"/>
              <a:buFont typeface="Source Sans Pro"/>
              <a:buNone/>
              <a:defRPr sz="3500" b="1">
                <a:solidFill>
                  <a:schemeClr val="lt1"/>
                </a:solidFill>
                <a:latin typeface="Source Sans Pro"/>
                <a:ea typeface="Source Sans Pro"/>
                <a:cs typeface="Source Sans Pro"/>
                <a:sym typeface="Source Sans Pro"/>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with Yellow">
  <p:cSld name="ONE_COLUMN_TEXT_1">
    <p:spTree>
      <p:nvGrpSpPr>
        <p:cNvPr id="1" name="Shape 458"/>
        <p:cNvGrpSpPr/>
        <p:nvPr/>
      </p:nvGrpSpPr>
      <p:grpSpPr>
        <a:xfrm>
          <a:off x="0" y="0"/>
          <a:ext cx="0" cy="0"/>
          <a:chOff x="0" y="0"/>
          <a:chExt cx="0" cy="0"/>
        </a:xfrm>
      </p:grpSpPr>
      <p:pic>
        <p:nvPicPr>
          <p:cNvPr id="459" name="Google Shape;459;p66"/>
          <p:cNvPicPr preferRelativeResize="0"/>
          <p:nvPr/>
        </p:nvPicPr>
        <p:blipFill>
          <a:blip r:embed="rId2">
            <a:alphaModFix/>
          </a:blip>
          <a:stretch>
            <a:fillRect/>
          </a:stretch>
        </p:blipFill>
        <p:spPr>
          <a:xfrm>
            <a:off x="8055475" y="4541602"/>
            <a:ext cx="922327" cy="415324"/>
          </a:xfrm>
          <a:prstGeom prst="rect">
            <a:avLst/>
          </a:prstGeom>
          <a:noFill/>
          <a:ln>
            <a:noFill/>
          </a:ln>
        </p:spPr>
      </p:pic>
      <p:sp>
        <p:nvSpPr>
          <p:cNvPr id="460" name="Google Shape;460;p66"/>
          <p:cNvSpPr/>
          <p:nvPr/>
        </p:nvSpPr>
        <p:spPr>
          <a:xfrm>
            <a:off x="0" y="0"/>
            <a:ext cx="9181200" cy="6327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Graphic">
  <p:cSld name="SECTION_TITLE_AND_DESCRIPTION_1">
    <p:spTree>
      <p:nvGrpSpPr>
        <p:cNvPr id="1" name="Shape 461"/>
        <p:cNvGrpSpPr/>
        <p:nvPr/>
      </p:nvGrpSpPr>
      <p:grpSpPr>
        <a:xfrm>
          <a:off x="0" y="0"/>
          <a:ext cx="0" cy="0"/>
          <a:chOff x="0" y="0"/>
          <a:chExt cx="0" cy="0"/>
        </a:xfrm>
      </p:grpSpPr>
      <p:sp>
        <p:nvSpPr>
          <p:cNvPr id="462" name="Google Shape;462;p67"/>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7"/>
          <p:cNvSpPr txBox="1">
            <a:spLocks noGrp="1"/>
          </p:cNvSpPr>
          <p:nvPr>
            <p:ph type="title"/>
          </p:nvPr>
        </p:nvSpPr>
        <p:spPr>
          <a:xfrm>
            <a:off x="265500" y="3540000"/>
            <a:ext cx="4045200" cy="1311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1pPr>
            <a:lvl2pPr lvl="1"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2pPr>
            <a:lvl3pPr lvl="2"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3pPr>
            <a:lvl4pPr lvl="3"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4pPr>
            <a:lvl5pPr lvl="4"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5pPr>
            <a:lvl6pPr lvl="5"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6pPr>
            <a:lvl7pPr lvl="6"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7pPr>
            <a:lvl8pPr lvl="7"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8pPr>
            <a:lvl9pPr lvl="8"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9pPr>
          </a:lstStyle>
          <a:p>
            <a:endParaRPr/>
          </a:p>
        </p:txBody>
      </p:sp>
      <p:sp>
        <p:nvSpPr>
          <p:cNvPr id="464" name="Google Shape;464;p67"/>
          <p:cNvSpPr txBox="1">
            <a:spLocks noGrp="1"/>
          </p:cNvSpPr>
          <p:nvPr>
            <p:ph type="body" idx="1"/>
          </p:nvPr>
        </p:nvSpPr>
        <p:spPr>
          <a:xfrm>
            <a:off x="4939500" y="360000"/>
            <a:ext cx="3837000" cy="4491600"/>
          </a:xfrm>
          <a:prstGeom prst="rect">
            <a:avLst/>
          </a:prstGeom>
        </p:spPr>
        <p:txBody>
          <a:bodyPr spcFirstLastPara="1" wrap="square" lIns="91425" tIns="91425" rIns="91425" bIns="91425" anchor="t" anchorCtr="0">
            <a:normAutofit/>
          </a:bodyPr>
          <a:lstStyle>
            <a:lvl1pPr marL="457200" lvl="0" indent="-368300">
              <a:spcBef>
                <a:spcPts val="0"/>
              </a:spcBef>
              <a:spcAft>
                <a:spcPts val="0"/>
              </a:spcAft>
              <a:buClr>
                <a:srgbClr val="FFFFFF"/>
              </a:buClr>
              <a:buSzPts val="2200"/>
              <a:buFont typeface="Source Sans Pro"/>
              <a:buChar char="●"/>
              <a:defRPr sz="2200">
                <a:solidFill>
                  <a:srgbClr val="FFFFFF"/>
                </a:solidFill>
                <a:latin typeface="Source Sans Pro"/>
                <a:ea typeface="Source Sans Pro"/>
                <a:cs typeface="Source Sans Pro"/>
                <a:sym typeface="Source Sans Pro"/>
              </a:defRPr>
            </a:lvl1pPr>
            <a:lvl2pPr marL="914400" lvl="1"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2pPr>
            <a:lvl3pPr marL="1371600" lvl="2"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3pPr>
            <a:lvl4pPr marL="1828800" lvl="3"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4pPr>
            <a:lvl5pPr marL="2286000" lvl="4"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5pPr>
            <a:lvl6pPr marL="2743200" lvl="5"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6pPr>
            <a:lvl7pPr marL="3200400" lvl="6"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7pPr>
            <a:lvl8pPr marL="3657600" lvl="7"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8pPr>
            <a:lvl9pPr marL="4114800" lvl="8"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9pPr>
          </a:lstStyle>
          <a:p>
            <a:endParaRPr/>
          </a:p>
        </p:txBody>
      </p:sp>
      <p:pic>
        <p:nvPicPr>
          <p:cNvPr id="465" name="Google Shape;465;p67"/>
          <p:cNvPicPr preferRelativeResize="0"/>
          <p:nvPr/>
        </p:nvPicPr>
        <p:blipFill>
          <a:blip r:embed="rId2">
            <a:alphaModFix/>
          </a:blip>
          <a:stretch>
            <a:fillRect/>
          </a:stretch>
        </p:blipFill>
        <p:spPr>
          <a:xfrm>
            <a:off x="7813926" y="4446429"/>
            <a:ext cx="1177173" cy="5300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ubheader">
  <p:cSld name="TITLE_ONLY_1">
    <p:spTree>
      <p:nvGrpSpPr>
        <p:cNvPr id="1" name="Shape 466"/>
        <p:cNvGrpSpPr/>
        <p:nvPr/>
      </p:nvGrpSpPr>
      <p:grpSpPr>
        <a:xfrm>
          <a:off x="0" y="0"/>
          <a:ext cx="0" cy="0"/>
          <a:chOff x="0" y="0"/>
          <a:chExt cx="0" cy="0"/>
        </a:xfrm>
      </p:grpSpPr>
      <p:sp>
        <p:nvSpPr>
          <p:cNvPr id="467" name="Google Shape;467;p68"/>
          <p:cNvSpPr txBox="1">
            <a:spLocks noGrp="1"/>
          </p:cNvSpPr>
          <p:nvPr>
            <p:ph type="title"/>
          </p:nvPr>
        </p:nvSpPr>
        <p:spPr>
          <a:xfrm>
            <a:off x="311700" y="1861025"/>
            <a:ext cx="8160900" cy="24543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4"/>
              </a:buClr>
              <a:buSzPts val="2800"/>
              <a:buFont typeface="Source Sans Pro"/>
              <a:buNone/>
              <a:defRPr b="1">
                <a:solidFill>
                  <a:schemeClr val="accent4"/>
                </a:solidFill>
                <a:latin typeface="Source Sans Pro"/>
                <a:ea typeface="Source Sans Pro"/>
                <a:cs typeface="Source Sans Pro"/>
                <a:sym typeface="Source Sans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8" name="Google Shape;468;p68"/>
          <p:cNvSpPr txBox="1">
            <a:spLocks noGrp="1"/>
          </p:cNvSpPr>
          <p:nvPr>
            <p:ph type="title" idx="2"/>
          </p:nvPr>
        </p:nvSpPr>
        <p:spPr>
          <a:xfrm>
            <a:off x="311700" y="397025"/>
            <a:ext cx="6048300" cy="1271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5"/>
              </a:buClr>
              <a:buSzPts val="3900"/>
              <a:buFont typeface="Source Sans Pro"/>
              <a:buNone/>
              <a:defRPr sz="3900" b="1">
                <a:solidFill>
                  <a:schemeClr val="accent5"/>
                </a:solidFill>
                <a:latin typeface="Source Sans Pro"/>
                <a:ea typeface="Source Sans Pro"/>
                <a:cs typeface="Source Sans Pro"/>
                <a:sym typeface="Source Sans Pro"/>
              </a:defRPr>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a:endParaRPr/>
          </a:p>
        </p:txBody>
      </p:sp>
      <p:pic>
        <p:nvPicPr>
          <p:cNvPr id="469" name="Google Shape;469;p68"/>
          <p:cNvPicPr preferRelativeResize="0"/>
          <p:nvPr/>
        </p:nvPicPr>
        <p:blipFill>
          <a:blip r:embed="rId2">
            <a:alphaModFix/>
          </a:blip>
          <a:stretch>
            <a:fillRect/>
          </a:stretch>
        </p:blipFill>
        <p:spPr>
          <a:xfrm>
            <a:off x="8207875" y="4694002"/>
            <a:ext cx="922327" cy="41532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ubheader 1">
  <p:cSld name="TITLE_ONLY_2">
    <p:spTree>
      <p:nvGrpSpPr>
        <p:cNvPr id="1" name="Shape 470"/>
        <p:cNvGrpSpPr/>
        <p:nvPr/>
      </p:nvGrpSpPr>
      <p:grpSpPr>
        <a:xfrm>
          <a:off x="0" y="0"/>
          <a:ext cx="0" cy="0"/>
          <a:chOff x="0" y="0"/>
          <a:chExt cx="0" cy="0"/>
        </a:xfrm>
      </p:grpSpPr>
      <p:sp>
        <p:nvSpPr>
          <p:cNvPr id="471" name="Google Shape;471;p69"/>
          <p:cNvSpPr txBox="1">
            <a:spLocks noGrp="1"/>
          </p:cNvSpPr>
          <p:nvPr>
            <p:ph type="title"/>
          </p:nvPr>
        </p:nvSpPr>
        <p:spPr>
          <a:xfrm>
            <a:off x="311700" y="1861025"/>
            <a:ext cx="8160900" cy="24543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4"/>
              </a:buClr>
              <a:buSzPts val="2800"/>
              <a:buFont typeface="Source Sans Pro"/>
              <a:buNone/>
              <a:defRPr b="1">
                <a:solidFill>
                  <a:schemeClr val="accent4"/>
                </a:solidFill>
                <a:latin typeface="Source Sans Pro"/>
                <a:ea typeface="Source Sans Pro"/>
                <a:cs typeface="Source Sans Pro"/>
                <a:sym typeface="Source Sans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2" name="Google Shape;472;p69"/>
          <p:cNvSpPr txBox="1">
            <a:spLocks noGrp="1"/>
          </p:cNvSpPr>
          <p:nvPr>
            <p:ph type="title" idx="2"/>
          </p:nvPr>
        </p:nvSpPr>
        <p:spPr>
          <a:xfrm>
            <a:off x="311700" y="397025"/>
            <a:ext cx="6048300" cy="1271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5"/>
              </a:buClr>
              <a:buSzPts val="3900"/>
              <a:buFont typeface="Source Sans Pro"/>
              <a:buNone/>
              <a:defRPr sz="3900" b="1">
                <a:solidFill>
                  <a:schemeClr val="accent5"/>
                </a:solidFill>
                <a:latin typeface="Source Sans Pro"/>
                <a:ea typeface="Source Sans Pro"/>
                <a:cs typeface="Source Sans Pro"/>
                <a:sym typeface="Source Sans Pro"/>
              </a:defRPr>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a:endParaRPr/>
          </a:p>
        </p:txBody>
      </p:sp>
      <p:pic>
        <p:nvPicPr>
          <p:cNvPr id="473" name="Google Shape;473;p69"/>
          <p:cNvPicPr preferRelativeResize="0"/>
          <p:nvPr/>
        </p:nvPicPr>
        <p:blipFill>
          <a:blip r:embed="rId2">
            <a:alphaModFix/>
          </a:blip>
          <a:stretch>
            <a:fillRect/>
          </a:stretch>
        </p:blipFill>
        <p:spPr>
          <a:xfrm>
            <a:off x="8207875" y="4694002"/>
            <a:ext cx="922327" cy="41532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Graphic 1">
  <p:cSld name="CAPTION_ONLY_1_1">
    <p:spTree>
      <p:nvGrpSpPr>
        <p:cNvPr id="1" name="Shape 474"/>
        <p:cNvGrpSpPr/>
        <p:nvPr/>
      </p:nvGrpSpPr>
      <p:grpSpPr>
        <a:xfrm>
          <a:off x="0" y="0"/>
          <a:ext cx="0" cy="0"/>
          <a:chOff x="0" y="0"/>
          <a:chExt cx="0" cy="0"/>
        </a:xfrm>
      </p:grpSpPr>
      <p:sp>
        <p:nvSpPr>
          <p:cNvPr id="475" name="Google Shape;475;p70"/>
          <p:cNvSpPr/>
          <p:nvPr/>
        </p:nvSpPr>
        <p:spPr>
          <a:xfrm>
            <a:off x="0" y="-100"/>
            <a:ext cx="9144000" cy="10665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0"/>
          <p:cNvSpPr txBox="1">
            <a:spLocks noGrp="1"/>
          </p:cNvSpPr>
          <p:nvPr>
            <p:ph type="body" idx="1"/>
          </p:nvPr>
        </p:nvSpPr>
        <p:spPr>
          <a:xfrm>
            <a:off x="312000" y="84500"/>
            <a:ext cx="8520000" cy="8973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3600"/>
              <a:buFont typeface="Source Sans Pro"/>
              <a:buNone/>
              <a:defRPr sz="3600" b="1">
                <a:solidFill>
                  <a:schemeClr val="lt1"/>
                </a:solidFill>
                <a:latin typeface="Source Sans Pro"/>
                <a:ea typeface="Source Sans Pro"/>
                <a:cs typeface="Source Sans Pro"/>
                <a:sym typeface="Source Sans Pro"/>
              </a:defRPr>
            </a:lvl1pPr>
          </a:lstStyle>
          <a:p>
            <a:endParaRPr/>
          </a:p>
        </p:txBody>
      </p:sp>
      <p:sp>
        <p:nvSpPr>
          <p:cNvPr id="477" name="Google Shape;477;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78" name="Google Shape;478;p70"/>
          <p:cNvSpPr txBox="1">
            <a:spLocks noGrp="1"/>
          </p:cNvSpPr>
          <p:nvPr>
            <p:ph type="body" idx="2"/>
          </p:nvPr>
        </p:nvSpPr>
        <p:spPr>
          <a:xfrm>
            <a:off x="396000" y="1332000"/>
            <a:ext cx="4188000" cy="3331200"/>
          </a:xfrm>
          <a:prstGeom prst="rect">
            <a:avLst/>
          </a:prstGeom>
        </p:spPr>
        <p:txBody>
          <a:bodyPr spcFirstLastPara="1" wrap="square" lIns="91425" tIns="91425" rIns="91425" bIns="91425" anchor="t" anchorCtr="0">
            <a:normAutofit/>
          </a:bodyPr>
          <a:lstStyle>
            <a:lvl1pPr marL="457200" lvl="0" indent="-349250">
              <a:spcBef>
                <a:spcPts val="0"/>
              </a:spcBef>
              <a:spcAft>
                <a:spcPts val="0"/>
              </a:spcAft>
              <a:buSzPts val="1900"/>
              <a:buFont typeface="Source Sans Pro"/>
              <a:buChar char="●"/>
              <a:defRPr sz="1900">
                <a:latin typeface="Source Sans Pro"/>
                <a:ea typeface="Source Sans Pro"/>
                <a:cs typeface="Source Sans Pro"/>
                <a:sym typeface="Source Sans Pro"/>
              </a:defRPr>
            </a:lvl1pPr>
            <a:lvl2pPr marL="914400" lvl="1" indent="-349250">
              <a:spcBef>
                <a:spcPts val="0"/>
              </a:spcBef>
              <a:spcAft>
                <a:spcPts val="0"/>
              </a:spcAft>
              <a:buSzPts val="1900"/>
              <a:buFont typeface="Source Sans Pro"/>
              <a:buChar char="○"/>
              <a:defRPr sz="1900">
                <a:latin typeface="Source Sans Pro"/>
                <a:ea typeface="Source Sans Pro"/>
                <a:cs typeface="Source Sans Pro"/>
                <a:sym typeface="Source Sans Pro"/>
              </a:defRPr>
            </a:lvl2pPr>
            <a:lvl3pPr marL="1371600" lvl="2" indent="-349250">
              <a:spcBef>
                <a:spcPts val="0"/>
              </a:spcBef>
              <a:spcAft>
                <a:spcPts val="0"/>
              </a:spcAft>
              <a:buSzPts val="1900"/>
              <a:buFont typeface="Source Sans Pro"/>
              <a:buChar char="■"/>
              <a:defRPr sz="1900">
                <a:latin typeface="Source Sans Pro"/>
                <a:ea typeface="Source Sans Pro"/>
                <a:cs typeface="Source Sans Pro"/>
                <a:sym typeface="Source Sans Pro"/>
              </a:defRPr>
            </a:lvl3pPr>
            <a:lvl4pPr marL="1828800" lvl="3" indent="-349250">
              <a:spcBef>
                <a:spcPts val="0"/>
              </a:spcBef>
              <a:spcAft>
                <a:spcPts val="0"/>
              </a:spcAft>
              <a:buSzPts val="1900"/>
              <a:buFont typeface="Source Sans Pro"/>
              <a:buChar char="●"/>
              <a:defRPr sz="1900">
                <a:latin typeface="Source Sans Pro"/>
                <a:ea typeface="Source Sans Pro"/>
                <a:cs typeface="Source Sans Pro"/>
                <a:sym typeface="Source Sans Pro"/>
              </a:defRPr>
            </a:lvl4pPr>
            <a:lvl5pPr marL="2286000" lvl="4" indent="-349250">
              <a:spcBef>
                <a:spcPts val="0"/>
              </a:spcBef>
              <a:spcAft>
                <a:spcPts val="0"/>
              </a:spcAft>
              <a:buSzPts val="1900"/>
              <a:buFont typeface="Source Sans Pro"/>
              <a:buChar char="○"/>
              <a:defRPr sz="1900">
                <a:latin typeface="Source Sans Pro"/>
                <a:ea typeface="Source Sans Pro"/>
                <a:cs typeface="Source Sans Pro"/>
                <a:sym typeface="Source Sans Pro"/>
              </a:defRPr>
            </a:lvl5pPr>
            <a:lvl6pPr marL="2743200" lvl="5" indent="-349250">
              <a:spcBef>
                <a:spcPts val="0"/>
              </a:spcBef>
              <a:spcAft>
                <a:spcPts val="0"/>
              </a:spcAft>
              <a:buSzPts val="1900"/>
              <a:buFont typeface="Source Sans Pro"/>
              <a:buChar char="■"/>
              <a:defRPr sz="1900">
                <a:latin typeface="Source Sans Pro"/>
                <a:ea typeface="Source Sans Pro"/>
                <a:cs typeface="Source Sans Pro"/>
                <a:sym typeface="Source Sans Pro"/>
              </a:defRPr>
            </a:lvl6pPr>
            <a:lvl7pPr marL="3200400" lvl="6" indent="-349250">
              <a:spcBef>
                <a:spcPts val="0"/>
              </a:spcBef>
              <a:spcAft>
                <a:spcPts val="0"/>
              </a:spcAft>
              <a:buSzPts val="1900"/>
              <a:buFont typeface="Source Sans Pro"/>
              <a:buChar char="●"/>
              <a:defRPr sz="1900">
                <a:latin typeface="Source Sans Pro"/>
                <a:ea typeface="Source Sans Pro"/>
                <a:cs typeface="Source Sans Pro"/>
                <a:sym typeface="Source Sans Pro"/>
              </a:defRPr>
            </a:lvl7pPr>
            <a:lvl8pPr marL="3657600" lvl="7" indent="-349250">
              <a:spcBef>
                <a:spcPts val="0"/>
              </a:spcBef>
              <a:spcAft>
                <a:spcPts val="0"/>
              </a:spcAft>
              <a:buSzPts val="1900"/>
              <a:buFont typeface="Source Sans Pro"/>
              <a:buChar char="○"/>
              <a:defRPr sz="1900">
                <a:latin typeface="Source Sans Pro"/>
                <a:ea typeface="Source Sans Pro"/>
                <a:cs typeface="Source Sans Pro"/>
                <a:sym typeface="Source Sans Pro"/>
              </a:defRPr>
            </a:lvl8pPr>
            <a:lvl9pPr marL="4114800" lvl="8" indent="-349250">
              <a:spcBef>
                <a:spcPts val="0"/>
              </a:spcBef>
              <a:spcAft>
                <a:spcPts val="0"/>
              </a:spcAft>
              <a:buSzPts val="1900"/>
              <a:buFont typeface="Source Sans Pro"/>
              <a:buChar char="■"/>
              <a:defRPr sz="1900">
                <a:latin typeface="Source Sans Pro"/>
                <a:ea typeface="Source Sans Pro"/>
                <a:cs typeface="Source Sans Pro"/>
                <a:sym typeface="Source Sans Pro"/>
              </a:defRPr>
            </a:lvl9pPr>
          </a:lstStyle>
          <a:p>
            <a:endParaRPr/>
          </a:p>
        </p:txBody>
      </p:sp>
      <p:pic>
        <p:nvPicPr>
          <p:cNvPr id="479" name="Google Shape;479;p70"/>
          <p:cNvPicPr preferRelativeResize="0"/>
          <p:nvPr/>
        </p:nvPicPr>
        <p:blipFill>
          <a:blip r:embed="rId2">
            <a:alphaModFix/>
          </a:blip>
          <a:stretch>
            <a:fillRect/>
          </a:stretch>
        </p:blipFill>
        <p:spPr>
          <a:xfrm>
            <a:off x="8055475" y="4541602"/>
            <a:ext cx="922327" cy="41532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age" type="title">
  <p:cSld name="TITLE">
    <p:spTree>
      <p:nvGrpSpPr>
        <p:cNvPr id="1" name="Shape 484"/>
        <p:cNvGrpSpPr/>
        <p:nvPr/>
      </p:nvGrpSpPr>
      <p:grpSpPr>
        <a:xfrm>
          <a:off x="0" y="0"/>
          <a:ext cx="0" cy="0"/>
          <a:chOff x="0" y="0"/>
          <a:chExt cx="0" cy="0"/>
        </a:xfrm>
      </p:grpSpPr>
      <p:pic>
        <p:nvPicPr>
          <p:cNvPr id="485" name="Google Shape;485;p72"/>
          <p:cNvPicPr preferRelativeResize="0"/>
          <p:nvPr/>
        </p:nvPicPr>
        <p:blipFill rotWithShape="1">
          <a:blip r:embed="rId2">
            <a:alphaModFix/>
          </a:blip>
          <a:srcRect l="16276"/>
          <a:stretch/>
        </p:blipFill>
        <p:spPr>
          <a:xfrm>
            <a:off x="1488000" y="0"/>
            <a:ext cx="7656000" cy="5143500"/>
          </a:xfrm>
          <a:prstGeom prst="rect">
            <a:avLst/>
          </a:prstGeom>
          <a:noFill/>
          <a:ln w="9525" cap="flat" cmpd="sng">
            <a:solidFill>
              <a:schemeClr val="accent4"/>
            </a:solidFill>
            <a:prstDash val="solid"/>
            <a:round/>
            <a:headEnd type="none" w="sm" len="sm"/>
            <a:tailEnd type="none" w="sm" len="sm"/>
          </a:ln>
        </p:spPr>
      </p:pic>
      <p:sp>
        <p:nvSpPr>
          <p:cNvPr id="486" name="Google Shape;486;p72"/>
          <p:cNvSpPr txBox="1">
            <a:spLocks noGrp="1"/>
          </p:cNvSpPr>
          <p:nvPr>
            <p:ph type="ctrTitle"/>
          </p:nvPr>
        </p:nvSpPr>
        <p:spPr>
          <a:xfrm>
            <a:off x="2056450" y="1179450"/>
            <a:ext cx="5240700" cy="1788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5300"/>
              <a:buFont typeface="Source Sans Pro"/>
              <a:buNone/>
              <a:defRPr sz="5300" b="1">
                <a:solidFill>
                  <a:schemeClr val="lt1"/>
                </a:solidFill>
                <a:latin typeface="Source Sans Pro"/>
                <a:ea typeface="Source Sans Pro"/>
                <a:cs typeface="Source Sans Pro"/>
                <a:sym typeface="Source Sans Pro"/>
              </a:defRPr>
            </a:lvl1pPr>
            <a:lvl2pPr lvl="1"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2pPr>
            <a:lvl3pPr lvl="2"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3pPr>
            <a:lvl4pPr lvl="3"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4pPr>
            <a:lvl5pPr lvl="4"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5pPr>
            <a:lvl6pPr lvl="5"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6pPr>
            <a:lvl7pPr lvl="6"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7pPr>
            <a:lvl8pPr lvl="7"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8pPr>
            <a:lvl9pPr lvl="8"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9pPr>
          </a:lstStyle>
          <a:p>
            <a:endParaRPr/>
          </a:p>
        </p:txBody>
      </p:sp>
      <p:sp>
        <p:nvSpPr>
          <p:cNvPr id="487" name="Google Shape;487;p72"/>
          <p:cNvSpPr txBox="1">
            <a:spLocks noGrp="1"/>
          </p:cNvSpPr>
          <p:nvPr>
            <p:ph type="subTitle" idx="1"/>
          </p:nvPr>
        </p:nvSpPr>
        <p:spPr>
          <a:xfrm>
            <a:off x="2110150" y="3174050"/>
            <a:ext cx="44184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88" name="Google Shape;488;p72"/>
          <p:cNvPicPr preferRelativeResize="0"/>
          <p:nvPr/>
        </p:nvPicPr>
        <p:blipFill>
          <a:blip r:embed="rId3">
            <a:alphaModFix/>
          </a:blip>
          <a:stretch>
            <a:fillRect/>
          </a:stretch>
        </p:blipFill>
        <p:spPr>
          <a:xfrm>
            <a:off x="178900" y="4410475"/>
            <a:ext cx="1135124" cy="511150"/>
          </a:xfrm>
          <a:prstGeom prst="rect">
            <a:avLst/>
          </a:prstGeom>
          <a:noFill/>
          <a:ln>
            <a:noFill/>
          </a:ln>
        </p:spPr>
      </p:pic>
      <p:cxnSp>
        <p:nvCxnSpPr>
          <p:cNvPr id="489" name="Google Shape;489;p72"/>
          <p:cNvCxnSpPr/>
          <p:nvPr/>
        </p:nvCxnSpPr>
        <p:spPr>
          <a:xfrm rot="10800000" flipH="1">
            <a:off x="2110150" y="3008400"/>
            <a:ext cx="5133300" cy="40200"/>
          </a:xfrm>
          <a:prstGeom prst="straightConnector1">
            <a:avLst/>
          </a:prstGeom>
          <a:noFill/>
          <a:ln w="28575" cap="flat" cmpd="sng">
            <a:solidFill>
              <a:srgbClr val="FFFFFF"/>
            </a:solidFill>
            <a:prstDash val="solid"/>
            <a:round/>
            <a:headEnd type="none" w="med" len="med"/>
            <a:tailEnd type="none" w="med" len="med"/>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Header with Photo" type="secHead">
  <p:cSld name="SECTION_HEADER">
    <p:spTree>
      <p:nvGrpSpPr>
        <p:cNvPr id="1" name="Shape 490"/>
        <p:cNvGrpSpPr/>
        <p:nvPr/>
      </p:nvGrpSpPr>
      <p:grpSpPr>
        <a:xfrm>
          <a:off x="0" y="0"/>
          <a:ext cx="0" cy="0"/>
          <a:chOff x="0" y="0"/>
          <a:chExt cx="0" cy="0"/>
        </a:xfrm>
      </p:grpSpPr>
      <p:sp>
        <p:nvSpPr>
          <p:cNvPr id="491" name="Google Shape;491;p73"/>
          <p:cNvSpPr/>
          <p:nvPr/>
        </p:nvSpPr>
        <p:spPr>
          <a:xfrm>
            <a:off x="0" y="0"/>
            <a:ext cx="6036000" cy="5155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3"/>
          <p:cNvSpPr txBox="1">
            <a:spLocks noGrp="1"/>
          </p:cNvSpPr>
          <p:nvPr>
            <p:ph type="title"/>
          </p:nvPr>
        </p:nvSpPr>
        <p:spPr>
          <a:xfrm>
            <a:off x="371700" y="338850"/>
            <a:ext cx="4620300" cy="2049300"/>
          </a:xfrm>
          <a:prstGeom prst="rect">
            <a:avLst/>
          </a:prstGeom>
        </p:spPr>
        <p:txBody>
          <a:bodyPr spcFirstLastPara="1" wrap="square" lIns="91425" tIns="91425" rIns="91425" bIns="91425" anchor="t" anchorCtr="0">
            <a:normAutofit/>
          </a:bodyPr>
          <a:lstStyle>
            <a:lvl1pPr lvl="0">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1pPr>
            <a:lvl2pPr lvl="1"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2pPr>
            <a:lvl3pPr lvl="2"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3pPr>
            <a:lvl4pPr lvl="3"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4pPr>
            <a:lvl5pPr lvl="4"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5pPr>
            <a:lvl6pPr lvl="5"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6pPr>
            <a:lvl7pPr lvl="6"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7pPr>
            <a:lvl8pPr lvl="7"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8pPr>
            <a:lvl9pPr lvl="8" algn="ctr">
              <a:spcBef>
                <a:spcPts val="0"/>
              </a:spcBef>
              <a:spcAft>
                <a:spcPts val="0"/>
              </a:spcAft>
              <a:buClr>
                <a:srgbClr val="FFFFFF"/>
              </a:buClr>
              <a:buSzPts val="3600"/>
              <a:buFont typeface="Source Sans Pro"/>
              <a:buNone/>
              <a:defRPr sz="3600" b="1">
                <a:solidFill>
                  <a:srgbClr val="FFFFFF"/>
                </a:solidFill>
                <a:latin typeface="Source Sans Pro"/>
                <a:ea typeface="Source Sans Pro"/>
                <a:cs typeface="Source Sans Pro"/>
                <a:sym typeface="Source Sans Pro"/>
              </a:defRPr>
            </a:lvl9pPr>
          </a:lstStyle>
          <a:p>
            <a:endParaRPr/>
          </a:p>
        </p:txBody>
      </p:sp>
      <p:pic>
        <p:nvPicPr>
          <p:cNvPr id="493" name="Google Shape;493;p73"/>
          <p:cNvPicPr preferRelativeResize="0"/>
          <p:nvPr/>
        </p:nvPicPr>
        <p:blipFill>
          <a:blip r:embed="rId2">
            <a:alphaModFix/>
          </a:blip>
          <a:stretch>
            <a:fillRect/>
          </a:stretch>
        </p:blipFill>
        <p:spPr>
          <a:xfrm>
            <a:off x="8055475" y="4541602"/>
            <a:ext cx="922327" cy="4153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With Paragraph v1">
  <p:cSld name="TITLE_1">
    <p:spTree>
      <p:nvGrpSpPr>
        <p:cNvPr id="1" name="Shape 36"/>
        <p:cNvGrpSpPr/>
        <p:nvPr/>
      </p:nvGrpSpPr>
      <p:grpSpPr>
        <a:xfrm>
          <a:off x="0" y="0"/>
          <a:ext cx="0" cy="0"/>
          <a:chOff x="0" y="0"/>
          <a:chExt cx="0" cy="0"/>
        </a:xfrm>
      </p:grpSpPr>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8"/>
          <p:cNvSpPr/>
          <p:nvPr/>
        </p:nvSpPr>
        <p:spPr>
          <a:xfrm rot="10800000" flipH="1">
            <a:off x="0" y="-200"/>
            <a:ext cx="7841100" cy="1426200"/>
          </a:xfrm>
          <a:prstGeom prst="round1Rect">
            <a:avLst>
              <a:gd name="adj" fmla="val 27169"/>
            </a:avLst>
          </a:prstGeom>
          <a:solidFill>
            <a:srgbClr val="13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ctrTitle"/>
          </p:nvPr>
        </p:nvSpPr>
        <p:spPr>
          <a:xfrm>
            <a:off x="638750" y="439300"/>
            <a:ext cx="6372000" cy="54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Proxima Nova Extrabold"/>
              <a:buNone/>
              <a:defRPr>
                <a:solidFill>
                  <a:schemeClr val="lt1"/>
                </a:solidFill>
                <a:latin typeface="Proxima Nova Extrabold"/>
                <a:ea typeface="Proxima Nova Extrabold"/>
                <a:cs typeface="Proxima Nova Extrabold"/>
                <a:sym typeface="Proxima Nova Extrabold"/>
              </a:defRPr>
            </a:lvl1pPr>
            <a:lvl2pPr lvl="1">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2pPr>
            <a:lvl3pPr lvl="2">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3pPr>
            <a:lvl4pPr lvl="3">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4pPr>
            <a:lvl5pPr lvl="4">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5pPr>
            <a:lvl6pPr lvl="5">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6pPr>
            <a:lvl7pPr lvl="6">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7pPr>
            <a:lvl8pPr lvl="7">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8pPr>
            <a:lvl9pPr lvl="8">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9pPr>
          </a:lstStyle>
          <a:p>
            <a:endParaRPr/>
          </a:p>
        </p:txBody>
      </p:sp>
      <p:sp>
        <p:nvSpPr>
          <p:cNvPr id="40" name="Google Shape;40;p8"/>
          <p:cNvSpPr txBox="1">
            <a:spLocks noGrp="1"/>
          </p:cNvSpPr>
          <p:nvPr>
            <p:ph type="body" idx="1"/>
          </p:nvPr>
        </p:nvSpPr>
        <p:spPr>
          <a:xfrm>
            <a:off x="432000" y="1727700"/>
            <a:ext cx="6372000" cy="30387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pic>
        <p:nvPicPr>
          <p:cNvPr id="41" name="Google Shape;41;p8"/>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42" name="Google Shape;42;p8"/>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 name="Google Shape;43;p8"/>
          <p:cNvSpPr>
            <a:spLocks noGrp="1"/>
          </p:cNvSpPr>
          <p:nvPr>
            <p:ph type="pic" idx="3"/>
          </p:nvPr>
        </p:nvSpPr>
        <p:spPr>
          <a:xfrm flipH="1">
            <a:off x="6167400" y="1727700"/>
            <a:ext cx="2976600" cy="3416700"/>
          </a:xfrm>
          <a:prstGeom prst="round1Rect">
            <a:avLst>
              <a:gd name="adj" fmla="val 22505"/>
            </a:avLst>
          </a:prstGeom>
          <a:no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4"/>
        <p:cNvGrpSpPr/>
        <p:nvPr/>
      </p:nvGrpSpPr>
      <p:grpSpPr>
        <a:xfrm>
          <a:off x="0" y="0"/>
          <a:ext cx="0" cy="0"/>
          <a:chOff x="0" y="0"/>
          <a:chExt cx="0" cy="0"/>
        </a:xfrm>
      </p:grpSpPr>
      <p:sp>
        <p:nvSpPr>
          <p:cNvPr id="495" name="Google Shape;495;p74"/>
          <p:cNvSpPr/>
          <p:nvPr/>
        </p:nvSpPr>
        <p:spPr>
          <a:xfrm>
            <a:off x="1440000" y="0"/>
            <a:ext cx="7704000" cy="5143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4"/>
          <p:cNvSpPr txBox="1">
            <a:spLocks noGrp="1"/>
          </p:cNvSpPr>
          <p:nvPr>
            <p:ph type="title"/>
          </p:nvPr>
        </p:nvSpPr>
        <p:spPr>
          <a:xfrm rot="-5400000">
            <a:off x="-1630050" y="2015700"/>
            <a:ext cx="4617600" cy="898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4"/>
              </a:buClr>
              <a:buSzPts val="2900"/>
              <a:buFont typeface="Source Sans Pro"/>
              <a:buNone/>
              <a:defRPr sz="2900" b="1">
                <a:solidFill>
                  <a:schemeClr val="accent4"/>
                </a:solidFill>
                <a:latin typeface="Source Sans Pro"/>
                <a:ea typeface="Source Sans Pro"/>
                <a:cs typeface="Source Sans Pro"/>
                <a:sym typeface="Source Sans Pro"/>
              </a:defRPr>
            </a:lvl1pPr>
            <a:lvl2pPr lvl="1">
              <a:spcBef>
                <a:spcPts val="0"/>
              </a:spcBef>
              <a:spcAft>
                <a:spcPts val="0"/>
              </a:spcAft>
              <a:buClr>
                <a:schemeClr val="accent4"/>
              </a:buClr>
              <a:buSzPts val="2900"/>
              <a:buNone/>
              <a:defRPr sz="2900">
                <a:solidFill>
                  <a:schemeClr val="accent4"/>
                </a:solidFill>
              </a:defRPr>
            </a:lvl2pPr>
            <a:lvl3pPr lvl="2">
              <a:spcBef>
                <a:spcPts val="0"/>
              </a:spcBef>
              <a:spcAft>
                <a:spcPts val="0"/>
              </a:spcAft>
              <a:buClr>
                <a:schemeClr val="accent4"/>
              </a:buClr>
              <a:buSzPts val="2900"/>
              <a:buNone/>
              <a:defRPr sz="2900">
                <a:solidFill>
                  <a:schemeClr val="accent4"/>
                </a:solidFill>
              </a:defRPr>
            </a:lvl3pPr>
            <a:lvl4pPr lvl="3">
              <a:spcBef>
                <a:spcPts val="0"/>
              </a:spcBef>
              <a:spcAft>
                <a:spcPts val="0"/>
              </a:spcAft>
              <a:buClr>
                <a:schemeClr val="accent4"/>
              </a:buClr>
              <a:buSzPts val="2900"/>
              <a:buNone/>
              <a:defRPr sz="2900">
                <a:solidFill>
                  <a:schemeClr val="accent4"/>
                </a:solidFill>
              </a:defRPr>
            </a:lvl4pPr>
            <a:lvl5pPr lvl="4">
              <a:spcBef>
                <a:spcPts val="0"/>
              </a:spcBef>
              <a:spcAft>
                <a:spcPts val="0"/>
              </a:spcAft>
              <a:buClr>
                <a:schemeClr val="accent4"/>
              </a:buClr>
              <a:buSzPts val="2900"/>
              <a:buNone/>
              <a:defRPr sz="2900">
                <a:solidFill>
                  <a:schemeClr val="accent4"/>
                </a:solidFill>
              </a:defRPr>
            </a:lvl5pPr>
            <a:lvl6pPr lvl="5">
              <a:spcBef>
                <a:spcPts val="0"/>
              </a:spcBef>
              <a:spcAft>
                <a:spcPts val="0"/>
              </a:spcAft>
              <a:buClr>
                <a:schemeClr val="accent4"/>
              </a:buClr>
              <a:buSzPts val="2900"/>
              <a:buNone/>
              <a:defRPr sz="2900">
                <a:solidFill>
                  <a:schemeClr val="accent4"/>
                </a:solidFill>
              </a:defRPr>
            </a:lvl6pPr>
            <a:lvl7pPr lvl="6">
              <a:spcBef>
                <a:spcPts val="0"/>
              </a:spcBef>
              <a:spcAft>
                <a:spcPts val="0"/>
              </a:spcAft>
              <a:buClr>
                <a:schemeClr val="accent4"/>
              </a:buClr>
              <a:buSzPts val="2900"/>
              <a:buNone/>
              <a:defRPr sz="2900">
                <a:solidFill>
                  <a:schemeClr val="accent4"/>
                </a:solidFill>
              </a:defRPr>
            </a:lvl7pPr>
            <a:lvl8pPr lvl="7">
              <a:spcBef>
                <a:spcPts val="0"/>
              </a:spcBef>
              <a:spcAft>
                <a:spcPts val="0"/>
              </a:spcAft>
              <a:buClr>
                <a:schemeClr val="accent4"/>
              </a:buClr>
              <a:buSzPts val="2900"/>
              <a:buNone/>
              <a:defRPr sz="2900">
                <a:solidFill>
                  <a:schemeClr val="accent4"/>
                </a:solidFill>
              </a:defRPr>
            </a:lvl8pPr>
            <a:lvl9pPr lvl="8">
              <a:spcBef>
                <a:spcPts val="0"/>
              </a:spcBef>
              <a:spcAft>
                <a:spcPts val="0"/>
              </a:spcAft>
              <a:buClr>
                <a:schemeClr val="accent4"/>
              </a:buClr>
              <a:buSzPts val="2900"/>
              <a:buNone/>
              <a:defRPr sz="2900">
                <a:solidFill>
                  <a:schemeClr val="accent4"/>
                </a:solidFill>
              </a:defRPr>
            </a:lvl9pPr>
          </a:lstStyle>
          <a:p>
            <a:endParaRPr/>
          </a:p>
        </p:txBody>
      </p:sp>
      <p:sp>
        <p:nvSpPr>
          <p:cNvPr id="497" name="Google Shape;497;p74"/>
          <p:cNvSpPr txBox="1">
            <a:spLocks noGrp="1"/>
          </p:cNvSpPr>
          <p:nvPr>
            <p:ph type="body" idx="1"/>
          </p:nvPr>
        </p:nvSpPr>
        <p:spPr>
          <a:xfrm>
            <a:off x="1632000" y="612000"/>
            <a:ext cx="7200300" cy="39570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rgbClr val="FFFFFF"/>
              </a:buClr>
              <a:buSzPts val="2600"/>
              <a:buFont typeface="Source Sans Pro"/>
              <a:buChar char="●"/>
              <a:defRPr sz="2600">
                <a:solidFill>
                  <a:srgbClr val="FFFFFF"/>
                </a:solidFill>
                <a:latin typeface="Source Sans Pro"/>
                <a:ea typeface="Source Sans Pro"/>
                <a:cs typeface="Source Sans Pro"/>
                <a:sym typeface="Source Sans Pro"/>
              </a:defRPr>
            </a:lvl1pPr>
            <a:lvl2pPr marL="914400" lvl="1"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2pPr>
            <a:lvl3pPr marL="1371600" lvl="2"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3pPr>
            <a:lvl4pPr marL="1828800" lvl="3"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4pPr>
            <a:lvl5pPr marL="2286000" lvl="4"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5pPr>
            <a:lvl6pPr marL="2743200" lvl="5"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6pPr>
            <a:lvl7pPr marL="3200400" lvl="6"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7pPr>
            <a:lvl8pPr marL="3657600" lvl="7"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8pPr>
            <a:lvl9pPr marL="4114800" lvl="8" indent="-361950">
              <a:spcBef>
                <a:spcPts val="0"/>
              </a:spcBef>
              <a:spcAft>
                <a:spcPts val="0"/>
              </a:spcAft>
              <a:buClr>
                <a:srgbClr val="FFFFFF"/>
              </a:buClr>
              <a:buSzPts val="2100"/>
              <a:buFont typeface="Source Sans Pro"/>
              <a:buChar char="■"/>
              <a:defRPr sz="2100">
                <a:solidFill>
                  <a:srgbClr val="FFFFFF"/>
                </a:solidFill>
                <a:latin typeface="Source Sans Pro"/>
                <a:ea typeface="Source Sans Pro"/>
                <a:cs typeface="Source Sans Pro"/>
                <a:sym typeface="Source Sans Pro"/>
              </a:defRPr>
            </a:lvl9pPr>
          </a:lstStyle>
          <a:p>
            <a:endParaRPr/>
          </a:p>
        </p:txBody>
      </p:sp>
      <p:pic>
        <p:nvPicPr>
          <p:cNvPr id="498" name="Google Shape;498;p74"/>
          <p:cNvPicPr preferRelativeResize="0"/>
          <p:nvPr/>
        </p:nvPicPr>
        <p:blipFill>
          <a:blip r:embed="rId2">
            <a:alphaModFix/>
          </a:blip>
          <a:stretch>
            <a:fillRect/>
          </a:stretch>
        </p:blipFill>
        <p:spPr>
          <a:xfrm>
            <a:off x="7813926" y="4446429"/>
            <a:ext cx="1177173" cy="5300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9"/>
        <p:cNvGrpSpPr/>
        <p:nvPr/>
      </p:nvGrpSpPr>
      <p:grpSpPr>
        <a:xfrm>
          <a:off x="0" y="0"/>
          <a:ext cx="0" cy="0"/>
          <a:chOff x="0" y="0"/>
          <a:chExt cx="0" cy="0"/>
        </a:xfrm>
      </p:grpSpPr>
      <p:sp>
        <p:nvSpPr>
          <p:cNvPr id="500" name="Google Shape;500;p75"/>
          <p:cNvSpPr txBox="1">
            <a:spLocks noGrp="1"/>
          </p:cNvSpPr>
          <p:nvPr>
            <p:ph type="title"/>
          </p:nvPr>
        </p:nvSpPr>
        <p:spPr>
          <a:xfrm>
            <a:off x="311700" y="397025"/>
            <a:ext cx="3999900" cy="1271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5"/>
              </a:buClr>
              <a:buSzPts val="3300"/>
              <a:buFont typeface="Source Sans Pro"/>
              <a:buNone/>
              <a:defRPr sz="3300" b="1">
                <a:solidFill>
                  <a:schemeClr val="accent5"/>
                </a:solidFill>
                <a:latin typeface="Source Sans Pro"/>
                <a:ea typeface="Source Sans Pro"/>
                <a:cs typeface="Source Sans Pro"/>
                <a:sym typeface="Source Sans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1" name="Google Shape;501;p75"/>
          <p:cNvSpPr txBox="1">
            <a:spLocks noGrp="1"/>
          </p:cNvSpPr>
          <p:nvPr>
            <p:ph type="body" idx="1"/>
          </p:nvPr>
        </p:nvSpPr>
        <p:spPr>
          <a:xfrm>
            <a:off x="311700" y="1752000"/>
            <a:ext cx="3999900" cy="28170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Font typeface="Source Sans Pro"/>
              <a:buChar char="●"/>
              <a:defRPr sz="2000">
                <a:latin typeface="Source Sans Pro"/>
                <a:ea typeface="Source Sans Pro"/>
                <a:cs typeface="Source Sans Pro"/>
                <a:sym typeface="Source Sans Pro"/>
              </a:defRPr>
            </a:lvl1pPr>
            <a:lvl2pPr marL="914400" lvl="1" indent="-342900">
              <a:spcBef>
                <a:spcPts val="0"/>
              </a:spcBef>
              <a:spcAft>
                <a:spcPts val="0"/>
              </a:spcAft>
              <a:buSzPts val="1800"/>
              <a:buFont typeface="Source Sans Pro"/>
              <a:buChar char="○"/>
              <a:defRPr sz="1800">
                <a:latin typeface="Source Sans Pro"/>
                <a:ea typeface="Source Sans Pro"/>
                <a:cs typeface="Source Sans Pro"/>
                <a:sym typeface="Source Sans Pro"/>
              </a:defRPr>
            </a:lvl2pPr>
            <a:lvl3pPr marL="1371600" lvl="2" indent="-342900">
              <a:spcBef>
                <a:spcPts val="0"/>
              </a:spcBef>
              <a:spcAft>
                <a:spcPts val="0"/>
              </a:spcAft>
              <a:buSzPts val="1800"/>
              <a:buFont typeface="Source Sans Pro"/>
              <a:buChar char="■"/>
              <a:defRPr sz="1800">
                <a:latin typeface="Source Sans Pro"/>
                <a:ea typeface="Source Sans Pro"/>
                <a:cs typeface="Source Sans Pro"/>
                <a:sym typeface="Source Sans Pro"/>
              </a:defRPr>
            </a:lvl3pPr>
            <a:lvl4pPr marL="1828800" lvl="3" indent="-342900">
              <a:spcBef>
                <a:spcPts val="0"/>
              </a:spcBef>
              <a:spcAft>
                <a:spcPts val="0"/>
              </a:spcAft>
              <a:buSzPts val="1800"/>
              <a:buFont typeface="Source Sans Pro"/>
              <a:buChar char="●"/>
              <a:defRPr sz="1800">
                <a:latin typeface="Source Sans Pro"/>
                <a:ea typeface="Source Sans Pro"/>
                <a:cs typeface="Source Sans Pro"/>
                <a:sym typeface="Source Sans Pro"/>
              </a:defRPr>
            </a:lvl4pPr>
            <a:lvl5pPr marL="2286000" lvl="4" indent="-342900">
              <a:spcBef>
                <a:spcPts val="0"/>
              </a:spcBef>
              <a:spcAft>
                <a:spcPts val="0"/>
              </a:spcAft>
              <a:buSzPts val="1800"/>
              <a:buFont typeface="Source Sans Pro"/>
              <a:buChar char="○"/>
              <a:defRPr sz="1800">
                <a:latin typeface="Source Sans Pro"/>
                <a:ea typeface="Source Sans Pro"/>
                <a:cs typeface="Source Sans Pro"/>
                <a:sym typeface="Source Sans Pro"/>
              </a:defRPr>
            </a:lvl5pPr>
            <a:lvl6pPr marL="2743200" lvl="5" indent="-342900">
              <a:spcBef>
                <a:spcPts val="0"/>
              </a:spcBef>
              <a:spcAft>
                <a:spcPts val="0"/>
              </a:spcAft>
              <a:buSzPts val="1800"/>
              <a:buFont typeface="Source Sans Pro"/>
              <a:buChar char="■"/>
              <a:defRPr sz="1800">
                <a:latin typeface="Source Sans Pro"/>
                <a:ea typeface="Source Sans Pro"/>
                <a:cs typeface="Source Sans Pro"/>
                <a:sym typeface="Source Sans Pro"/>
              </a:defRPr>
            </a:lvl6pPr>
            <a:lvl7pPr marL="3200400" lvl="6" indent="-342900">
              <a:spcBef>
                <a:spcPts val="0"/>
              </a:spcBef>
              <a:spcAft>
                <a:spcPts val="0"/>
              </a:spcAft>
              <a:buSzPts val="1800"/>
              <a:buFont typeface="Source Sans Pro"/>
              <a:buChar char="●"/>
              <a:defRPr sz="1800">
                <a:latin typeface="Source Sans Pro"/>
                <a:ea typeface="Source Sans Pro"/>
                <a:cs typeface="Source Sans Pro"/>
                <a:sym typeface="Source Sans Pro"/>
              </a:defRPr>
            </a:lvl7pPr>
            <a:lvl8pPr marL="3657600" lvl="7" indent="-342900">
              <a:spcBef>
                <a:spcPts val="0"/>
              </a:spcBef>
              <a:spcAft>
                <a:spcPts val="0"/>
              </a:spcAft>
              <a:buSzPts val="1800"/>
              <a:buFont typeface="Source Sans Pro"/>
              <a:buChar char="○"/>
              <a:defRPr sz="1800">
                <a:latin typeface="Source Sans Pro"/>
                <a:ea typeface="Source Sans Pro"/>
                <a:cs typeface="Source Sans Pro"/>
                <a:sym typeface="Source Sans Pro"/>
              </a:defRPr>
            </a:lvl8pPr>
            <a:lvl9pPr marL="4114800" lvl="8" indent="-342900">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a:endParaRPr/>
          </a:p>
        </p:txBody>
      </p:sp>
      <p:sp>
        <p:nvSpPr>
          <p:cNvPr id="502" name="Google Shape;502;p75"/>
          <p:cNvSpPr txBox="1">
            <a:spLocks noGrp="1"/>
          </p:cNvSpPr>
          <p:nvPr>
            <p:ph type="body" idx="2"/>
          </p:nvPr>
        </p:nvSpPr>
        <p:spPr>
          <a:xfrm>
            <a:off x="4832400" y="397025"/>
            <a:ext cx="3999900" cy="41721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Font typeface="Source Sans Pro"/>
              <a:buChar char="●"/>
              <a:defRPr sz="2100">
                <a:latin typeface="Source Sans Pro"/>
                <a:ea typeface="Source Sans Pro"/>
                <a:cs typeface="Source Sans Pro"/>
                <a:sym typeface="Source Sans Pro"/>
              </a:defRPr>
            </a:lvl1pPr>
            <a:lvl2pPr marL="914400" lvl="1" indent="-349250">
              <a:spcBef>
                <a:spcPts val="0"/>
              </a:spcBef>
              <a:spcAft>
                <a:spcPts val="0"/>
              </a:spcAft>
              <a:buSzPts val="1900"/>
              <a:buFont typeface="Source Sans Pro"/>
              <a:buChar char="○"/>
              <a:defRPr sz="1900">
                <a:latin typeface="Source Sans Pro"/>
                <a:ea typeface="Source Sans Pro"/>
                <a:cs typeface="Source Sans Pro"/>
                <a:sym typeface="Source Sans Pro"/>
              </a:defRPr>
            </a:lvl2pPr>
            <a:lvl3pPr marL="1371600" lvl="2" indent="-349250">
              <a:spcBef>
                <a:spcPts val="0"/>
              </a:spcBef>
              <a:spcAft>
                <a:spcPts val="0"/>
              </a:spcAft>
              <a:buSzPts val="1900"/>
              <a:buFont typeface="Source Sans Pro"/>
              <a:buChar char="■"/>
              <a:defRPr sz="1900">
                <a:latin typeface="Source Sans Pro"/>
                <a:ea typeface="Source Sans Pro"/>
                <a:cs typeface="Source Sans Pro"/>
                <a:sym typeface="Source Sans Pro"/>
              </a:defRPr>
            </a:lvl3pPr>
            <a:lvl4pPr marL="1828800" lvl="3" indent="-349250">
              <a:spcBef>
                <a:spcPts val="0"/>
              </a:spcBef>
              <a:spcAft>
                <a:spcPts val="0"/>
              </a:spcAft>
              <a:buSzPts val="1900"/>
              <a:buFont typeface="Source Sans Pro"/>
              <a:buChar char="●"/>
              <a:defRPr sz="1900">
                <a:latin typeface="Source Sans Pro"/>
                <a:ea typeface="Source Sans Pro"/>
                <a:cs typeface="Source Sans Pro"/>
                <a:sym typeface="Source Sans Pro"/>
              </a:defRPr>
            </a:lvl4pPr>
            <a:lvl5pPr marL="2286000" lvl="4" indent="-349250">
              <a:spcBef>
                <a:spcPts val="0"/>
              </a:spcBef>
              <a:spcAft>
                <a:spcPts val="0"/>
              </a:spcAft>
              <a:buSzPts val="1900"/>
              <a:buFont typeface="Source Sans Pro"/>
              <a:buChar char="○"/>
              <a:defRPr sz="1900">
                <a:latin typeface="Source Sans Pro"/>
                <a:ea typeface="Source Sans Pro"/>
                <a:cs typeface="Source Sans Pro"/>
                <a:sym typeface="Source Sans Pro"/>
              </a:defRPr>
            </a:lvl5pPr>
            <a:lvl6pPr marL="2743200" lvl="5" indent="-349250">
              <a:spcBef>
                <a:spcPts val="0"/>
              </a:spcBef>
              <a:spcAft>
                <a:spcPts val="0"/>
              </a:spcAft>
              <a:buSzPts val="1900"/>
              <a:buFont typeface="Source Sans Pro"/>
              <a:buChar char="■"/>
              <a:defRPr sz="1900">
                <a:latin typeface="Source Sans Pro"/>
                <a:ea typeface="Source Sans Pro"/>
                <a:cs typeface="Source Sans Pro"/>
                <a:sym typeface="Source Sans Pro"/>
              </a:defRPr>
            </a:lvl6pPr>
            <a:lvl7pPr marL="3200400" lvl="6" indent="-349250">
              <a:spcBef>
                <a:spcPts val="0"/>
              </a:spcBef>
              <a:spcAft>
                <a:spcPts val="0"/>
              </a:spcAft>
              <a:buSzPts val="1900"/>
              <a:buFont typeface="Source Sans Pro"/>
              <a:buChar char="●"/>
              <a:defRPr sz="1900">
                <a:latin typeface="Source Sans Pro"/>
                <a:ea typeface="Source Sans Pro"/>
                <a:cs typeface="Source Sans Pro"/>
                <a:sym typeface="Source Sans Pro"/>
              </a:defRPr>
            </a:lvl7pPr>
            <a:lvl8pPr marL="3657600" lvl="7" indent="-349250">
              <a:spcBef>
                <a:spcPts val="0"/>
              </a:spcBef>
              <a:spcAft>
                <a:spcPts val="0"/>
              </a:spcAft>
              <a:buSzPts val="1900"/>
              <a:buFont typeface="Source Sans Pro"/>
              <a:buChar char="○"/>
              <a:defRPr sz="1900">
                <a:latin typeface="Source Sans Pro"/>
                <a:ea typeface="Source Sans Pro"/>
                <a:cs typeface="Source Sans Pro"/>
                <a:sym typeface="Source Sans Pro"/>
              </a:defRPr>
            </a:lvl8pPr>
            <a:lvl9pPr marL="4114800" lvl="8" indent="-349250">
              <a:spcBef>
                <a:spcPts val="0"/>
              </a:spcBef>
              <a:spcAft>
                <a:spcPts val="0"/>
              </a:spcAft>
              <a:buSzPts val="1900"/>
              <a:buFont typeface="Source Sans Pro"/>
              <a:buChar char="■"/>
              <a:defRPr sz="1900">
                <a:latin typeface="Source Sans Pro"/>
                <a:ea typeface="Source Sans Pro"/>
                <a:cs typeface="Source Sans Pro"/>
                <a:sym typeface="Source Sans Pro"/>
              </a:defRPr>
            </a:lvl9pPr>
          </a:lstStyle>
          <a:p>
            <a:endParaRPr/>
          </a:p>
        </p:txBody>
      </p:sp>
      <p:pic>
        <p:nvPicPr>
          <p:cNvPr id="503" name="Google Shape;503;p75"/>
          <p:cNvPicPr preferRelativeResize="0"/>
          <p:nvPr/>
        </p:nvPicPr>
        <p:blipFill>
          <a:blip r:embed="rId2">
            <a:alphaModFix/>
          </a:blip>
          <a:stretch>
            <a:fillRect/>
          </a:stretch>
        </p:blipFill>
        <p:spPr>
          <a:xfrm>
            <a:off x="8207875" y="4694002"/>
            <a:ext cx="922327" cy="41532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ubheader" type="titleOnly">
  <p:cSld name="TITLE_ONLY">
    <p:spTree>
      <p:nvGrpSpPr>
        <p:cNvPr id="1" name="Shape 504"/>
        <p:cNvGrpSpPr/>
        <p:nvPr/>
      </p:nvGrpSpPr>
      <p:grpSpPr>
        <a:xfrm>
          <a:off x="0" y="0"/>
          <a:ext cx="0" cy="0"/>
          <a:chOff x="0" y="0"/>
          <a:chExt cx="0" cy="0"/>
        </a:xfrm>
      </p:grpSpPr>
      <p:sp>
        <p:nvSpPr>
          <p:cNvPr id="505" name="Google Shape;505;p76"/>
          <p:cNvSpPr txBox="1">
            <a:spLocks noGrp="1"/>
          </p:cNvSpPr>
          <p:nvPr>
            <p:ph type="title"/>
          </p:nvPr>
        </p:nvSpPr>
        <p:spPr>
          <a:xfrm>
            <a:off x="311700" y="1861025"/>
            <a:ext cx="8160900" cy="24543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4"/>
              </a:buClr>
              <a:buSzPts val="2800"/>
              <a:buFont typeface="Source Sans Pro"/>
              <a:buNone/>
              <a:defRPr b="1">
                <a:solidFill>
                  <a:schemeClr val="accent4"/>
                </a:solidFill>
                <a:latin typeface="Source Sans Pro"/>
                <a:ea typeface="Source Sans Pro"/>
                <a:cs typeface="Source Sans Pro"/>
                <a:sym typeface="Source Sans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6" name="Google Shape;506;p76"/>
          <p:cNvSpPr txBox="1">
            <a:spLocks noGrp="1"/>
          </p:cNvSpPr>
          <p:nvPr>
            <p:ph type="title" idx="2"/>
          </p:nvPr>
        </p:nvSpPr>
        <p:spPr>
          <a:xfrm>
            <a:off x="311700" y="397025"/>
            <a:ext cx="6048300" cy="1271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5"/>
              </a:buClr>
              <a:buSzPts val="3900"/>
              <a:buFont typeface="Source Sans Pro"/>
              <a:buNone/>
              <a:defRPr sz="3900" b="1">
                <a:solidFill>
                  <a:schemeClr val="accent5"/>
                </a:solidFill>
                <a:latin typeface="Source Sans Pro"/>
                <a:ea typeface="Source Sans Pro"/>
                <a:cs typeface="Source Sans Pro"/>
                <a:sym typeface="Source Sans Pro"/>
              </a:defRPr>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a:endParaRPr/>
          </a:p>
        </p:txBody>
      </p:sp>
      <p:pic>
        <p:nvPicPr>
          <p:cNvPr id="507" name="Google Shape;507;p76"/>
          <p:cNvPicPr preferRelativeResize="0"/>
          <p:nvPr/>
        </p:nvPicPr>
        <p:blipFill>
          <a:blip r:embed="rId2">
            <a:alphaModFix/>
          </a:blip>
          <a:stretch>
            <a:fillRect/>
          </a:stretch>
        </p:blipFill>
        <p:spPr>
          <a:xfrm>
            <a:off x="8207875" y="4694002"/>
            <a:ext cx="922327" cy="41532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8"/>
        <p:cNvGrpSpPr/>
        <p:nvPr/>
      </p:nvGrpSpPr>
      <p:grpSpPr>
        <a:xfrm>
          <a:off x="0" y="0"/>
          <a:ext cx="0" cy="0"/>
          <a:chOff x="0" y="0"/>
          <a:chExt cx="0" cy="0"/>
        </a:xfrm>
      </p:grpSpPr>
      <p:sp>
        <p:nvSpPr>
          <p:cNvPr id="509" name="Google Shape;509;p77"/>
          <p:cNvSpPr txBox="1">
            <a:spLocks noGrp="1"/>
          </p:cNvSpPr>
          <p:nvPr>
            <p:ph type="body" idx="1"/>
          </p:nvPr>
        </p:nvSpPr>
        <p:spPr>
          <a:xfrm>
            <a:off x="3360000" y="285600"/>
            <a:ext cx="5617800" cy="46713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Font typeface="Source Sans Pro"/>
              <a:buChar char="●"/>
              <a:defRPr sz="2000">
                <a:latin typeface="Source Sans Pro"/>
                <a:ea typeface="Source Sans Pro"/>
                <a:cs typeface="Source Sans Pro"/>
                <a:sym typeface="Source Sans Pro"/>
              </a:defRPr>
            </a:lvl1pPr>
            <a:lvl2pPr marL="914400" lvl="1" indent="-355600">
              <a:spcBef>
                <a:spcPts val="0"/>
              </a:spcBef>
              <a:spcAft>
                <a:spcPts val="0"/>
              </a:spcAft>
              <a:buSzPts val="2000"/>
              <a:buFont typeface="Source Sans Pro"/>
              <a:buChar char="○"/>
              <a:defRPr sz="2000">
                <a:latin typeface="Source Sans Pro"/>
                <a:ea typeface="Source Sans Pro"/>
                <a:cs typeface="Source Sans Pro"/>
                <a:sym typeface="Source Sans Pro"/>
              </a:defRPr>
            </a:lvl2pPr>
            <a:lvl3pPr marL="1371600" lvl="2" indent="-355600">
              <a:spcBef>
                <a:spcPts val="0"/>
              </a:spcBef>
              <a:spcAft>
                <a:spcPts val="0"/>
              </a:spcAft>
              <a:buSzPts val="2000"/>
              <a:buFont typeface="Source Sans Pro"/>
              <a:buChar char="■"/>
              <a:defRPr sz="2000">
                <a:latin typeface="Source Sans Pro"/>
                <a:ea typeface="Source Sans Pro"/>
                <a:cs typeface="Source Sans Pro"/>
                <a:sym typeface="Source Sans Pro"/>
              </a:defRPr>
            </a:lvl3pPr>
            <a:lvl4pPr marL="1828800" lvl="3" indent="-355600">
              <a:spcBef>
                <a:spcPts val="0"/>
              </a:spcBef>
              <a:spcAft>
                <a:spcPts val="0"/>
              </a:spcAft>
              <a:buSzPts val="2000"/>
              <a:buFont typeface="Source Sans Pro"/>
              <a:buChar char="●"/>
              <a:defRPr sz="2000">
                <a:latin typeface="Source Sans Pro"/>
                <a:ea typeface="Source Sans Pro"/>
                <a:cs typeface="Source Sans Pro"/>
                <a:sym typeface="Source Sans Pro"/>
              </a:defRPr>
            </a:lvl4pPr>
            <a:lvl5pPr marL="2286000" lvl="4" indent="-355600">
              <a:spcBef>
                <a:spcPts val="0"/>
              </a:spcBef>
              <a:spcAft>
                <a:spcPts val="0"/>
              </a:spcAft>
              <a:buSzPts val="2000"/>
              <a:buFont typeface="Source Sans Pro"/>
              <a:buChar char="○"/>
              <a:defRPr sz="2000">
                <a:latin typeface="Source Sans Pro"/>
                <a:ea typeface="Source Sans Pro"/>
                <a:cs typeface="Source Sans Pro"/>
                <a:sym typeface="Source Sans Pro"/>
              </a:defRPr>
            </a:lvl5pPr>
            <a:lvl6pPr marL="2743200" lvl="5" indent="-355600">
              <a:spcBef>
                <a:spcPts val="0"/>
              </a:spcBef>
              <a:spcAft>
                <a:spcPts val="0"/>
              </a:spcAft>
              <a:buSzPts val="2000"/>
              <a:buFont typeface="Source Sans Pro"/>
              <a:buChar char="■"/>
              <a:defRPr sz="2000">
                <a:latin typeface="Source Sans Pro"/>
                <a:ea typeface="Source Sans Pro"/>
                <a:cs typeface="Source Sans Pro"/>
                <a:sym typeface="Source Sans Pro"/>
              </a:defRPr>
            </a:lvl6pPr>
            <a:lvl7pPr marL="3200400" lvl="6" indent="-355600">
              <a:spcBef>
                <a:spcPts val="0"/>
              </a:spcBef>
              <a:spcAft>
                <a:spcPts val="0"/>
              </a:spcAft>
              <a:buSzPts val="2000"/>
              <a:buFont typeface="Source Sans Pro"/>
              <a:buChar char="●"/>
              <a:defRPr sz="2000">
                <a:latin typeface="Source Sans Pro"/>
                <a:ea typeface="Source Sans Pro"/>
                <a:cs typeface="Source Sans Pro"/>
                <a:sym typeface="Source Sans Pro"/>
              </a:defRPr>
            </a:lvl7pPr>
            <a:lvl8pPr marL="3657600" lvl="7" indent="-355600">
              <a:spcBef>
                <a:spcPts val="0"/>
              </a:spcBef>
              <a:spcAft>
                <a:spcPts val="0"/>
              </a:spcAft>
              <a:buSzPts val="2000"/>
              <a:buFont typeface="Source Sans Pro"/>
              <a:buChar char="○"/>
              <a:defRPr sz="2000">
                <a:latin typeface="Source Sans Pro"/>
                <a:ea typeface="Source Sans Pro"/>
                <a:cs typeface="Source Sans Pro"/>
                <a:sym typeface="Source Sans Pro"/>
              </a:defRPr>
            </a:lvl8pPr>
            <a:lvl9pPr marL="4114800" lvl="8" indent="-355600">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a:endParaRPr/>
          </a:p>
        </p:txBody>
      </p:sp>
      <p:pic>
        <p:nvPicPr>
          <p:cNvPr id="510" name="Google Shape;510;p77"/>
          <p:cNvPicPr preferRelativeResize="0"/>
          <p:nvPr/>
        </p:nvPicPr>
        <p:blipFill>
          <a:blip r:embed="rId2">
            <a:alphaModFix/>
          </a:blip>
          <a:stretch>
            <a:fillRect/>
          </a:stretch>
        </p:blipFill>
        <p:spPr>
          <a:xfrm>
            <a:off x="8055475" y="4541602"/>
            <a:ext cx="922327" cy="415324"/>
          </a:xfrm>
          <a:prstGeom prst="rect">
            <a:avLst/>
          </a:prstGeom>
          <a:noFill/>
          <a:ln>
            <a:noFill/>
          </a:ln>
        </p:spPr>
      </p:pic>
      <p:sp>
        <p:nvSpPr>
          <p:cNvPr id="511" name="Google Shape;511;p77"/>
          <p:cNvSpPr/>
          <p:nvPr/>
        </p:nvSpPr>
        <p:spPr>
          <a:xfrm>
            <a:off x="-37325" y="3150"/>
            <a:ext cx="2954400" cy="51435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 name="Google Shape;512;p77"/>
          <p:cNvPicPr preferRelativeResize="0"/>
          <p:nvPr/>
        </p:nvPicPr>
        <p:blipFill>
          <a:blip r:embed="rId3">
            <a:alphaModFix/>
          </a:blip>
          <a:stretch>
            <a:fillRect/>
          </a:stretch>
        </p:blipFill>
        <p:spPr>
          <a:xfrm>
            <a:off x="365062" y="440325"/>
            <a:ext cx="2149624" cy="2080799"/>
          </a:xfrm>
          <a:prstGeom prst="rect">
            <a:avLst/>
          </a:prstGeom>
          <a:noFill/>
          <a:ln>
            <a:noFill/>
          </a:ln>
        </p:spPr>
      </p:pic>
      <p:sp>
        <p:nvSpPr>
          <p:cNvPr id="513" name="Google Shape;513;p77"/>
          <p:cNvSpPr txBox="1">
            <a:spLocks noGrp="1"/>
          </p:cNvSpPr>
          <p:nvPr>
            <p:ph type="title"/>
          </p:nvPr>
        </p:nvSpPr>
        <p:spPr>
          <a:xfrm>
            <a:off x="167700" y="2800575"/>
            <a:ext cx="2469900" cy="2080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500"/>
              <a:buFont typeface="Source Sans Pro"/>
              <a:buNone/>
              <a:defRPr sz="3500" b="1">
                <a:solidFill>
                  <a:schemeClr val="lt1"/>
                </a:solidFill>
                <a:latin typeface="Source Sans Pro"/>
                <a:ea typeface="Source Sans Pro"/>
                <a:cs typeface="Source Sans Pro"/>
                <a:sym typeface="Source Sans Pro"/>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1">
  <p:cSld name="ONE_COLUMN_TEXT_2">
    <p:spTree>
      <p:nvGrpSpPr>
        <p:cNvPr id="1" name="Shape 514"/>
        <p:cNvGrpSpPr/>
        <p:nvPr/>
      </p:nvGrpSpPr>
      <p:grpSpPr>
        <a:xfrm>
          <a:off x="0" y="0"/>
          <a:ext cx="0" cy="0"/>
          <a:chOff x="0" y="0"/>
          <a:chExt cx="0" cy="0"/>
        </a:xfrm>
      </p:grpSpPr>
      <p:sp>
        <p:nvSpPr>
          <p:cNvPr id="515" name="Google Shape;515;p78"/>
          <p:cNvSpPr txBox="1">
            <a:spLocks noGrp="1"/>
          </p:cNvSpPr>
          <p:nvPr>
            <p:ph type="body" idx="1"/>
          </p:nvPr>
        </p:nvSpPr>
        <p:spPr>
          <a:xfrm>
            <a:off x="3360000" y="285600"/>
            <a:ext cx="5617800" cy="46713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Font typeface="Source Sans Pro"/>
              <a:buChar char="●"/>
              <a:defRPr sz="2000">
                <a:latin typeface="Source Sans Pro"/>
                <a:ea typeface="Source Sans Pro"/>
                <a:cs typeface="Source Sans Pro"/>
                <a:sym typeface="Source Sans Pro"/>
              </a:defRPr>
            </a:lvl1pPr>
            <a:lvl2pPr marL="914400" lvl="1" indent="-355600">
              <a:spcBef>
                <a:spcPts val="0"/>
              </a:spcBef>
              <a:spcAft>
                <a:spcPts val="0"/>
              </a:spcAft>
              <a:buSzPts val="2000"/>
              <a:buFont typeface="Source Sans Pro"/>
              <a:buChar char="○"/>
              <a:defRPr sz="2000">
                <a:latin typeface="Source Sans Pro"/>
                <a:ea typeface="Source Sans Pro"/>
                <a:cs typeface="Source Sans Pro"/>
                <a:sym typeface="Source Sans Pro"/>
              </a:defRPr>
            </a:lvl2pPr>
            <a:lvl3pPr marL="1371600" lvl="2" indent="-355600">
              <a:spcBef>
                <a:spcPts val="0"/>
              </a:spcBef>
              <a:spcAft>
                <a:spcPts val="0"/>
              </a:spcAft>
              <a:buSzPts val="2000"/>
              <a:buFont typeface="Source Sans Pro"/>
              <a:buChar char="■"/>
              <a:defRPr sz="2000">
                <a:latin typeface="Source Sans Pro"/>
                <a:ea typeface="Source Sans Pro"/>
                <a:cs typeface="Source Sans Pro"/>
                <a:sym typeface="Source Sans Pro"/>
              </a:defRPr>
            </a:lvl3pPr>
            <a:lvl4pPr marL="1828800" lvl="3" indent="-355600">
              <a:spcBef>
                <a:spcPts val="0"/>
              </a:spcBef>
              <a:spcAft>
                <a:spcPts val="0"/>
              </a:spcAft>
              <a:buSzPts val="2000"/>
              <a:buFont typeface="Source Sans Pro"/>
              <a:buChar char="●"/>
              <a:defRPr sz="2000">
                <a:latin typeface="Source Sans Pro"/>
                <a:ea typeface="Source Sans Pro"/>
                <a:cs typeface="Source Sans Pro"/>
                <a:sym typeface="Source Sans Pro"/>
              </a:defRPr>
            </a:lvl4pPr>
            <a:lvl5pPr marL="2286000" lvl="4" indent="-355600">
              <a:spcBef>
                <a:spcPts val="0"/>
              </a:spcBef>
              <a:spcAft>
                <a:spcPts val="0"/>
              </a:spcAft>
              <a:buSzPts val="2000"/>
              <a:buFont typeface="Source Sans Pro"/>
              <a:buChar char="○"/>
              <a:defRPr sz="2000">
                <a:latin typeface="Source Sans Pro"/>
                <a:ea typeface="Source Sans Pro"/>
                <a:cs typeface="Source Sans Pro"/>
                <a:sym typeface="Source Sans Pro"/>
              </a:defRPr>
            </a:lvl5pPr>
            <a:lvl6pPr marL="2743200" lvl="5" indent="-355600">
              <a:spcBef>
                <a:spcPts val="0"/>
              </a:spcBef>
              <a:spcAft>
                <a:spcPts val="0"/>
              </a:spcAft>
              <a:buSzPts val="2000"/>
              <a:buFont typeface="Source Sans Pro"/>
              <a:buChar char="■"/>
              <a:defRPr sz="2000">
                <a:latin typeface="Source Sans Pro"/>
                <a:ea typeface="Source Sans Pro"/>
                <a:cs typeface="Source Sans Pro"/>
                <a:sym typeface="Source Sans Pro"/>
              </a:defRPr>
            </a:lvl6pPr>
            <a:lvl7pPr marL="3200400" lvl="6" indent="-355600">
              <a:spcBef>
                <a:spcPts val="0"/>
              </a:spcBef>
              <a:spcAft>
                <a:spcPts val="0"/>
              </a:spcAft>
              <a:buSzPts val="2000"/>
              <a:buFont typeface="Source Sans Pro"/>
              <a:buChar char="●"/>
              <a:defRPr sz="2000">
                <a:latin typeface="Source Sans Pro"/>
                <a:ea typeface="Source Sans Pro"/>
                <a:cs typeface="Source Sans Pro"/>
                <a:sym typeface="Source Sans Pro"/>
              </a:defRPr>
            </a:lvl7pPr>
            <a:lvl8pPr marL="3657600" lvl="7" indent="-355600">
              <a:spcBef>
                <a:spcPts val="0"/>
              </a:spcBef>
              <a:spcAft>
                <a:spcPts val="0"/>
              </a:spcAft>
              <a:buSzPts val="2000"/>
              <a:buFont typeface="Source Sans Pro"/>
              <a:buChar char="○"/>
              <a:defRPr sz="2000">
                <a:latin typeface="Source Sans Pro"/>
                <a:ea typeface="Source Sans Pro"/>
                <a:cs typeface="Source Sans Pro"/>
                <a:sym typeface="Source Sans Pro"/>
              </a:defRPr>
            </a:lvl8pPr>
            <a:lvl9pPr marL="4114800" lvl="8" indent="-355600">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a:endParaRPr/>
          </a:p>
        </p:txBody>
      </p:sp>
      <p:pic>
        <p:nvPicPr>
          <p:cNvPr id="516" name="Google Shape;516;p78"/>
          <p:cNvPicPr preferRelativeResize="0"/>
          <p:nvPr/>
        </p:nvPicPr>
        <p:blipFill>
          <a:blip r:embed="rId2">
            <a:alphaModFix/>
          </a:blip>
          <a:stretch>
            <a:fillRect/>
          </a:stretch>
        </p:blipFill>
        <p:spPr>
          <a:xfrm>
            <a:off x="8055475" y="4541602"/>
            <a:ext cx="922327" cy="415324"/>
          </a:xfrm>
          <a:prstGeom prst="rect">
            <a:avLst/>
          </a:prstGeom>
          <a:noFill/>
          <a:ln>
            <a:noFill/>
          </a:ln>
        </p:spPr>
      </p:pic>
      <p:sp>
        <p:nvSpPr>
          <p:cNvPr id="517" name="Google Shape;517;p78"/>
          <p:cNvSpPr/>
          <p:nvPr/>
        </p:nvSpPr>
        <p:spPr>
          <a:xfrm>
            <a:off x="-37325" y="3150"/>
            <a:ext cx="2954400" cy="51435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8"/>
          <p:cNvSpPr txBox="1">
            <a:spLocks noGrp="1"/>
          </p:cNvSpPr>
          <p:nvPr>
            <p:ph type="title"/>
          </p:nvPr>
        </p:nvSpPr>
        <p:spPr>
          <a:xfrm>
            <a:off x="167700" y="2800575"/>
            <a:ext cx="2469900" cy="2080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500"/>
              <a:buFont typeface="Source Sans Pro"/>
              <a:buNone/>
              <a:defRPr sz="3500" b="1">
                <a:solidFill>
                  <a:schemeClr val="lt1"/>
                </a:solidFill>
                <a:latin typeface="Source Sans Pro"/>
                <a:ea typeface="Source Sans Pro"/>
                <a:cs typeface="Source Sans Pro"/>
                <a:sym typeface="Source Sans Pro"/>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with Yellow">
  <p:cSld name="ONE_COLUMN_TEXT_1">
    <p:spTree>
      <p:nvGrpSpPr>
        <p:cNvPr id="1" name="Shape 519"/>
        <p:cNvGrpSpPr/>
        <p:nvPr/>
      </p:nvGrpSpPr>
      <p:grpSpPr>
        <a:xfrm>
          <a:off x="0" y="0"/>
          <a:ext cx="0" cy="0"/>
          <a:chOff x="0" y="0"/>
          <a:chExt cx="0" cy="0"/>
        </a:xfrm>
      </p:grpSpPr>
      <p:pic>
        <p:nvPicPr>
          <p:cNvPr id="520" name="Google Shape;520;p79"/>
          <p:cNvPicPr preferRelativeResize="0"/>
          <p:nvPr/>
        </p:nvPicPr>
        <p:blipFill>
          <a:blip r:embed="rId2">
            <a:alphaModFix/>
          </a:blip>
          <a:stretch>
            <a:fillRect/>
          </a:stretch>
        </p:blipFill>
        <p:spPr>
          <a:xfrm>
            <a:off x="8055475" y="4541602"/>
            <a:ext cx="922327" cy="415324"/>
          </a:xfrm>
          <a:prstGeom prst="rect">
            <a:avLst/>
          </a:prstGeom>
          <a:noFill/>
          <a:ln>
            <a:noFill/>
          </a:ln>
        </p:spPr>
      </p:pic>
      <p:sp>
        <p:nvSpPr>
          <p:cNvPr id="521" name="Google Shape;521;p79"/>
          <p:cNvSpPr/>
          <p:nvPr/>
        </p:nvSpPr>
        <p:spPr>
          <a:xfrm>
            <a:off x="0" y="0"/>
            <a:ext cx="9181200" cy="6327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2"/>
        <p:cNvGrpSpPr/>
        <p:nvPr/>
      </p:nvGrpSpPr>
      <p:grpSpPr>
        <a:xfrm>
          <a:off x="0" y="0"/>
          <a:ext cx="0" cy="0"/>
          <a:chOff x="0" y="0"/>
          <a:chExt cx="0" cy="0"/>
        </a:xfrm>
      </p:grpSpPr>
      <p:sp>
        <p:nvSpPr>
          <p:cNvPr id="523" name="Google Shape;523;p8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4"/>
              </a:buClr>
              <a:buSzPts val="4800"/>
              <a:buFont typeface="Source Sans Pro"/>
              <a:buNone/>
              <a:defRPr sz="4800" b="1">
                <a:solidFill>
                  <a:schemeClr val="accent4"/>
                </a:solidFill>
                <a:latin typeface="Source Sans Pro"/>
                <a:ea typeface="Source Sans Pro"/>
                <a:cs typeface="Source Sans Pro"/>
                <a:sym typeface="Source Sans Pro"/>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524" name="Google Shape;524;p80"/>
          <p:cNvPicPr preferRelativeResize="0"/>
          <p:nvPr/>
        </p:nvPicPr>
        <p:blipFill>
          <a:blip r:embed="rId2">
            <a:alphaModFix/>
          </a:blip>
          <a:stretch>
            <a:fillRect/>
          </a:stretch>
        </p:blipFill>
        <p:spPr>
          <a:xfrm>
            <a:off x="8055475" y="4541602"/>
            <a:ext cx="922327" cy="41532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Page with Logo">
  <p:cSld name="MAIN_POINT_1">
    <p:spTree>
      <p:nvGrpSpPr>
        <p:cNvPr id="1" name="Shape 525"/>
        <p:cNvGrpSpPr/>
        <p:nvPr/>
      </p:nvGrpSpPr>
      <p:grpSpPr>
        <a:xfrm>
          <a:off x="0" y="0"/>
          <a:ext cx="0" cy="0"/>
          <a:chOff x="0" y="0"/>
          <a:chExt cx="0" cy="0"/>
        </a:xfrm>
      </p:grpSpPr>
      <p:pic>
        <p:nvPicPr>
          <p:cNvPr id="526" name="Google Shape;526;p81"/>
          <p:cNvPicPr preferRelativeResize="0"/>
          <p:nvPr/>
        </p:nvPicPr>
        <p:blipFill>
          <a:blip r:embed="rId2">
            <a:alphaModFix/>
          </a:blip>
          <a:stretch>
            <a:fillRect/>
          </a:stretch>
        </p:blipFill>
        <p:spPr>
          <a:xfrm>
            <a:off x="8055475" y="4541602"/>
            <a:ext cx="922327" cy="41532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Graphic">
  <p:cSld name="SECTION_TITLE_AND_DESCRIPTION">
    <p:spTree>
      <p:nvGrpSpPr>
        <p:cNvPr id="1" name="Shape 527"/>
        <p:cNvGrpSpPr/>
        <p:nvPr/>
      </p:nvGrpSpPr>
      <p:grpSpPr>
        <a:xfrm>
          <a:off x="0" y="0"/>
          <a:ext cx="0" cy="0"/>
          <a:chOff x="0" y="0"/>
          <a:chExt cx="0" cy="0"/>
        </a:xfrm>
      </p:grpSpPr>
      <p:sp>
        <p:nvSpPr>
          <p:cNvPr id="528" name="Google Shape;528;p82"/>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2"/>
          <p:cNvSpPr txBox="1">
            <a:spLocks noGrp="1"/>
          </p:cNvSpPr>
          <p:nvPr>
            <p:ph type="title"/>
          </p:nvPr>
        </p:nvSpPr>
        <p:spPr>
          <a:xfrm>
            <a:off x="265500" y="3540000"/>
            <a:ext cx="4045200" cy="1311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1pPr>
            <a:lvl2pPr lvl="1"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2pPr>
            <a:lvl3pPr lvl="2"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3pPr>
            <a:lvl4pPr lvl="3"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4pPr>
            <a:lvl5pPr lvl="4"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5pPr>
            <a:lvl6pPr lvl="5"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6pPr>
            <a:lvl7pPr lvl="6"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7pPr>
            <a:lvl8pPr lvl="7"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8pPr>
            <a:lvl9pPr lvl="8" algn="ctr">
              <a:spcBef>
                <a:spcPts val="0"/>
              </a:spcBef>
              <a:spcAft>
                <a:spcPts val="0"/>
              </a:spcAft>
              <a:buClr>
                <a:schemeClr val="accent5"/>
              </a:buClr>
              <a:buSzPts val="3800"/>
              <a:buFont typeface="Source Sans Pro"/>
              <a:buNone/>
              <a:defRPr sz="3800" b="1">
                <a:solidFill>
                  <a:schemeClr val="accent5"/>
                </a:solidFill>
                <a:latin typeface="Source Sans Pro"/>
                <a:ea typeface="Source Sans Pro"/>
                <a:cs typeface="Source Sans Pro"/>
                <a:sym typeface="Source Sans Pro"/>
              </a:defRPr>
            </a:lvl9pPr>
          </a:lstStyle>
          <a:p>
            <a:endParaRPr/>
          </a:p>
        </p:txBody>
      </p:sp>
      <p:sp>
        <p:nvSpPr>
          <p:cNvPr id="530" name="Google Shape;530;p82"/>
          <p:cNvSpPr txBox="1">
            <a:spLocks noGrp="1"/>
          </p:cNvSpPr>
          <p:nvPr>
            <p:ph type="body" idx="1"/>
          </p:nvPr>
        </p:nvSpPr>
        <p:spPr>
          <a:xfrm>
            <a:off x="4939500" y="360000"/>
            <a:ext cx="3837000" cy="4491600"/>
          </a:xfrm>
          <a:prstGeom prst="rect">
            <a:avLst/>
          </a:prstGeom>
        </p:spPr>
        <p:txBody>
          <a:bodyPr spcFirstLastPara="1" wrap="square" lIns="91425" tIns="91425" rIns="91425" bIns="91425" anchor="t" anchorCtr="0">
            <a:normAutofit/>
          </a:bodyPr>
          <a:lstStyle>
            <a:lvl1pPr marL="457200" lvl="0" indent="-368300">
              <a:spcBef>
                <a:spcPts val="0"/>
              </a:spcBef>
              <a:spcAft>
                <a:spcPts val="0"/>
              </a:spcAft>
              <a:buClr>
                <a:srgbClr val="FFFFFF"/>
              </a:buClr>
              <a:buSzPts val="2200"/>
              <a:buFont typeface="Source Sans Pro"/>
              <a:buChar char="●"/>
              <a:defRPr sz="2200">
                <a:solidFill>
                  <a:srgbClr val="FFFFFF"/>
                </a:solidFill>
                <a:latin typeface="Source Sans Pro"/>
                <a:ea typeface="Source Sans Pro"/>
                <a:cs typeface="Source Sans Pro"/>
                <a:sym typeface="Source Sans Pro"/>
              </a:defRPr>
            </a:lvl1pPr>
            <a:lvl2pPr marL="914400" lvl="1"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2pPr>
            <a:lvl3pPr marL="1371600" lvl="2"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3pPr>
            <a:lvl4pPr marL="1828800" lvl="3"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4pPr>
            <a:lvl5pPr marL="2286000" lvl="4"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5pPr>
            <a:lvl6pPr marL="2743200" lvl="5"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6pPr>
            <a:lvl7pPr marL="3200400" lvl="6"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7pPr>
            <a:lvl8pPr marL="3657600" lvl="7"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8pPr>
            <a:lvl9pPr marL="4114800" lvl="8" indent="-342900">
              <a:spcBef>
                <a:spcPts val="0"/>
              </a:spcBef>
              <a:spcAft>
                <a:spcPts val="0"/>
              </a:spcAft>
              <a:buClr>
                <a:srgbClr val="FFFFFF"/>
              </a:buClr>
              <a:buSzPts val="1800"/>
              <a:buFont typeface="Source Sans Pro"/>
              <a:buChar char="■"/>
              <a:defRPr sz="1800">
                <a:solidFill>
                  <a:srgbClr val="FFFFFF"/>
                </a:solidFill>
                <a:latin typeface="Source Sans Pro"/>
                <a:ea typeface="Source Sans Pro"/>
                <a:cs typeface="Source Sans Pro"/>
                <a:sym typeface="Source Sans Pro"/>
              </a:defRPr>
            </a:lvl9pPr>
          </a:lstStyle>
          <a:p>
            <a:endParaRPr/>
          </a:p>
        </p:txBody>
      </p:sp>
      <p:pic>
        <p:nvPicPr>
          <p:cNvPr id="531" name="Google Shape;531;p82"/>
          <p:cNvPicPr preferRelativeResize="0"/>
          <p:nvPr/>
        </p:nvPicPr>
        <p:blipFill>
          <a:blip r:embed="rId2">
            <a:alphaModFix/>
          </a:blip>
          <a:stretch>
            <a:fillRect/>
          </a:stretch>
        </p:blipFill>
        <p:spPr>
          <a:xfrm>
            <a:off x="7813926" y="4446429"/>
            <a:ext cx="1177173" cy="5300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Graphic">
  <p:cSld name="CAPTION_ONLY">
    <p:spTree>
      <p:nvGrpSpPr>
        <p:cNvPr id="1" name="Shape 532"/>
        <p:cNvGrpSpPr/>
        <p:nvPr/>
      </p:nvGrpSpPr>
      <p:grpSpPr>
        <a:xfrm>
          <a:off x="0" y="0"/>
          <a:ext cx="0" cy="0"/>
          <a:chOff x="0" y="0"/>
          <a:chExt cx="0" cy="0"/>
        </a:xfrm>
      </p:grpSpPr>
      <p:sp>
        <p:nvSpPr>
          <p:cNvPr id="533" name="Google Shape;533;p83"/>
          <p:cNvSpPr txBox="1">
            <a:spLocks noGrp="1"/>
          </p:cNvSpPr>
          <p:nvPr>
            <p:ph type="body" idx="1"/>
          </p:nvPr>
        </p:nvSpPr>
        <p:spPr>
          <a:xfrm>
            <a:off x="287700" y="28560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5"/>
              </a:buClr>
              <a:buSzPts val="3000"/>
              <a:buFont typeface="Source Sans Pro"/>
              <a:buNone/>
              <a:defRPr sz="3000" b="1">
                <a:solidFill>
                  <a:schemeClr val="accent5"/>
                </a:solidFill>
                <a:latin typeface="Source Sans Pro"/>
                <a:ea typeface="Source Sans Pro"/>
                <a:cs typeface="Source Sans Pro"/>
                <a:sym typeface="Source Sans Pro"/>
              </a:defRPr>
            </a:lvl1pPr>
          </a:lstStyle>
          <a:p>
            <a:endParaRPr/>
          </a:p>
        </p:txBody>
      </p:sp>
      <p:sp>
        <p:nvSpPr>
          <p:cNvPr id="534" name="Google Shape;534;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5" name="Google Shape;535;p83"/>
          <p:cNvSpPr txBox="1">
            <a:spLocks noGrp="1"/>
          </p:cNvSpPr>
          <p:nvPr>
            <p:ph type="body" idx="2"/>
          </p:nvPr>
        </p:nvSpPr>
        <p:spPr>
          <a:xfrm>
            <a:off x="336000" y="1341600"/>
            <a:ext cx="5076000" cy="33216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Font typeface="Source Sans Pro"/>
              <a:buChar char="●"/>
              <a:defRPr sz="2000">
                <a:latin typeface="Source Sans Pro"/>
                <a:ea typeface="Source Sans Pro"/>
                <a:cs typeface="Source Sans Pro"/>
                <a:sym typeface="Source Sans Pro"/>
              </a:defRPr>
            </a:lvl1pPr>
            <a:lvl2pPr marL="914400" lvl="1" indent="-355600">
              <a:spcBef>
                <a:spcPts val="0"/>
              </a:spcBef>
              <a:spcAft>
                <a:spcPts val="0"/>
              </a:spcAft>
              <a:buSzPts val="2000"/>
              <a:buFont typeface="Source Sans Pro"/>
              <a:buChar char="○"/>
              <a:defRPr sz="2000">
                <a:latin typeface="Source Sans Pro"/>
                <a:ea typeface="Source Sans Pro"/>
                <a:cs typeface="Source Sans Pro"/>
                <a:sym typeface="Source Sans Pro"/>
              </a:defRPr>
            </a:lvl2pPr>
            <a:lvl3pPr marL="1371600" lvl="2" indent="-355600">
              <a:spcBef>
                <a:spcPts val="0"/>
              </a:spcBef>
              <a:spcAft>
                <a:spcPts val="0"/>
              </a:spcAft>
              <a:buSzPts val="2000"/>
              <a:buFont typeface="Source Sans Pro"/>
              <a:buChar char="■"/>
              <a:defRPr sz="2000">
                <a:latin typeface="Source Sans Pro"/>
                <a:ea typeface="Source Sans Pro"/>
                <a:cs typeface="Source Sans Pro"/>
                <a:sym typeface="Source Sans Pro"/>
              </a:defRPr>
            </a:lvl3pPr>
            <a:lvl4pPr marL="1828800" lvl="3" indent="-355600">
              <a:spcBef>
                <a:spcPts val="0"/>
              </a:spcBef>
              <a:spcAft>
                <a:spcPts val="0"/>
              </a:spcAft>
              <a:buSzPts val="2000"/>
              <a:buFont typeface="Source Sans Pro"/>
              <a:buChar char="●"/>
              <a:defRPr sz="2000">
                <a:latin typeface="Source Sans Pro"/>
                <a:ea typeface="Source Sans Pro"/>
                <a:cs typeface="Source Sans Pro"/>
                <a:sym typeface="Source Sans Pro"/>
              </a:defRPr>
            </a:lvl4pPr>
            <a:lvl5pPr marL="2286000" lvl="4" indent="-355600">
              <a:spcBef>
                <a:spcPts val="0"/>
              </a:spcBef>
              <a:spcAft>
                <a:spcPts val="0"/>
              </a:spcAft>
              <a:buSzPts val="2000"/>
              <a:buFont typeface="Source Sans Pro"/>
              <a:buChar char="○"/>
              <a:defRPr sz="2000">
                <a:latin typeface="Source Sans Pro"/>
                <a:ea typeface="Source Sans Pro"/>
                <a:cs typeface="Source Sans Pro"/>
                <a:sym typeface="Source Sans Pro"/>
              </a:defRPr>
            </a:lvl5pPr>
            <a:lvl6pPr marL="2743200" lvl="5" indent="-355600">
              <a:spcBef>
                <a:spcPts val="0"/>
              </a:spcBef>
              <a:spcAft>
                <a:spcPts val="0"/>
              </a:spcAft>
              <a:buSzPts val="2000"/>
              <a:buFont typeface="Source Sans Pro"/>
              <a:buChar char="■"/>
              <a:defRPr sz="2000">
                <a:latin typeface="Source Sans Pro"/>
                <a:ea typeface="Source Sans Pro"/>
                <a:cs typeface="Source Sans Pro"/>
                <a:sym typeface="Source Sans Pro"/>
              </a:defRPr>
            </a:lvl6pPr>
            <a:lvl7pPr marL="3200400" lvl="6" indent="-355600">
              <a:spcBef>
                <a:spcPts val="0"/>
              </a:spcBef>
              <a:spcAft>
                <a:spcPts val="0"/>
              </a:spcAft>
              <a:buSzPts val="2000"/>
              <a:buFont typeface="Source Sans Pro"/>
              <a:buChar char="●"/>
              <a:defRPr sz="2000">
                <a:latin typeface="Source Sans Pro"/>
                <a:ea typeface="Source Sans Pro"/>
                <a:cs typeface="Source Sans Pro"/>
                <a:sym typeface="Source Sans Pro"/>
              </a:defRPr>
            </a:lvl7pPr>
            <a:lvl8pPr marL="3657600" lvl="7" indent="-355600">
              <a:spcBef>
                <a:spcPts val="0"/>
              </a:spcBef>
              <a:spcAft>
                <a:spcPts val="0"/>
              </a:spcAft>
              <a:buSzPts val="2000"/>
              <a:buFont typeface="Source Sans Pro"/>
              <a:buChar char="○"/>
              <a:defRPr sz="2000">
                <a:latin typeface="Source Sans Pro"/>
                <a:ea typeface="Source Sans Pro"/>
                <a:cs typeface="Source Sans Pro"/>
                <a:sym typeface="Source Sans Pro"/>
              </a:defRPr>
            </a:lvl8pPr>
            <a:lvl9pPr marL="4114800" lvl="8" indent="-355600">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a:endParaRPr/>
          </a:p>
        </p:txBody>
      </p:sp>
      <p:sp>
        <p:nvSpPr>
          <p:cNvPr id="536" name="Google Shape;536;p83"/>
          <p:cNvSpPr/>
          <p:nvPr/>
        </p:nvSpPr>
        <p:spPr>
          <a:xfrm>
            <a:off x="409675" y="1282900"/>
            <a:ext cx="306300" cy="429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7" name="Google Shape;537;p83"/>
          <p:cNvPicPr preferRelativeResize="0"/>
          <p:nvPr/>
        </p:nvPicPr>
        <p:blipFill>
          <a:blip r:embed="rId2">
            <a:alphaModFix/>
          </a:blip>
          <a:stretch>
            <a:fillRect/>
          </a:stretch>
        </p:blipFill>
        <p:spPr>
          <a:xfrm>
            <a:off x="8055475" y="4541602"/>
            <a:ext cx="922327" cy="415324"/>
          </a:xfrm>
          <a:prstGeom prst="rect">
            <a:avLst/>
          </a:prstGeom>
          <a:noFill/>
          <a:ln>
            <a:noFill/>
          </a:ln>
        </p:spPr>
      </p:pic>
      <p:pic>
        <p:nvPicPr>
          <p:cNvPr id="538" name="Google Shape;538;p83"/>
          <p:cNvPicPr preferRelativeResize="0"/>
          <p:nvPr/>
        </p:nvPicPr>
        <p:blipFill>
          <a:blip r:embed="rId3">
            <a:alphaModFix/>
          </a:blip>
          <a:stretch>
            <a:fillRect/>
          </a:stretch>
        </p:blipFill>
        <p:spPr>
          <a:xfrm>
            <a:off x="5411996" y="1188063"/>
            <a:ext cx="3432400" cy="27673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With Paragraph v1 5">
  <p:cSld name="TITLE_1_5">
    <p:spTree>
      <p:nvGrpSpPr>
        <p:cNvPr id="1" name="Shape 44"/>
        <p:cNvGrpSpPr/>
        <p:nvPr/>
      </p:nvGrpSpPr>
      <p:grpSpPr>
        <a:xfrm>
          <a:off x="0" y="0"/>
          <a:ext cx="0" cy="0"/>
          <a:chOff x="0" y="0"/>
          <a:chExt cx="0" cy="0"/>
        </a:xfrm>
      </p:grpSpPr>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9"/>
          <p:cNvSpPr/>
          <p:nvPr/>
        </p:nvSpPr>
        <p:spPr>
          <a:xfrm rot="10800000" flipH="1">
            <a:off x="0" y="-200"/>
            <a:ext cx="7841100" cy="1426200"/>
          </a:xfrm>
          <a:prstGeom prst="round1Rect">
            <a:avLst>
              <a:gd name="adj" fmla="val 27169"/>
            </a:avLst>
          </a:prstGeom>
          <a:solidFill>
            <a:srgbClr val="7AE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ctrTitle"/>
          </p:nvPr>
        </p:nvSpPr>
        <p:spPr>
          <a:xfrm>
            <a:off x="638750" y="439300"/>
            <a:ext cx="6372000" cy="547200"/>
          </a:xfrm>
          <a:prstGeom prst="rect">
            <a:avLst/>
          </a:prstGeom>
        </p:spPr>
        <p:txBody>
          <a:bodyPr spcFirstLastPara="1" wrap="square" lIns="91425" tIns="91425" rIns="91425" bIns="91425" anchor="t" anchorCtr="0">
            <a:normAutofit/>
          </a:bodyPr>
          <a:lstStyle>
            <a:lvl1pPr lvl="0">
              <a:spcBef>
                <a:spcPts val="0"/>
              </a:spcBef>
              <a:spcAft>
                <a:spcPts val="0"/>
              </a:spcAft>
              <a:buClr>
                <a:srgbClr val="231F20"/>
              </a:buClr>
              <a:buSzPts val="2800"/>
              <a:buFont typeface="Proxima Nova Extrabold"/>
              <a:buNone/>
              <a:defRPr>
                <a:solidFill>
                  <a:srgbClr val="231F20"/>
                </a:solidFill>
                <a:latin typeface="Proxima Nova Extrabold"/>
                <a:ea typeface="Proxima Nova Extrabold"/>
                <a:cs typeface="Proxima Nova Extrabold"/>
                <a:sym typeface="Proxima Nova Extrabold"/>
              </a:defRPr>
            </a:lvl1pPr>
            <a:lvl2pPr lvl="1">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2pPr>
            <a:lvl3pPr lvl="2">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3pPr>
            <a:lvl4pPr lvl="3">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4pPr>
            <a:lvl5pPr lvl="4">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5pPr>
            <a:lvl6pPr lvl="5">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6pPr>
            <a:lvl7pPr lvl="6">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7pPr>
            <a:lvl8pPr lvl="7">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8pPr>
            <a:lvl9pPr lvl="8">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9pPr>
          </a:lstStyle>
          <a:p>
            <a:endParaRPr/>
          </a:p>
        </p:txBody>
      </p:sp>
      <p:sp>
        <p:nvSpPr>
          <p:cNvPr id="48" name="Google Shape;48;p9"/>
          <p:cNvSpPr txBox="1">
            <a:spLocks noGrp="1"/>
          </p:cNvSpPr>
          <p:nvPr>
            <p:ph type="body" idx="1"/>
          </p:nvPr>
        </p:nvSpPr>
        <p:spPr>
          <a:xfrm>
            <a:off x="432000" y="1727700"/>
            <a:ext cx="6372000" cy="30387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pic>
        <p:nvPicPr>
          <p:cNvPr id="49" name="Google Shape;49;p9"/>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50" name="Google Shape;50;p9"/>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Only">
  <p:cSld name="CAPTION_ONLY_1">
    <p:spTree>
      <p:nvGrpSpPr>
        <p:cNvPr id="1" name="Shape 539"/>
        <p:cNvGrpSpPr/>
        <p:nvPr/>
      </p:nvGrpSpPr>
      <p:grpSpPr>
        <a:xfrm>
          <a:off x="0" y="0"/>
          <a:ext cx="0" cy="0"/>
          <a:chOff x="0" y="0"/>
          <a:chExt cx="0" cy="0"/>
        </a:xfrm>
      </p:grpSpPr>
      <p:sp>
        <p:nvSpPr>
          <p:cNvPr id="540" name="Google Shape;540;p84"/>
          <p:cNvSpPr/>
          <p:nvPr/>
        </p:nvSpPr>
        <p:spPr>
          <a:xfrm>
            <a:off x="11725" y="0"/>
            <a:ext cx="9144000" cy="20361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4"/>
          <p:cNvSpPr txBox="1">
            <a:spLocks noGrp="1"/>
          </p:cNvSpPr>
          <p:nvPr>
            <p:ph type="body" idx="1"/>
          </p:nvPr>
        </p:nvSpPr>
        <p:spPr>
          <a:xfrm>
            <a:off x="336000" y="422850"/>
            <a:ext cx="5998800" cy="11904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4100"/>
              <a:buFont typeface="Source Sans Pro"/>
              <a:buNone/>
              <a:defRPr sz="4100" b="1">
                <a:solidFill>
                  <a:schemeClr val="lt1"/>
                </a:solidFill>
                <a:latin typeface="Source Sans Pro"/>
                <a:ea typeface="Source Sans Pro"/>
                <a:cs typeface="Source Sans Pro"/>
                <a:sym typeface="Source Sans Pro"/>
              </a:defRPr>
            </a:lvl1pPr>
          </a:lstStyle>
          <a:p>
            <a:endParaRPr/>
          </a:p>
        </p:txBody>
      </p:sp>
      <p:sp>
        <p:nvSpPr>
          <p:cNvPr id="542" name="Google Shape;542;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43" name="Google Shape;543;p84"/>
          <p:cNvSpPr txBox="1">
            <a:spLocks noGrp="1"/>
          </p:cNvSpPr>
          <p:nvPr>
            <p:ph type="body" idx="2"/>
          </p:nvPr>
        </p:nvSpPr>
        <p:spPr>
          <a:xfrm>
            <a:off x="336000" y="2208000"/>
            <a:ext cx="8460000" cy="2455200"/>
          </a:xfrm>
          <a:prstGeom prst="rect">
            <a:avLst/>
          </a:prstGeom>
        </p:spPr>
        <p:txBody>
          <a:bodyPr spcFirstLastPara="1" wrap="square" lIns="91425" tIns="91425" rIns="91425" bIns="91425" anchor="t" anchorCtr="0">
            <a:normAutofit/>
          </a:bodyPr>
          <a:lstStyle>
            <a:lvl1pPr marL="457200" lvl="0" indent="-349250">
              <a:spcBef>
                <a:spcPts val="0"/>
              </a:spcBef>
              <a:spcAft>
                <a:spcPts val="0"/>
              </a:spcAft>
              <a:buSzPts val="1900"/>
              <a:buFont typeface="Source Sans Pro"/>
              <a:buChar char="●"/>
              <a:defRPr sz="1900">
                <a:latin typeface="Source Sans Pro"/>
                <a:ea typeface="Source Sans Pro"/>
                <a:cs typeface="Source Sans Pro"/>
                <a:sym typeface="Source Sans Pro"/>
              </a:defRPr>
            </a:lvl1pPr>
            <a:lvl2pPr marL="914400" lvl="1" indent="-349250">
              <a:spcBef>
                <a:spcPts val="0"/>
              </a:spcBef>
              <a:spcAft>
                <a:spcPts val="0"/>
              </a:spcAft>
              <a:buSzPts val="1900"/>
              <a:buFont typeface="Source Sans Pro"/>
              <a:buChar char="○"/>
              <a:defRPr sz="1900">
                <a:latin typeface="Source Sans Pro"/>
                <a:ea typeface="Source Sans Pro"/>
                <a:cs typeface="Source Sans Pro"/>
                <a:sym typeface="Source Sans Pro"/>
              </a:defRPr>
            </a:lvl2pPr>
            <a:lvl3pPr marL="1371600" lvl="2" indent="-349250">
              <a:spcBef>
                <a:spcPts val="0"/>
              </a:spcBef>
              <a:spcAft>
                <a:spcPts val="0"/>
              </a:spcAft>
              <a:buSzPts val="1900"/>
              <a:buFont typeface="Source Sans Pro"/>
              <a:buChar char="■"/>
              <a:defRPr sz="1900">
                <a:latin typeface="Source Sans Pro"/>
                <a:ea typeface="Source Sans Pro"/>
                <a:cs typeface="Source Sans Pro"/>
                <a:sym typeface="Source Sans Pro"/>
              </a:defRPr>
            </a:lvl3pPr>
            <a:lvl4pPr marL="1828800" lvl="3" indent="-349250">
              <a:spcBef>
                <a:spcPts val="0"/>
              </a:spcBef>
              <a:spcAft>
                <a:spcPts val="0"/>
              </a:spcAft>
              <a:buSzPts val="1900"/>
              <a:buFont typeface="Source Sans Pro"/>
              <a:buChar char="●"/>
              <a:defRPr sz="1900">
                <a:latin typeface="Source Sans Pro"/>
                <a:ea typeface="Source Sans Pro"/>
                <a:cs typeface="Source Sans Pro"/>
                <a:sym typeface="Source Sans Pro"/>
              </a:defRPr>
            </a:lvl4pPr>
            <a:lvl5pPr marL="2286000" lvl="4" indent="-349250">
              <a:spcBef>
                <a:spcPts val="0"/>
              </a:spcBef>
              <a:spcAft>
                <a:spcPts val="0"/>
              </a:spcAft>
              <a:buSzPts val="1900"/>
              <a:buFont typeface="Source Sans Pro"/>
              <a:buChar char="○"/>
              <a:defRPr sz="1900">
                <a:latin typeface="Source Sans Pro"/>
                <a:ea typeface="Source Sans Pro"/>
                <a:cs typeface="Source Sans Pro"/>
                <a:sym typeface="Source Sans Pro"/>
              </a:defRPr>
            </a:lvl5pPr>
            <a:lvl6pPr marL="2743200" lvl="5" indent="-349250">
              <a:spcBef>
                <a:spcPts val="0"/>
              </a:spcBef>
              <a:spcAft>
                <a:spcPts val="0"/>
              </a:spcAft>
              <a:buSzPts val="1900"/>
              <a:buFont typeface="Source Sans Pro"/>
              <a:buChar char="■"/>
              <a:defRPr sz="1900">
                <a:latin typeface="Source Sans Pro"/>
                <a:ea typeface="Source Sans Pro"/>
                <a:cs typeface="Source Sans Pro"/>
                <a:sym typeface="Source Sans Pro"/>
              </a:defRPr>
            </a:lvl6pPr>
            <a:lvl7pPr marL="3200400" lvl="6" indent="-349250">
              <a:spcBef>
                <a:spcPts val="0"/>
              </a:spcBef>
              <a:spcAft>
                <a:spcPts val="0"/>
              </a:spcAft>
              <a:buSzPts val="1900"/>
              <a:buFont typeface="Source Sans Pro"/>
              <a:buChar char="●"/>
              <a:defRPr sz="1900">
                <a:latin typeface="Source Sans Pro"/>
                <a:ea typeface="Source Sans Pro"/>
                <a:cs typeface="Source Sans Pro"/>
                <a:sym typeface="Source Sans Pro"/>
              </a:defRPr>
            </a:lvl7pPr>
            <a:lvl8pPr marL="3657600" lvl="7" indent="-349250">
              <a:spcBef>
                <a:spcPts val="0"/>
              </a:spcBef>
              <a:spcAft>
                <a:spcPts val="0"/>
              </a:spcAft>
              <a:buSzPts val="1900"/>
              <a:buFont typeface="Source Sans Pro"/>
              <a:buChar char="○"/>
              <a:defRPr sz="1900">
                <a:latin typeface="Source Sans Pro"/>
                <a:ea typeface="Source Sans Pro"/>
                <a:cs typeface="Source Sans Pro"/>
                <a:sym typeface="Source Sans Pro"/>
              </a:defRPr>
            </a:lvl8pPr>
            <a:lvl9pPr marL="4114800" lvl="8" indent="-349250">
              <a:spcBef>
                <a:spcPts val="0"/>
              </a:spcBef>
              <a:spcAft>
                <a:spcPts val="0"/>
              </a:spcAft>
              <a:buSzPts val="1900"/>
              <a:buFont typeface="Source Sans Pro"/>
              <a:buChar char="■"/>
              <a:defRPr sz="1900">
                <a:latin typeface="Source Sans Pro"/>
                <a:ea typeface="Source Sans Pro"/>
                <a:cs typeface="Source Sans Pro"/>
                <a:sym typeface="Source Sans Pro"/>
              </a:defRPr>
            </a:lvl9pPr>
          </a:lstStyle>
          <a:p>
            <a:endParaRPr/>
          </a:p>
        </p:txBody>
      </p:sp>
      <p:pic>
        <p:nvPicPr>
          <p:cNvPr id="544" name="Google Shape;544;p84"/>
          <p:cNvPicPr preferRelativeResize="0"/>
          <p:nvPr/>
        </p:nvPicPr>
        <p:blipFill>
          <a:blip r:embed="rId2">
            <a:alphaModFix/>
          </a:blip>
          <a:stretch>
            <a:fillRect/>
          </a:stretch>
        </p:blipFill>
        <p:spPr>
          <a:xfrm>
            <a:off x="8055475" y="4541602"/>
            <a:ext cx="922327" cy="415324"/>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Graphic">
  <p:cSld name="CAPTION_ONLY_1_1">
    <p:spTree>
      <p:nvGrpSpPr>
        <p:cNvPr id="1" name="Shape 545"/>
        <p:cNvGrpSpPr/>
        <p:nvPr/>
      </p:nvGrpSpPr>
      <p:grpSpPr>
        <a:xfrm>
          <a:off x="0" y="0"/>
          <a:ext cx="0" cy="0"/>
          <a:chOff x="0" y="0"/>
          <a:chExt cx="0" cy="0"/>
        </a:xfrm>
      </p:grpSpPr>
      <p:sp>
        <p:nvSpPr>
          <p:cNvPr id="546" name="Google Shape;546;p85"/>
          <p:cNvSpPr/>
          <p:nvPr/>
        </p:nvSpPr>
        <p:spPr>
          <a:xfrm>
            <a:off x="0" y="-100"/>
            <a:ext cx="9144000" cy="10665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5"/>
          <p:cNvSpPr txBox="1">
            <a:spLocks noGrp="1"/>
          </p:cNvSpPr>
          <p:nvPr>
            <p:ph type="body" idx="1"/>
          </p:nvPr>
        </p:nvSpPr>
        <p:spPr>
          <a:xfrm>
            <a:off x="312000" y="84500"/>
            <a:ext cx="8520000" cy="8973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3600"/>
              <a:buFont typeface="Source Sans Pro"/>
              <a:buNone/>
              <a:defRPr sz="3600" b="1">
                <a:solidFill>
                  <a:schemeClr val="lt1"/>
                </a:solidFill>
                <a:latin typeface="Source Sans Pro"/>
                <a:ea typeface="Source Sans Pro"/>
                <a:cs typeface="Source Sans Pro"/>
                <a:sym typeface="Source Sans Pro"/>
              </a:defRPr>
            </a:lvl1pPr>
          </a:lstStyle>
          <a:p>
            <a:endParaRPr/>
          </a:p>
        </p:txBody>
      </p:sp>
      <p:sp>
        <p:nvSpPr>
          <p:cNvPr id="548" name="Google Shape;548;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49" name="Google Shape;549;p85"/>
          <p:cNvSpPr txBox="1">
            <a:spLocks noGrp="1"/>
          </p:cNvSpPr>
          <p:nvPr>
            <p:ph type="body" idx="2"/>
          </p:nvPr>
        </p:nvSpPr>
        <p:spPr>
          <a:xfrm>
            <a:off x="396000" y="1332000"/>
            <a:ext cx="4188000" cy="3331200"/>
          </a:xfrm>
          <a:prstGeom prst="rect">
            <a:avLst/>
          </a:prstGeom>
        </p:spPr>
        <p:txBody>
          <a:bodyPr spcFirstLastPara="1" wrap="square" lIns="91425" tIns="91425" rIns="91425" bIns="91425" anchor="t" anchorCtr="0">
            <a:normAutofit/>
          </a:bodyPr>
          <a:lstStyle>
            <a:lvl1pPr marL="457200" lvl="0" indent="-349250">
              <a:spcBef>
                <a:spcPts val="0"/>
              </a:spcBef>
              <a:spcAft>
                <a:spcPts val="0"/>
              </a:spcAft>
              <a:buSzPts val="1900"/>
              <a:buFont typeface="Source Sans Pro"/>
              <a:buChar char="●"/>
              <a:defRPr sz="1900">
                <a:latin typeface="Source Sans Pro"/>
                <a:ea typeface="Source Sans Pro"/>
                <a:cs typeface="Source Sans Pro"/>
                <a:sym typeface="Source Sans Pro"/>
              </a:defRPr>
            </a:lvl1pPr>
            <a:lvl2pPr marL="914400" lvl="1" indent="-349250">
              <a:spcBef>
                <a:spcPts val="0"/>
              </a:spcBef>
              <a:spcAft>
                <a:spcPts val="0"/>
              </a:spcAft>
              <a:buSzPts val="1900"/>
              <a:buFont typeface="Source Sans Pro"/>
              <a:buChar char="○"/>
              <a:defRPr sz="1900">
                <a:latin typeface="Source Sans Pro"/>
                <a:ea typeface="Source Sans Pro"/>
                <a:cs typeface="Source Sans Pro"/>
                <a:sym typeface="Source Sans Pro"/>
              </a:defRPr>
            </a:lvl2pPr>
            <a:lvl3pPr marL="1371600" lvl="2" indent="-349250">
              <a:spcBef>
                <a:spcPts val="0"/>
              </a:spcBef>
              <a:spcAft>
                <a:spcPts val="0"/>
              </a:spcAft>
              <a:buSzPts val="1900"/>
              <a:buFont typeface="Source Sans Pro"/>
              <a:buChar char="■"/>
              <a:defRPr sz="1900">
                <a:latin typeface="Source Sans Pro"/>
                <a:ea typeface="Source Sans Pro"/>
                <a:cs typeface="Source Sans Pro"/>
                <a:sym typeface="Source Sans Pro"/>
              </a:defRPr>
            </a:lvl3pPr>
            <a:lvl4pPr marL="1828800" lvl="3" indent="-349250">
              <a:spcBef>
                <a:spcPts val="0"/>
              </a:spcBef>
              <a:spcAft>
                <a:spcPts val="0"/>
              </a:spcAft>
              <a:buSzPts val="1900"/>
              <a:buFont typeface="Source Sans Pro"/>
              <a:buChar char="●"/>
              <a:defRPr sz="1900">
                <a:latin typeface="Source Sans Pro"/>
                <a:ea typeface="Source Sans Pro"/>
                <a:cs typeface="Source Sans Pro"/>
                <a:sym typeface="Source Sans Pro"/>
              </a:defRPr>
            </a:lvl4pPr>
            <a:lvl5pPr marL="2286000" lvl="4" indent="-349250">
              <a:spcBef>
                <a:spcPts val="0"/>
              </a:spcBef>
              <a:spcAft>
                <a:spcPts val="0"/>
              </a:spcAft>
              <a:buSzPts val="1900"/>
              <a:buFont typeface="Source Sans Pro"/>
              <a:buChar char="○"/>
              <a:defRPr sz="1900">
                <a:latin typeface="Source Sans Pro"/>
                <a:ea typeface="Source Sans Pro"/>
                <a:cs typeface="Source Sans Pro"/>
                <a:sym typeface="Source Sans Pro"/>
              </a:defRPr>
            </a:lvl5pPr>
            <a:lvl6pPr marL="2743200" lvl="5" indent="-349250">
              <a:spcBef>
                <a:spcPts val="0"/>
              </a:spcBef>
              <a:spcAft>
                <a:spcPts val="0"/>
              </a:spcAft>
              <a:buSzPts val="1900"/>
              <a:buFont typeface="Source Sans Pro"/>
              <a:buChar char="■"/>
              <a:defRPr sz="1900">
                <a:latin typeface="Source Sans Pro"/>
                <a:ea typeface="Source Sans Pro"/>
                <a:cs typeface="Source Sans Pro"/>
                <a:sym typeface="Source Sans Pro"/>
              </a:defRPr>
            </a:lvl6pPr>
            <a:lvl7pPr marL="3200400" lvl="6" indent="-349250">
              <a:spcBef>
                <a:spcPts val="0"/>
              </a:spcBef>
              <a:spcAft>
                <a:spcPts val="0"/>
              </a:spcAft>
              <a:buSzPts val="1900"/>
              <a:buFont typeface="Source Sans Pro"/>
              <a:buChar char="●"/>
              <a:defRPr sz="1900">
                <a:latin typeface="Source Sans Pro"/>
                <a:ea typeface="Source Sans Pro"/>
                <a:cs typeface="Source Sans Pro"/>
                <a:sym typeface="Source Sans Pro"/>
              </a:defRPr>
            </a:lvl7pPr>
            <a:lvl8pPr marL="3657600" lvl="7" indent="-349250">
              <a:spcBef>
                <a:spcPts val="0"/>
              </a:spcBef>
              <a:spcAft>
                <a:spcPts val="0"/>
              </a:spcAft>
              <a:buSzPts val="1900"/>
              <a:buFont typeface="Source Sans Pro"/>
              <a:buChar char="○"/>
              <a:defRPr sz="1900">
                <a:latin typeface="Source Sans Pro"/>
                <a:ea typeface="Source Sans Pro"/>
                <a:cs typeface="Source Sans Pro"/>
                <a:sym typeface="Source Sans Pro"/>
              </a:defRPr>
            </a:lvl8pPr>
            <a:lvl9pPr marL="4114800" lvl="8" indent="-349250">
              <a:spcBef>
                <a:spcPts val="0"/>
              </a:spcBef>
              <a:spcAft>
                <a:spcPts val="0"/>
              </a:spcAft>
              <a:buSzPts val="1900"/>
              <a:buFont typeface="Source Sans Pro"/>
              <a:buChar char="■"/>
              <a:defRPr sz="1900">
                <a:latin typeface="Source Sans Pro"/>
                <a:ea typeface="Source Sans Pro"/>
                <a:cs typeface="Source Sans Pro"/>
                <a:sym typeface="Source Sans Pro"/>
              </a:defRPr>
            </a:lvl9pPr>
          </a:lstStyle>
          <a:p>
            <a:endParaRPr/>
          </a:p>
        </p:txBody>
      </p:sp>
      <p:pic>
        <p:nvPicPr>
          <p:cNvPr id="550" name="Google Shape;550;p85"/>
          <p:cNvPicPr preferRelativeResize="0"/>
          <p:nvPr/>
        </p:nvPicPr>
        <p:blipFill>
          <a:blip r:embed="rId2">
            <a:alphaModFix/>
          </a:blip>
          <a:stretch>
            <a:fillRect/>
          </a:stretch>
        </p:blipFill>
        <p:spPr>
          <a:xfrm>
            <a:off x="8055475" y="4541602"/>
            <a:ext cx="922327" cy="415324"/>
          </a:xfrm>
          <a:prstGeom prst="rect">
            <a:avLst/>
          </a:prstGeom>
          <a:noFill/>
          <a:ln>
            <a:noFill/>
          </a:ln>
        </p:spPr>
      </p:pic>
      <p:pic>
        <p:nvPicPr>
          <p:cNvPr id="551" name="Google Shape;551;p85"/>
          <p:cNvPicPr preferRelativeResize="0"/>
          <p:nvPr/>
        </p:nvPicPr>
        <p:blipFill>
          <a:blip r:embed="rId3">
            <a:alphaModFix/>
          </a:blip>
          <a:stretch>
            <a:fillRect/>
          </a:stretch>
        </p:blipFill>
        <p:spPr>
          <a:xfrm>
            <a:off x="5150850" y="1462273"/>
            <a:ext cx="3681151" cy="307067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 You">
  <p:cSld name="BIG_NUMBER">
    <p:spTree>
      <p:nvGrpSpPr>
        <p:cNvPr id="1" name="Shape 552"/>
        <p:cNvGrpSpPr/>
        <p:nvPr/>
      </p:nvGrpSpPr>
      <p:grpSpPr>
        <a:xfrm>
          <a:off x="0" y="0"/>
          <a:ext cx="0" cy="0"/>
          <a:chOff x="0" y="0"/>
          <a:chExt cx="0" cy="0"/>
        </a:xfrm>
      </p:grpSpPr>
      <p:sp>
        <p:nvSpPr>
          <p:cNvPr id="553" name="Google Shape;553;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54" name="Google Shape;554;p86"/>
          <p:cNvSpPr txBox="1"/>
          <p:nvPr/>
        </p:nvSpPr>
        <p:spPr>
          <a:xfrm>
            <a:off x="178823" y="2496829"/>
            <a:ext cx="8830800" cy="3903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1295">
                <a:solidFill>
                  <a:srgbClr val="595959"/>
                </a:solidFill>
                <a:latin typeface="Source Sans Pro"/>
                <a:ea typeface="Source Sans Pro"/>
                <a:cs typeface="Source Sans Pro"/>
                <a:sym typeface="Source Sans Pro"/>
              </a:rPr>
              <a:t>Legallink.org | </a:t>
            </a:r>
            <a:r>
              <a:rPr lang="en" sz="1295" u="sng">
                <a:solidFill>
                  <a:srgbClr val="0097A7"/>
                </a:solid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support@legallink.org</a:t>
            </a:r>
            <a:r>
              <a:rPr lang="en" sz="1295">
                <a:solidFill>
                  <a:srgbClr val="595959"/>
                </a:solidFill>
                <a:latin typeface="Source Sans Pro"/>
                <a:ea typeface="Source Sans Pro"/>
                <a:cs typeface="Source Sans Pro"/>
                <a:sym typeface="Source Sans Pro"/>
              </a:rPr>
              <a:t> | 415.851.1755</a:t>
            </a:r>
            <a:endParaRPr sz="1295">
              <a:solidFill>
                <a:srgbClr val="595959"/>
              </a:solidFill>
              <a:latin typeface="Source Sans Pro"/>
              <a:ea typeface="Source Sans Pro"/>
              <a:cs typeface="Source Sans Pro"/>
              <a:sym typeface="Source Sans Pro"/>
            </a:endParaRPr>
          </a:p>
        </p:txBody>
      </p:sp>
      <p:sp>
        <p:nvSpPr>
          <p:cNvPr id="555" name="Google Shape;555;p86"/>
          <p:cNvSpPr/>
          <p:nvPr/>
        </p:nvSpPr>
        <p:spPr>
          <a:xfrm>
            <a:off x="4286460" y="2331556"/>
            <a:ext cx="437700" cy="339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6"/>
          <p:cNvSpPr/>
          <p:nvPr/>
        </p:nvSpPr>
        <p:spPr>
          <a:xfrm>
            <a:off x="0" y="4822125"/>
            <a:ext cx="9117000" cy="321300"/>
          </a:xfrm>
          <a:prstGeom prst="rect">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7" name="Google Shape;557;p86"/>
          <p:cNvPicPr preferRelativeResize="0"/>
          <p:nvPr/>
        </p:nvPicPr>
        <p:blipFill>
          <a:blip r:embed="rId3">
            <a:alphaModFix/>
          </a:blip>
          <a:stretch>
            <a:fillRect/>
          </a:stretch>
        </p:blipFill>
        <p:spPr>
          <a:xfrm>
            <a:off x="4088638" y="2941852"/>
            <a:ext cx="922327" cy="415324"/>
          </a:xfrm>
          <a:prstGeom prst="rect">
            <a:avLst/>
          </a:prstGeom>
          <a:noFill/>
          <a:ln>
            <a:noFill/>
          </a:ln>
        </p:spPr>
      </p:pic>
      <p:sp>
        <p:nvSpPr>
          <p:cNvPr id="558" name="Google Shape;558;p86"/>
          <p:cNvSpPr txBox="1">
            <a:spLocks noGrp="1"/>
          </p:cNvSpPr>
          <p:nvPr>
            <p:ph type="title"/>
          </p:nvPr>
        </p:nvSpPr>
        <p:spPr>
          <a:xfrm>
            <a:off x="1321400" y="1392000"/>
            <a:ext cx="6367800" cy="708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1pPr>
            <a:lvl2pPr lvl="1">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2pPr>
            <a:lvl3pPr lvl="2">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3pPr>
            <a:lvl4pPr lvl="3">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4pPr>
            <a:lvl5pPr lvl="4">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5pPr>
            <a:lvl6pPr lvl="5">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6pPr>
            <a:lvl7pPr lvl="6">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7pPr>
            <a:lvl8pPr lvl="7">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8pPr>
            <a:lvl9pPr lvl="8">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ster Slide" type="blank">
  <p:cSld name="BLANK">
    <p:bg>
      <p:bgPr>
        <a:solidFill>
          <a:schemeClr val="accent5"/>
        </a:solidFill>
        <a:effectLst/>
      </p:bgPr>
    </p:bg>
    <p:spTree>
      <p:nvGrpSpPr>
        <p:cNvPr id="1" name="Shape 559"/>
        <p:cNvGrpSpPr/>
        <p:nvPr/>
      </p:nvGrpSpPr>
      <p:grpSpPr>
        <a:xfrm>
          <a:off x="0" y="0"/>
          <a:ext cx="0" cy="0"/>
          <a:chOff x="0" y="0"/>
          <a:chExt cx="0" cy="0"/>
        </a:xfrm>
      </p:grpSpPr>
      <p:sp>
        <p:nvSpPr>
          <p:cNvPr id="560" name="Google Shape;560;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61" name="Google Shape;561;p87"/>
          <p:cNvSpPr/>
          <p:nvPr/>
        </p:nvSpPr>
        <p:spPr>
          <a:xfrm>
            <a:off x="-100" y="4779250"/>
            <a:ext cx="9144000" cy="364200"/>
          </a:xfrm>
          <a:prstGeom prst="rect">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595959"/>
              </a:highlight>
            </a:endParaRPr>
          </a:p>
        </p:txBody>
      </p:sp>
      <p:pic>
        <p:nvPicPr>
          <p:cNvPr id="562" name="Google Shape;562;p87"/>
          <p:cNvPicPr preferRelativeResize="0"/>
          <p:nvPr/>
        </p:nvPicPr>
        <p:blipFill>
          <a:blip r:embed="rId2">
            <a:alphaModFix/>
          </a:blip>
          <a:stretch>
            <a:fillRect/>
          </a:stretch>
        </p:blipFill>
        <p:spPr>
          <a:xfrm>
            <a:off x="92000" y="1200825"/>
            <a:ext cx="5888625" cy="3578425"/>
          </a:xfrm>
          <a:prstGeom prst="rect">
            <a:avLst/>
          </a:prstGeom>
          <a:noFill/>
          <a:ln>
            <a:noFill/>
          </a:ln>
        </p:spPr>
      </p:pic>
      <p:sp>
        <p:nvSpPr>
          <p:cNvPr id="563" name="Google Shape;563;p87"/>
          <p:cNvSpPr txBox="1">
            <a:spLocks noGrp="1"/>
          </p:cNvSpPr>
          <p:nvPr>
            <p:ph type="title"/>
          </p:nvPr>
        </p:nvSpPr>
        <p:spPr>
          <a:xfrm>
            <a:off x="4452000" y="2148000"/>
            <a:ext cx="4377300" cy="13440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3500"/>
              <a:buFont typeface="Source Sans Pro"/>
              <a:buNone/>
              <a:defRPr sz="3500" b="1">
                <a:solidFill>
                  <a:srgbClr val="FFFFFF"/>
                </a:solidFill>
                <a:latin typeface="Source Sans Pro"/>
                <a:ea typeface="Source Sans Pro"/>
                <a:cs typeface="Source Sans Pro"/>
                <a:sym typeface="Source Sans Pro"/>
              </a:defRPr>
            </a:lvl1pPr>
            <a:lvl2pPr lvl="1">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2pPr>
            <a:lvl3pPr lvl="2">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3pPr>
            <a:lvl4pPr lvl="3">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4pPr>
            <a:lvl5pPr lvl="4">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5pPr>
            <a:lvl6pPr lvl="5">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6pPr>
            <a:lvl7pPr lvl="6">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7pPr>
            <a:lvl8pPr lvl="7">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8pPr>
            <a:lvl9pPr lvl="8">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9pPr>
          </a:lstStyle>
          <a:p>
            <a:endParaRPr/>
          </a:p>
        </p:txBody>
      </p:sp>
      <p:pic>
        <p:nvPicPr>
          <p:cNvPr id="564" name="Google Shape;564;p87"/>
          <p:cNvPicPr preferRelativeResize="0"/>
          <p:nvPr/>
        </p:nvPicPr>
        <p:blipFill>
          <a:blip r:embed="rId3">
            <a:alphaModFix/>
          </a:blip>
          <a:stretch>
            <a:fillRect/>
          </a:stretch>
        </p:blipFill>
        <p:spPr>
          <a:xfrm>
            <a:off x="7813926" y="4446429"/>
            <a:ext cx="1177173" cy="5300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Slide">
  <p:cSld name="BLANK_1">
    <p:bg>
      <p:bgPr>
        <a:solidFill>
          <a:schemeClr val="accent5"/>
        </a:solidFill>
        <a:effectLst/>
      </p:bgPr>
    </p:bg>
    <p:spTree>
      <p:nvGrpSpPr>
        <p:cNvPr id="1" name="Shape 565"/>
        <p:cNvGrpSpPr/>
        <p:nvPr/>
      </p:nvGrpSpPr>
      <p:grpSpPr>
        <a:xfrm>
          <a:off x="0" y="0"/>
          <a:ext cx="0" cy="0"/>
          <a:chOff x="0" y="0"/>
          <a:chExt cx="0" cy="0"/>
        </a:xfrm>
      </p:grpSpPr>
      <p:sp>
        <p:nvSpPr>
          <p:cNvPr id="566" name="Google Shape;566;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67" name="Google Shape;567;p88"/>
          <p:cNvSpPr txBox="1">
            <a:spLocks noGrp="1"/>
          </p:cNvSpPr>
          <p:nvPr>
            <p:ph type="title"/>
          </p:nvPr>
        </p:nvSpPr>
        <p:spPr>
          <a:xfrm>
            <a:off x="2383350" y="1899750"/>
            <a:ext cx="4377300" cy="13440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200"/>
              <a:buFont typeface="Source Sans Pro"/>
              <a:buNone/>
              <a:defRPr sz="4200" b="1">
                <a:solidFill>
                  <a:srgbClr val="FFFFFF"/>
                </a:solidFill>
                <a:latin typeface="Source Sans Pro"/>
                <a:ea typeface="Source Sans Pro"/>
                <a:cs typeface="Source Sans Pro"/>
                <a:sym typeface="Source Sans Pro"/>
              </a:defRPr>
            </a:lvl1pPr>
            <a:lvl2pPr lvl="1">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2pPr>
            <a:lvl3pPr lvl="2">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3pPr>
            <a:lvl4pPr lvl="3">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4pPr>
            <a:lvl5pPr lvl="4">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5pPr>
            <a:lvl6pPr lvl="5">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6pPr>
            <a:lvl7pPr lvl="6">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7pPr>
            <a:lvl8pPr lvl="7">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8pPr>
            <a:lvl9pPr lvl="8">
              <a:spcBef>
                <a:spcPts val="0"/>
              </a:spcBef>
              <a:spcAft>
                <a:spcPts val="0"/>
              </a:spcAft>
              <a:buClr>
                <a:schemeClr val="accent5"/>
              </a:buClr>
              <a:buSzPts val="3500"/>
              <a:buFont typeface="Source Sans Pro"/>
              <a:buNone/>
              <a:defRPr sz="3500">
                <a:solidFill>
                  <a:schemeClr val="accent5"/>
                </a:solidFill>
                <a:latin typeface="Source Sans Pro"/>
                <a:ea typeface="Source Sans Pro"/>
                <a:cs typeface="Source Sans Pro"/>
                <a:sym typeface="Source Sans Pro"/>
              </a:defRPr>
            </a:lvl9pPr>
          </a:lstStyle>
          <a:p>
            <a:endParaRPr/>
          </a:p>
        </p:txBody>
      </p:sp>
      <p:pic>
        <p:nvPicPr>
          <p:cNvPr id="568" name="Google Shape;568;p88"/>
          <p:cNvPicPr preferRelativeResize="0"/>
          <p:nvPr/>
        </p:nvPicPr>
        <p:blipFill>
          <a:blip r:embed="rId2">
            <a:alphaModFix/>
          </a:blip>
          <a:stretch>
            <a:fillRect/>
          </a:stretch>
        </p:blipFill>
        <p:spPr>
          <a:xfrm>
            <a:off x="7813926" y="4446429"/>
            <a:ext cx="1177173" cy="53005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age 2">
  <p:cSld name="TITLE_1">
    <p:bg>
      <p:bgPr>
        <a:solidFill>
          <a:srgbClr val="0097A7"/>
        </a:solidFill>
        <a:effectLst/>
      </p:bgPr>
    </p:bg>
    <p:spTree>
      <p:nvGrpSpPr>
        <p:cNvPr id="1" name="Shape 569"/>
        <p:cNvGrpSpPr/>
        <p:nvPr/>
      </p:nvGrpSpPr>
      <p:grpSpPr>
        <a:xfrm>
          <a:off x="0" y="0"/>
          <a:ext cx="0" cy="0"/>
          <a:chOff x="0" y="0"/>
          <a:chExt cx="0" cy="0"/>
        </a:xfrm>
      </p:grpSpPr>
      <p:sp>
        <p:nvSpPr>
          <p:cNvPr id="570" name="Google Shape;570;p89"/>
          <p:cNvSpPr txBox="1">
            <a:spLocks noGrp="1"/>
          </p:cNvSpPr>
          <p:nvPr>
            <p:ph type="ctrTitle"/>
          </p:nvPr>
        </p:nvSpPr>
        <p:spPr>
          <a:xfrm>
            <a:off x="1793175" y="1178150"/>
            <a:ext cx="5240700" cy="1788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5300"/>
              <a:buFont typeface="Source Sans Pro"/>
              <a:buNone/>
              <a:defRPr sz="5300" b="1">
                <a:solidFill>
                  <a:schemeClr val="lt1"/>
                </a:solidFill>
                <a:latin typeface="Source Sans Pro"/>
                <a:ea typeface="Source Sans Pro"/>
                <a:cs typeface="Source Sans Pro"/>
                <a:sym typeface="Source Sans Pro"/>
              </a:defRPr>
            </a:lvl1pPr>
            <a:lvl2pPr lvl="1"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2pPr>
            <a:lvl3pPr lvl="2"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3pPr>
            <a:lvl4pPr lvl="3"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4pPr>
            <a:lvl5pPr lvl="4"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5pPr>
            <a:lvl6pPr lvl="5"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6pPr>
            <a:lvl7pPr lvl="6"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7pPr>
            <a:lvl8pPr lvl="7"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8pPr>
            <a:lvl9pPr lvl="8" algn="ctr">
              <a:spcBef>
                <a:spcPts val="0"/>
              </a:spcBef>
              <a:spcAft>
                <a:spcPts val="0"/>
              </a:spcAft>
              <a:buClr>
                <a:schemeClr val="lt1"/>
              </a:buClr>
              <a:buSzPts val="5200"/>
              <a:buFont typeface="Source Sans Pro"/>
              <a:buNone/>
              <a:defRPr sz="5200" b="1">
                <a:solidFill>
                  <a:schemeClr val="lt1"/>
                </a:solidFill>
                <a:latin typeface="Source Sans Pro"/>
                <a:ea typeface="Source Sans Pro"/>
                <a:cs typeface="Source Sans Pro"/>
                <a:sym typeface="Source Sans Pro"/>
              </a:defRPr>
            </a:lvl9pPr>
          </a:lstStyle>
          <a:p>
            <a:endParaRPr/>
          </a:p>
        </p:txBody>
      </p:sp>
      <p:sp>
        <p:nvSpPr>
          <p:cNvPr id="571" name="Google Shape;571;p89"/>
          <p:cNvSpPr txBox="1">
            <a:spLocks noGrp="1"/>
          </p:cNvSpPr>
          <p:nvPr>
            <p:ph type="subTitle" idx="1"/>
          </p:nvPr>
        </p:nvSpPr>
        <p:spPr>
          <a:xfrm>
            <a:off x="1846875" y="3172750"/>
            <a:ext cx="44184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cxnSp>
        <p:nvCxnSpPr>
          <p:cNvPr id="572" name="Google Shape;572;p89"/>
          <p:cNvCxnSpPr/>
          <p:nvPr/>
        </p:nvCxnSpPr>
        <p:spPr>
          <a:xfrm rot="10800000" flipH="1">
            <a:off x="1846875" y="3007100"/>
            <a:ext cx="5133300" cy="40200"/>
          </a:xfrm>
          <a:prstGeom prst="straightConnector1">
            <a:avLst/>
          </a:prstGeom>
          <a:noFill/>
          <a:ln w="28575" cap="flat" cmpd="sng">
            <a:solidFill>
              <a:srgbClr val="FFFFFF"/>
            </a:solidFill>
            <a:prstDash val="solid"/>
            <a:round/>
            <a:headEnd type="none" w="med" len="med"/>
            <a:tailEnd type="none" w="med" len="med"/>
          </a:ln>
        </p:spPr>
      </p:cxnSp>
      <p:pic>
        <p:nvPicPr>
          <p:cNvPr id="573" name="Google Shape;573;p89"/>
          <p:cNvPicPr preferRelativeResize="0"/>
          <p:nvPr/>
        </p:nvPicPr>
        <p:blipFill>
          <a:blip r:embed="rId2">
            <a:alphaModFix/>
          </a:blip>
          <a:stretch>
            <a:fillRect/>
          </a:stretch>
        </p:blipFill>
        <p:spPr>
          <a:xfrm>
            <a:off x="7297153" y="4182103"/>
            <a:ext cx="1636222" cy="736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With Paragraph v1 4">
  <p:cSld name="TITLE_1_4">
    <p:spTree>
      <p:nvGrpSpPr>
        <p:cNvPr id="1" name="Shape 51"/>
        <p:cNvGrpSpPr/>
        <p:nvPr/>
      </p:nvGrpSpPr>
      <p:grpSpPr>
        <a:xfrm>
          <a:off x="0" y="0"/>
          <a:ext cx="0" cy="0"/>
          <a:chOff x="0" y="0"/>
          <a:chExt cx="0" cy="0"/>
        </a:xfrm>
      </p:grpSpPr>
      <p:sp>
        <p:nvSpPr>
          <p:cNvPr id="52" name="Google Shape;5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0"/>
          <p:cNvSpPr/>
          <p:nvPr/>
        </p:nvSpPr>
        <p:spPr>
          <a:xfrm rot="10800000" flipH="1">
            <a:off x="0" y="-200"/>
            <a:ext cx="7841100" cy="1426200"/>
          </a:xfrm>
          <a:prstGeom prst="round1Rect">
            <a:avLst>
              <a:gd name="adj" fmla="val 27169"/>
            </a:avLst>
          </a:prstGeom>
          <a:solidFill>
            <a:srgbClr val="2A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txBox="1">
            <a:spLocks noGrp="1"/>
          </p:cNvSpPr>
          <p:nvPr>
            <p:ph type="ctrTitle"/>
          </p:nvPr>
        </p:nvSpPr>
        <p:spPr>
          <a:xfrm>
            <a:off x="638750" y="439300"/>
            <a:ext cx="6372000" cy="547200"/>
          </a:xfrm>
          <a:prstGeom prst="rect">
            <a:avLst/>
          </a:prstGeom>
        </p:spPr>
        <p:txBody>
          <a:bodyPr spcFirstLastPara="1" wrap="square" lIns="91425" tIns="91425" rIns="91425" bIns="91425" anchor="t" anchorCtr="0">
            <a:normAutofit/>
          </a:bodyPr>
          <a:lstStyle>
            <a:lvl1pPr lvl="0">
              <a:spcBef>
                <a:spcPts val="0"/>
              </a:spcBef>
              <a:spcAft>
                <a:spcPts val="0"/>
              </a:spcAft>
              <a:buClr>
                <a:srgbClr val="231F20"/>
              </a:buClr>
              <a:buSzPts val="2800"/>
              <a:buFont typeface="Proxima Nova Extrabold"/>
              <a:buNone/>
              <a:defRPr>
                <a:solidFill>
                  <a:srgbClr val="231F20"/>
                </a:solidFill>
                <a:latin typeface="Proxima Nova Extrabold"/>
                <a:ea typeface="Proxima Nova Extrabold"/>
                <a:cs typeface="Proxima Nova Extrabold"/>
                <a:sym typeface="Proxima Nova Extrabold"/>
              </a:defRPr>
            </a:lvl1pPr>
            <a:lvl2pPr lvl="1">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2pPr>
            <a:lvl3pPr lvl="2">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3pPr>
            <a:lvl4pPr lvl="3">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4pPr>
            <a:lvl5pPr lvl="4">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5pPr>
            <a:lvl6pPr lvl="5">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6pPr>
            <a:lvl7pPr lvl="6">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7pPr>
            <a:lvl8pPr lvl="7">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8pPr>
            <a:lvl9pPr lvl="8">
              <a:spcBef>
                <a:spcPts val="0"/>
              </a:spcBef>
              <a:spcAft>
                <a:spcPts val="0"/>
              </a:spcAft>
              <a:buClr>
                <a:srgbClr val="155B55"/>
              </a:buClr>
              <a:buSzPts val="2000"/>
              <a:buFont typeface="Proxima Nova Extrabold"/>
              <a:buNone/>
              <a:defRPr sz="2000">
                <a:solidFill>
                  <a:srgbClr val="155B55"/>
                </a:solidFill>
                <a:latin typeface="Proxima Nova Extrabold"/>
                <a:ea typeface="Proxima Nova Extrabold"/>
                <a:cs typeface="Proxima Nova Extrabold"/>
                <a:sym typeface="Proxima Nova Extrabold"/>
              </a:defRPr>
            </a:lvl9pPr>
          </a:lstStyle>
          <a:p>
            <a:endParaRPr/>
          </a:p>
        </p:txBody>
      </p:sp>
      <p:sp>
        <p:nvSpPr>
          <p:cNvPr id="55" name="Google Shape;55;p10"/>
          <p:cNvSpPr txBox="1">
            <a:spLocks noGrp="1"/>
          </p:cNvSpPr>
          <p:nvPr>
            <p:ph type="body" idx="1"/>
          </p:nvPr>
        </p:nvSpPr>
        <p:spPr>
          <a:xfrm>
            <a:off x="432000" y="1727700"/>
            <a:ext cx="6372000" cy="30387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pic>
        <p:nvPicPr>
          <p:cNvPr id="56" name="Google Shape;56;p10"/>
          <p:cNvPicPr preferRelativeResize="0"/>
          <p:nvPr/>
        </p:nvPicPr>
        <p:blipFill>
          <a:blip r:embed="rId2">
            <a:alphaModFix/>
          </a:blip>
          <a:stretch>
            <a:fillRect/>
          </a:stretch>
        </p:blipFill>
        <p:spPr>
          <a:xfrm>
            <a:off x="8129650" y="4613286"/>
            <a:ext cx="590550" cy="267939"/>
          </a:xfrm>
          <a:prstGeom prst="rect">
            <a:avLst/>
          </a:prstGeom>
          <a:noFill/>
          <a:ln>
            <a:noFill/>
          </a:ln>
        </p:spPr>
      </p:pic>
      <p:sp>
        <p:nvSpPr>
          <p:cNvPr id="57" name="Google Shape;57;p10"/>
          <p:cNvSpPr txBox="1">
            <a:spLocks noGrp="1"/>
          </p:cNvSpPr>
          <p:nvPr>
            <p:ph type="sldNum" idx="2"/>
          </p:nvPr>
        </p:nvSpPr>
        <p:spPr>
          <a:xfrm>
            <a:off x="341349" y="4588041"/>
            <a:ext cx="721500" cy="393600"/>
          </a:xfrm>
          <a:prstGeom prst="rect">
            <a:avLst/>
          </a:prstGeom>
        </p:spPr>
        <p:txBody>
          <a:bodyPr spcFirstLastPara="1" wrap="square" lIns="91425" tIns="91425" rIns="91425" bIns="91425" anchor="t" anchorCtr="0">
            <a:normAutofit/>
          </a:bodyPr>
          <a:lstStyle>
            <a:lvl1pPr lvl="0" algn="l">
              <a:buNone/>
              <a:defRPr b="1">
                <a:solidFill>
                  <a:srgbClr val="231F20"/>
                </a:solidFill>
                <a:latin typeface="Proxima Nova"/>
                <a:ea typeface="Proxima Nova"/>
                <a:cs typeface="Proxima Nova"/>
                <a:sym typeface="Proxima Nova"/>
              </a:defRPr>
            </a:lvl1pPr>
            <a:lvl2pPr lvl="1" algn="l">
              <a:buNone/>
              <a:defRPr b="1">
                <a:solidFill>
                  <a:srgbClr val="231F20"/>
                </a:solidFill>
                <a:latin typeface="Proxima Nova"/>
                <a:ea typeface="Proxima Nova"/>
                <a:cs typeface="Proxima Nova"/>
                <a:sym typeface="Proxima Nova"/>
              </a:defRPr>
            </a:lvl2pPr>
            <a:lvl3pPr lvl="2" algn="l">
              <a:buNone/>
              <a:defRPr b="1">
                <a:solidFill>
                  <a:srgbClr val="231F20"/>
                </a:solidFill>
                <a:latin typeface="Proxima Nova"/>
                <a:ea typeface="Proxima Nova"/>
                <a:cs typeface="Proxima Nova"/>
                <a:sym typeface="Proxima Nova"/>
              </a:defRPr>
            </a:lvl3pPr>
            <a:lvl4pPr lvl="3" algn="l">
              <a:buNone/>
              <a:defRPr b="1">
                <a:solidFill>
                  <a:srgbClr val="231F20"/>
                </a:solidFill>
                <a:latin typeface="Proxima Nova"/>
                <a:ea typeface="Proxima Nova"/>
                <a:cs typeface="Proxima Nova"/>
                <a:sym typeface="Proxima Nova"/>
              </a:defRPr>
            </a:lvl4pPr>
            <a:lvl5pPr lvl="4" algn="l">
              <a:buNone/>
              <a:defRPr b="1">
                <a:solidFill>
                  <a:srgbClr val="231F20"/>
                </a:solidFill>
                <a:latin typeface="Proxima Nova"/>
                <a:ea typeface="Proxima Nova"/>
                <a:cs typeface="Proxima Nova"/>
                <a:sym typeface="Proxima Nova"/>
              </a:defRPr>
            </a:lvl5pPr>
            <a:lvl6pPr lvl="5" algn="l">
              <a:buNone/>
              <a:defRPr b="1">
                <a:solidFill>
                  <a:srgbClr val="231F20"/>
                </a:solidFill>
                <a:latin typeface="Proxima Nova"/>
                <a:ea typeface="Proxima Nova"/>
                <a:cs typeface="Proxima Nova"/>
                <a:sym typeface="Proxima Nova"/>
              </a:defRPr>
            </a:lvl6pPr>
            <a:lvl7pPr lvl="6" algn="l">
              <a:buNone/>
              <a:defRPr b="1">
                <a:solidFill>
                  <a:srgbClr val="231F20"/>
                </a:solidFill>
                <a:latin typeface="Proxima Nova"/>
                <a:ea typeface="Proxima Nova"/>
                <a:cs typeface="Proxima Nova"/>
                <a:sym typeface="Proxima Nova"/>
              </a:defRPr>
            </a:lvl7pPr>
            <a:lvl8pPr lvl="7" algn="l">
              <a:buNone/>
              <a:defRPr b="1">
                <a:solidFill>
                  <a:srgbClr val="231F20"/>
                </a:solidFill>
                <a:latin typeface="Proxima Nova"/>
                <a:ea typeface="Proxima Nova"/>
                <a:cs typeface="Proxima Nova"/>
                <a:sym typeface="Proxima Nova"/>
              </a:defRPr>
            </a:lvl8pPr>
            <a:lvl9pPr lvl="8" algn="l">
              <a:buNone/>
              <a:defRPr b="1">
                <a:solidFill>
                  <a:srgbClr val="231F20"/>
                </a:solidFill>
                <a:latin typeface="Proxima Nova"/>
                <a:ea typeface="Proxima Nova"/>
                <a:cs typeface="Proxima Nova"/>
                <a:sym typeface="Proxima Nova"/>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late">
    <p:bg>
      <p:bgPr>
        <a:solidFill>
          <a:srgbClr val="D0E0E3"/>
        </a:solidFill>
        <a:effectLst/>
      </p:bgPr>
    </p:bg>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348" name="Google Shape;348;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349" name="Google Shape;349;p3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06" name="Google Shape;406;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407" name="Google Shape;40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80"/>
        <p:cNvGrpSpPr/>
        <p:nvPr/>
      </p:nvGrpSpPr>
      <p:grpSpPr>
        <a:xfrm>
          <a:off x="0" y="0"/>
          <a:ext cx="0" cy="0"/>
          <a:chOff x="0" y="0"/>
          <a:chExt cx="0" cy="0"/>
        </a:xfrm>
      </p:grpSpPr>
      <p:sp>
        <p:nvSpPr>
          <p:cNvPr id="481" name="Google Shape;481;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482" name="Google Shape;482;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61950">
              <a:lnSpc>
                <a:spcPct val="115000"/>
              </a:lnSpc>
              <a:spcBef>
                <a:spcPts val="0"/>
              </a:spcBef>
              <a:spcAft>
                <a:spcPts val="0"/>
              </a:spcAft>
              <a:buClr>
                <a:schemeClr val="dk2"/>
              </a:buClr>
              <a:buSzPts val="2100"/>
              <a:buFont typeface="Source Sans Pro"/>
              <a:buChar char="●"/>
              <a:defRPr sz="2100">
                <a:solidFill>
                  <a:schemeClr val="dk2"/>
                </a:solidFill>
                <a:latin typeface="Source Sans Pro"/>
                <a:ea typeface="Source Sans Pro"/>
                <a:cs typeface="Source Sans Pro"/>
                <a:sym typeface="Source Sans Pro"/>
              </a:defRPr>
            </a:lvl1pPr>
            <a:lvl2pPr marL="914400" lvl="1"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2pPr>
            <a:lvl3pPr marL="1371600" lvl="2"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3pPr>
            <a:lvl4pPr marL="1828800" lvl="3"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4pPr>
            <a:lvl5pPr marL="2286000" lvl="4"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5pPr>
            <a:lvl6pPr marL="2743200" lvl="5"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6pPr>
            <a:lvl7pPr marL="3200400" lvl="6"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7pPr>
            <a:lvl8pPr marL="3657600" lvl="7"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8pPr>
            <a:lvl9pPr marL="4114800" lvl="8" indent="-336550">
              <a:lnSpc>
                <a:spcPct val="115000"/>
              </a:lnSpc>
              <a:spcBef>
                <a:spcPts val="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9pPr>
          </a:lstStyle>
          <a:p>
            <a:endParaRPr/>
          </a:p>
        </p:txBody>
      </p:sp>
      <p:sp>
        <p:nvSpPr>
          <p:cNvPr id="483" name="Google Shape;483;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8194"/>
        </a:solidFill>
        <a:effectLst/>
      </p:bgPr>
    </p:bg>
    <p:spTree>
      <p:nvGrpSpPr>
        <p:cNvPr id="1" name="Shape 577"/>
        <p:cNvGrpSpPr/>
        <p:nvPr/>
      </p:nvGrpSpPr>
      <p:grpSpPr>
        <a:xfrm>
          <a:off x="0" y="0"/>
          <a:ext cx="0" cy="0"/>
          <a:chOff x="0" y="0"/>
          <a:chExt cx="0" cy="0"/>
        </a:xfrm>
      </p:grpSpPr>
      <p:sp>
        <p:nvSpPr>
          <p:cNvPr id="578" name="Google Shape;578;p90"/>
          <p:cNvSpPr txBox="1">
            <a:spLocks noGrp="1"/>
          </p:cNvSpPr>
          <p:nvPr>
            <p:ph type="ctrTitle" idx="4294967295"/>
          </p:nvPr>
        </p:nvSpPr>
        <p:spPr>
          <a:xfrm>
            <a:off x="500450" y="426250"/>
            <a:ext cx="7089000" cy="1431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SzPts val="990"/>
              <a:buNone/>
            </a:pPr>
            <a:r>
              <a:rPr lang="en">
                <a:solidFill>
                  <a:schemeClr val="lt1"/>
                </a:solidFill>
                <a:latin typeface="Proxima Nova Extrabold"/>
                <a:ea typeface="Proxima Nova Extrabold"/>
                <a:cs typeface="Proxima Nova Extrabold"/>
                <a:sym typeface="Proxima Nova Extrabold"/>
              </a:rPr>
              <a:t>Legal First Aid® for California CVSOs </a:t>
            </a:r>
            <a:endParaRPr>
              <a:solidFill>
                <a:schemeClr val="lt1"/>
              </a:solidFill>
              <a:latin typeface="Proxima Nova Extrabold"/>
              <a:ea typeface="Proxima Nova Extrabold"/>
              <a:cs typeface="Proxima Nova Extrabold"/>
              <a:sym typeface="Proxima Nova Extrabold"/>
            </a:endParaRPr>
          </a:p>
          <a:p>
            <a:pPr marL="0" lvl="0" indent="0" algn="l" rtl="0">
              <a:lnSpc>
                <a:spcPct val="100000"/>
              </a:lnSpc>
              <a:spcBef>
                <a:spcPts val="0"/>
              </a:spcBef>
              <a:spcAft>
                <a:spcPts val="0"/>
              </a:spcAft>
              <a:buSzPts val="990"/>
              <a:buNone/>
            </a:pPr>
            <a:endParaRPr sz="1300">
              <a:solidFill>
                <a:schemeClr val="lt1"/>
              </a:solidFill>
              <a:latin typeface="Proxima Nova"/>
              <a:ea typeface="Proxima Nova"/>
              <a:cs typeface="Proxima Nova"/>
              <a:sym typeface="Proxima Nova"/>
            </a:endParaRPr>
          </a:p>
          <a:p>
            <a:pPr marL="0" lvl="0" indent="0" algn="l" rtl="0">
              <a:lnSpc>
                <a:spcPct val="100000"/>
              </a:lnSpc>
              <a:spcBef>
                <a:spcPts val="0"/>
              </a:spcBef>
              <a:spcAft>
                <a:spcPts val="0"/>
              </a:spcAft>
              <a:buSzPts val="1100"/>
              <a:buNone/>
            </a:pPr>
            <a:r>
              <a:rPr lang="en" sz="2000" i="1">
                <a:solidFill>
                  <a:schemeClr val="lt1"/>
                </a:solidFill>
                <a:latin typeface="Proxima Nova"/>
                <a:ea typeface="Proxima Nova"/>
                <a:cs typeface="Proxima Nova"/>
                <a:sym typeface="Proxima Nova"/>
              </a:rPr>
              <a:t>Addressing legal barriers to veteran stability — </a:t>
            </a:r>
            <a:endParaRPr sz="2000" i="1">
              <a:solidFill>
                <a:schemeClr val="lt1"/>
              </a:solidFill>
              <a:latin typeface="Proxima Nova"/>
              <a:ea typeface="Proxima Nova"/>
              <a:cs typeface="Proxima Nova"/>
              <a:sym typeface="Proxima Nova"/>
            </a:endParaRPr>
          </a:p>
          <a:p>
            <a:pPr marL="0" lvl="0" indent="0" algn="l" rtl="0">
              <a:lnSpc>
                <a:spcPct val="100000"/>
              </a:lnSpc>
              <a:spcBef>
                <a:spcPts val="0"/>
              </a:spcBef>
              <a:spcAft>
                <a:spcPts val="0"/>
              </a:spcAft>
              <a:buSzPts val="1100"/>
              <a:buNone/>
            </a:pPr>
            <a:r>
              <a:rPr lang="en" sz="2000" i="1">
                <a:solidFill>
                  <a:schemeClr val="lt1"/>
                </a:solidFill>
                <a:latin typeface="Proxima Nova"/>
                <a:ea typeface="Proxima Nova"/>
                <a:cs typeface="Proxima Nova"/>
                <a:sym typeface="Proxima Nova"/>
              </a:rPr>
              <a:t>early, often, and through trusted partners</a:t>
            </a:r>
            <a:endParaRPr sz="2000">
              <a:solidFill>
                <a:schemeClr val="lt1"/>
              </a:solidFill>
              <a:latin typeface="Proxima Nova"/>
              <a:ea typeface="Proxima Nova"/>
              <a:cs typeface="Proxima Nova"/>
              <a:sym typeface="Proxima Nova"/>
            </a:endParaRPr>
          </a:p>
        </p:txBody>
      </p:sp>
      <p:sp>
        <p:nvSpPr>
          <p:cNvPr id="579" name="Google Shape;579;p90"/>
          <p:cNvSpPr/>
          <p:nvPr/>
        </p:nvSpPr>
        <p:spPr>
          <a:xfrm>
            <a:off x="587620" y="2175716"/>
            <a:ext cx="1162782" cy="362502"/>
          </a:xfrm>
          <a:prstGeom prst="flowChartTerminator">
            <a:avLst/>
          </a:prstGeom>
          <a:solidFill>
            <a:srgbClr val="FFC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Proxima Nova Extrabold"/>
                <a:ea typeface="Proxima Nova Extrabold"/>
                <a:cs typeface="Proxima Nova Extrabold"/>
                <a:sym typeface="Proxima Nova Extrabold"/>
              </a:rPr>
              <a:t>June 2026</a:t>
            </a:r>
            <a:endParaRPr sz="1200">
              <a:solidFill>
                <a:schemeClr val="lt1"/>
              </a:solidFill>
              <a:latin typeface="Proxima Nova Extrabold"/>
              <a:ea typeface="Proxima Nova Extrabold"/>
              <a:cs typeface="Proxima Nova Extrabold"/>
              <a:sym typeface="Proxima Nova Extrabold"/>
            </a:endParaRPr>
          </a:p>
        </p:txBody>
      </p:sp>
      <p:pic>
        <p:nvPicPr>
          <p:cNvPr id="580" name="Google Shape;580;p90" title="Copy of LL_logo_white.png"/>
          <p:cNvPicPr preferRelativeResize="0"/>
          <p:nvPr/>
        </p:nvPicPr>
        <p:blipFill>
          <a:blip r:embed="rId3">
            <a:alphaModFix/>
          </a:blip>
          <a:stretch>
            <a:fillRect/>
          </a:stretch>
        </p:blipFill>
        <p:spPr>
          <a:xfrm>
            <a:off x="587625" y="3782976"/>
            <a:ext cx="1533075" cy="690301"/>
          </a:xfrm>
          <a:prstGeom prst="rect">
            <a:avLst/>
          </a:prstGeom>
          <a:noFill/>
          <a:ln>
            <a:noFill/>
          </a:ln>
        </p:spPr>
      </p:pic>
      <p:sp>
        <p:nvSpPr>
          <p:cNvPr id="581" name="Google Shape;581;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582" name="Google Shape;582;p90"/>
          <p:cNvSpPr txBox="1"/>
          <p:nvPr/>
        </p:nvSpPr>
        <p:spPr>
          <a:xfrm>
            <a:off x="2258138" y="3883738"/>
            <a:ext cx="347700" cy="6465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 sz="3000">
                <a:solidFill>
                  <a:srgbClr val="FF774E"/>
                </a:solidFill>
              </a:rPr>
              <a:t>x</a:t>
            </a:r>
            <a:endParaRPr sz="3000">
              <a:solidFill>
                <a:srgbClr val="FF774E"/>
              </a:solidFill>
            </a:endParaRPr>
          </a:p>
        </p:txBody>
      </p:sp>
      <p:pic>
        <p:nvPicPr>
          <p:cNvPr id="583" name="Google Shape;583;p90" title="cacvso-logo-circle.png"/>
          <p:cNvPicPr preferRelativeResize="0"/>
          <p:nvPr/>
        </p:nvPicPr>
        <p:blipFill>
          <a:blip r:embed="rId4">
            <a:alphaModFix/>
          </a:blip>
          <a:stretch>
            <a:fillRect/>
          </a:stretch>
        </p:blipFill>
        <p:spPr>
          <a:xfrm>
            <a:off x="2743263" y="3828060"/>
            <a:ext cx="2874899" cy="757865"/>
          </a:xfrm>
          <a:prstGeom prst="rect">
            <a:avLst/>
          </a:prstGeom>
          <a:noFill/>
          <a:ln>
            <a:noFill/>
          </a:ln>
        </p:spPr>
      </p:pic>
      <p:pic>
        <p:nvPicPr>
          <p:cNvPr id="584" name="Google Shape;584;p90" title="CACVSO SM Post (1).png"/>
          <p:cNvPicPr preferRelativeResize="0"/>
          <p:nvPr/>
        </p:nvPicPr>
        <p:blipFill>
          <a:blip r:embed="rId5">
            <a:alphaModFix/>
          </a:blip>
          <a:stretch>
            <a:fillRect/>
          </a:stretch>
        </p:blipFill>
        <p:spPr>
          <a:xfrm>
            <a:off x="5802575" y="1256525"/>
            <a:ext cx="2941375" cy="3690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9"/>
          <p:cNvSpPr/>
          <p:nvPr/>
        </p:nvSpPr>
        <p:spPr>
          <a:xfrm>
            <a:off x="0" y="3150"/>
            <a:ext cx="9144000" cy="5143500"/>
          </a:xfrm>
          <a:prstGeom prst="rect">
            <a:avLst/>
          </a:prstGeom>
          <a:solidFill>
            <a:srgbClr val="13819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9"/>
          <p:cNvSpPr txBox="1">
            <a:spLocks noGrp="1"/>
          </p:cNvSpPr>
          <p:nvPr>
            <p:ph type="title"/>
          </p:nvPr>
        </p:nvSpPr>
        <p:spPr>
          <a:xfrm>
            <a:off x="573150" y="468375"/>
            <a:ext cx="7997700" cy="1493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990"/>
              <a:buNone/>
            </a:pPr>
            <a:r>
              <a:rPr lang="en" sz="15000" b="1">
                <a:solidFill>
                  <a:schemeClr val="lt1"/>
                </a:solidFill>
                <a:latin typeface="Proxima Nova"/>
                <a:ea typeface="Proxima Nova"/>
                <a:cs typeface="Proxima Nova"/>
                <a:sym typeface="Proxima Nova"/>
              </a:rPr>
              <a:t>92%</a:t>
            </a:r>
            <a:endParaRPr sz="15000" b="1">
              <a:solidFill>
                <a:schemeClr val="lt1"/>
              </a:solidFill>
              <a:latin typeface="Proxima Nova"/>
              <a:ea typeface="Proxima Nova"/>
              <a:cs typeface="Proxima Nova"/>
              <a:sym typeface="Proxima Nova"/>
            </a:endParaRPr>
          </a:p>
          <a:p>
            <a:pPr marL="0" lvl="0" indent="0" algn="ctr" rtl="0">
              <a:lnSpc>
                <a:spcPct val="100000"/>
              </a:lnSpc>
              <a:spcBef>
                <a:spcPts val="0"/>
              </a:spcBef>
              <a:spcAft>
                <a:spcPts val="0"/>
              </a:spcAft>
              <a:buSzPts val="990"/>
              <a:buNone/>
            </a:pPr>
            <a:r>
              <a:rPr lang="en" sz="3000" b="1">
                <a:solidFill>
                  <a:schemeClr val="lt1"/>
                </a:solidFill>
                <a:latin typeface="Proxima Nova"/>
                <a:ea typeface="Proxima Nova"/>
                <a:cs typeface="Proxima Nova"/>
                <a:sym typeface="Proxima Nova"/>
              </a:rPr>
              <a:t>of low-income people in the United States do not get the legal help they need. </a:t>
            </a:r>
            <a:endParaRPr sz="3000" b="1">
              <a:solidFill>
                <a:schemeClr val="lt1"/>
              </a:solidFill>
              <a:latin typeface="Proxima Nova"/>
              <a:ea typeface="Proxima Nova"/>
              <a:cs typeface="Proxima Nova"/>
              <a:sym typeface="Proxima Nova"/>
            </a:endParaRPr>
          </a:p>
        </p:txBody>
      </p:sp>
      <p:pic>
        <p:nvPicPr>
          <p:cNvPr id="664" name="Google Shape;664;p99"/>
          <p:cNvPicPr preferRelativeResize="0"/>
          <p:nvPr/>
        </p:nvPicPr>
        <p:blipFill>
          <a:blip r:embed="rId3">
            <a:alphaModFix/>
          </a:blip>
          <a:stretch>
            <a:fillRect/>
          </a:stretch>
        </p:blipFill>
        <p:spPr>
          <a:xfrm>
            <a:off x="275175" y="4464675"/>
            <a:ext cx="948324" cy="427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100" title="Copy of Copy of 22-23 Jesus.png"/>
          <p:cNvPicPr preferRelativeResize="0">
            <a:picLocks noGrp="1"/>
          </p:cNvPicPr>
          <p:nvPr>
            <p:ph type="pic" idx="2"/>
          </p:nvPr>
        </p:nvPicPr>
        <p:blipFill rotWithShape="1">
          <a:blip r:embed="rId3">
            <a:alphaModFix/>
          </a:blip>
          <a:srcRect l="4973" t="19104" r="15333" b="12299"/>
          <a:stretch/>
        </p:blipFill>
        <p:spPr>
          <a:xfrm>
            <a:off x="6102225" y="1648677"/>
            <a:ext cx="3041700" cy="3490800"/>
          </a:xfrm>
          <a:prstGeom prst="round2SameRect">
            <a:avLst>
              <a:gd name="adj1" fmla="val 50000"/>
              <a:gd name="adj2" fmla="val 0"/>
            </a:avLst>
          </a:prstGeom>
          <a:noFill/>
          <a:ln>
            <a:noFill/>
          </a:ln>
        </p:spPr>
      </p:pic>
      <p:sp>
        <p:nvSpPr>
          <p:cNvPr id="670" name="Google Shape;670;p100"/>
          <p:cNvSpPr/>
          <p:nvPr/>
        </p:nvSpPr>
        <p:spPr>
          <a:xfrm>
            <a:off x="6433727" y="2003667"/>
            <a:ext cx="2387700" cy="2781000"/>
          </a:xfrm>
          <a:prstGeom prst="round2SameRect">
            <a:avLst>
              <a:gd name="adj1" fmla="val 50000"/>
              <a:gd name="adj2" fmla="val 0"/>
            </a:avLst>
          </a:prstGeom>
          <a:noFill/>
          <a:ln w="60675" cap="flat" cmpd="sng">
            <a:solidFill>
              <a:srgbClr val="FFC723"/>
            </a:solidFill>
            <a:prstDash val="solid"/>
            <a:round/>
            <a:headEnd type="none" w="sm" len="sm"/>
            <a:tailEnd type="none" w="sm" len="sm"/>
          </a:ln>
        </p:spPr>
        <p:txBody>
          <a:bodyPr spcFirstLastPara="1" wrap="square" lIns="291175" tIns="291175" rIns="291175" bIns="291175" anchor="ctr" anchorCtr="0">
            <a:noAutofit/>
          </a:bodyPr>
          <a:lstStyle/>
          <a:p>
            <a:pPr marL="0" lvl="0" indent="0" algn="ctr" rtl="0">
              <a:spcBef>
                <a:spcPts val="0"/>
              </a:spcBef>
              <a:spcAft>
                <a:spcPts val="0"/>
              </a:spcAft>
              <a:buNone/>
            </a:pPr>
            <a:endParaRPr sz="4459"/>
          </a:p>
        </p:txBody>
      </p:sp>
      <p:sp>
        <p:nvSpPr>
          <p:cNvPr id="671" name="Google Shape;671;p100"/>
          <p:cNvSpPr txBox="1">
            <a:spLocks noGrp="1"/>
          </p:cNvSpPr>
          <p:nvPr>
            <p:ph type="ctrTitle"/>
          </p:nvPr>
        </p:nvSpPr>
        <p:spPr>
          <a:xfrm>
            <a:off x="638750" y="439300"/>
            <a:ext cx="6372000" cy="54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rPr>
              <a:t>OUR MISSION</a:t>
            </a:r>
            <a:endParaRPr sz="3600">
              <a:solidFill>
                <a:schemeClr val="lt1"/>
              </a:solidFill>
            </a:endParaRPr>
          </a:p>
        </p:txBody>
      </p:sp>
      <p:sp>
        <p:nvSpPr>
          <p:cNvPr id="672" name="Google Shape;672;p100"/>
          <p:cNvSpPr txBox="1">
            <a:spLocks noGrp="1"/>
          </p:cNvSpPr>
          <p:nvPr>
            <p:ph type="sldNum" idx="12"/>
          </p:nvPr>
        </p:nvSpPr>
        <p:spPr>
          <a:xfrm>
            <a:off x="8472458" y="468919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673" name="Google Shape;673;p100"/>
          <p:cNvSpPr txBox="1">
            <a:spLocks noGrp="1"/>
          </p:cNvSpPr>
          <p:nvPr>
            <p:ph type="body" idx="1"/>
          </p:nvPr>
        </p:nvSpPr>
        <p:spPr>
          <a:xfrm>
            <a:off x="683400" y="1727700"/>
            <a:ext cx="5079000" cy="2750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500">
                <a:solidFill>
                  <a:srgbClr val="222222"/>
                </a:solidFill>
                <a:latin typeface="Proxima Nova"/>
                <a:ea typeface="Proxima Nova"/>
                <a:cs typeface="Proxima Nova"/>
                <a:sym typeface="Proxima Nova"/>
              </a:rPr>
              <a:t>To remove legal barriers that prolong poverty by adding critically needed capacity to the legal ecosystem.</a:t>
            </a:r>
            <a:endParaRPr sz="3500">
              <a:solidFill>
                <a:srgbClr val="231F20"/>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7"/>
        <p:cNvGrpSpPr/>
        <p:nvPr/>
      </p:nvGrpSpPr>
      <p:grpSpPr>
        <a:xfrm>
          <a:off x="0" y="0"/>
          <a:ext cx="0" cy="0"/>
          <a:chOff x="0" y="0"/>
          <a:chExt cx="0" cy="0"/>
        </a:xfrm>
      </p:grpSpPr>
      <p:sp>
        <p:nvSpPr>
          <p:cNvPr id="678" name="Google Shape;678;p101"/>
          <p:cNvSpPr/>
          <p:nvPr/>
        </p:nvSpPr>
        <p:spPr>
          <a:xfrm>
            <a:off x="0" y="4901100"/>
            <a:ext cx="9144000" cy="242400"/>
          </a:xfrm>
          <a:prstGeom prst="rect">
            <a:avLst/>
          </a:prstGeom>
          <a:solidFill>
            <a:srgbClr val="138194"/>
          </a:solidFill>
          <a:ln w="9525" cap="flat" cmpd="sng">
            <a:solidFill>
              <a:srgbClr val="1381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222222"/>
              </a:highlight>
            </a:endParaRPr>
          </a:p>
        </p:txBody>
      </p:sp>
      <p:sp>
        <p:nvSpPr>
          <p:cNvPr id="679" name="Google Shape;679;p101"/>
          <p:cNvSpPr txBox="1"/>
          <p:nvPr/>
        </p:nvSpPr>
        <p:spPr>
          <a:xfrm>
            <a:off x="885600" y="866150"/>
            <a:ext cx="4080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b="1"/>
          </a:p>
        </p:txBody>
      </p:sp>
      <p:sp>
        <p:nvSpPr>
          <p:cNvPr id="680" name="Google Shape;680;p101"/>
          <p:cNvSpPr/>
          <p:nvPr/>
        </p:nvSpPr>
        <p:spPr>
          <a:xfrm>
            <a:off x="353725" y="1105575"/>
            <a:ext cx="4177500" cy="3515700"/>
          </a:xfrm>
          <a:prstGeom prst="flowChartAlternateProcess">
            <a:avLst/>
          </a:prstGeom>
          <a:solidFill>
            <a:srgbClr val="FFC723"/>
          </a:solidFill>
          <a:ln w="38100" cap="flat" cmpd="sng">
            <a:solidFill>
              <a:srgbClr val="1381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b="1" dirty="0"/>
          </a:p>
          <a:p>
            <a:pPr marL="0" lvl="0" indent="0" algn="l" rtl="0">
              <a:lnSpc>
                <a:spcPct val="115000"/>
              </a:lnSpc>
              <a:spcBef>
                <a:spcPts val="1200"/>
              </a:spcBef>
              <a:spcAft>
                <a:spcPts val="0"/>
              </a:spcAft>
              <a:buNone/>
            </a:pPr>
            <a:endParaRPr sz="1800" b="1" dirty="0"/>
          </a:p>
          <a:p>
            <a:pPr marL="0" lvl="0" indent="0" algn="ctr" rtl="0">
              <a:lnSpc>
                <a:spcPct val="115000"/>
              </a:lnSpc>
              <a:spcBef>
                <a:spcPts val="1200"/>
              </a:spcBef>
              <a:spcAft>
                <a:spcPts val="0"/>
              </a:spcAft>
              <a:buNone/>
            </a:pPr>
            <a:r>
              <a:rPr lang="en" sz="2500" b="1" dirty="0">
                <a:latin typeface="Proxima Nova"/>
                <a:ea typeface="Proxima Nova"/>
                <a:cs typeface="Proxima Nova"/>
                <a:sym typeface="Proxima Nova"/>
              </a:rPr>
              <a:t>The Challenge</a:t>
            </a:r>
            <a:endParaRPr sz="2500" b="1" dirty="0">
              <a:latin typeface="Proxima Nova"/>
              <a:ea typeface="Proxima Nova"/>
              <a:cs typeface="Proxima Nova"/>
              <a:sym typeface="Proxima Nova"/>
            </a:endParaRPr>
          </a:p>
          <a:p>
            <a:pPr marL="0" lvl="0" indent="0" algn="ctr" rtl="0">
              <a:lnSpc>
                <a:spcPct val="115000"/>
              </a:lnSpc>
              <a:spcBef>
                <a:spcPts val="0"/>
              </a:spcBef>
              <a:spcAft>
                <a:spcPts val="0"/>
              </a:spcAft>
              <a:buNone/>
            </a:pPr>
            <a:endParaRPr sz="1500" b="1" dirty="0"/>
          </a:p>
          <a:p>
            <a:pPr marL="0" lvl="0" indent="0" algn="ctr" rtl="0">
              <a:lnSpc>
                <a:spcPct val="115000"/>
              </a:lnSpc>
              <a:spcBef>
                <a:spcPts val="0"/>
              </a:spcBef>
              <a:spcAft>
                <a:spcPts val="0"/>
              </a:spcAft>
              <a:buNone/>
            </a:pPr>
            <a:r>
              <a:rPr lang="en" sz="1600" dirty="0">
                <a:latin typeface="Proxima Nova"/>
                <a:ea typeface="Proxima Nova"/>
                <a:cs typeface="Proxima Nova"/>
                <a:sym typeface="Proxima Nova"/>
              </a:rPr>
              <a:t>Civil legal problems are widespread among low-income veteran households: 71% face at least one civil legal problem, 48% face five or more, and 29% face ten or more. These include eviction, debt, family instability, record barriers, and benefits issues—threats that can destabilize housing and livelihoods.</a:t>
            </a:r>
            <a:endParaRPr sz="1600" dirty="0">
              <a:latin typeface="Proxima Nova"/>
              <a:ea typeface="Proxima Nova"/>
              <a:cs typeface="Proxima Nova"/>
              <a:sym typeface="Proxima Nova"/>
            </a:endParaRPr>
          </a:p>
          <a:p>
            <a:pPr marL="0" lvl="0" indent="0" algn="l" rtl="0">
              <a:lnSpc>
                <a:spcPct val="115000"/>
              </a:lnSpc>
              <a:spcBef>
                <a:spcPts val="1200"/>
              </a:spcBef>
              <a:spcAft>
                <a:spcPts val="0"/>
              </a:spcAft>
              <a:buNone/>
            </a:pPr>
            <a:endParaRPr b="1" dirty="0"/>
          </a:p>
          <a:p>
            <a:pPr marL="0" lvl="0" indent="0" algn="l" rtl="0">
              <a:spcBef>
                <a:spcPts val="1200"/>
              </a:spcBef>
              <a:spcAft>
                <a:spcPts val="0"/>
              </a:spcAft>
              <a:buNone/>
            </a:pPr>
            <a:endParaRPr dirty="0">
              <a:latin typeface="Average"/>
              <a:ea typeface="Average"/>
              <a:cs typeface="Average"/>
              <a:sym typeface="Average"/>
            </a:endParaRPr>
          </a:p>
        </p:txBody>
      </p:sp>
      <p:sp>
        <p:nvSpPr>
          <p:cNvPr id="681" name="Google Shape;681;p101"/>
          <p:cNvSpPr/>
          <p:nvPr/>
        </p:nvSpPr>
        <p:spPr>
          <a:xfrm>
            <a:off x="4701325" y="1105550"/>
            <a:ext cx="4177500" cy="3515700"/>
          </a:xfrm>
          <a:prstGeom prst="flowChartAlternateProcess">
            <a:avLst/>
          </a:prstGeom>
          <a:solidFill>
            <a:srgbClr val="FFC723"/>
          </a:solidFill>
          <a:ln w="38100" cap="flat" cmpd="sng">
            <a:solidFill>
              <a:srgbClr val="1381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b="1"/>
          </a:p>
          <a:p>
            <a:pPr marL="0" lvl="0" indent="0" algn="l" rtl="0">
              <a:lnSpc>
                <a:spcPct val="115000"/>
              </a:lnSpc>
              <a:spcBef>
                <a:spcPts val="1200"/>
              </a:spcBef>
              <a:spcAft>
                <a:spcPts val="0"/>
              </a:spcAft>
              <a:buNone/>
            </a:pPr>
            <a:endParaRPr sz="1800" b="1"/>
          </a:p>
          <a:p>
            <a:pPr marL="0" lvl="0" indent="0" algn="ctr" rtl="0">
              <a:lnSpc>
                <a:spcPct val="115000"/>
              </a:lnSpc>
              <a:spcBef>
                <a:spcPts val="1200"/>
              </a:spcBef>
              <a:spcAft>
                <a:spcPts val="0"/>
              </a:spcAft>
              <a:buNone/>
            </a:pPr>
            <a:r>
              <a:rPr lang="en" sz="2500" b="1"/>
              <a:t>The Opportunity</a:t>
            </a:r>
            <a:endParaRPr sz="2500" b="1"/>
          </a:p>
          <a:p>
            <a:pPr marL="0" lvl="0" indent="0" algn="ctr" rtl="0">
              <a:lnSpc>
                <a:spcPct val="115000"/>
              </a:lnSpc>
              <a:spcBef>
                <a:spcPts val="0"/>
              </a:spcBef>
              <a:spcAft>
                <a:spcPts val="0"/>
              </a:spcAft>
              <a:buNone/>
            </a:pPr>
            <a:endParaRPr sz="1600" b="1">
              <a:latin typeface="Proxima Nova"/>
              <a:ea typeface="Proxima Nova"/>
              <a:cs typeface="Proxima Nova"/>
              <a:sym typeface="Proxima Nova"/>
            </a:endParaRPr>
          </a:p>
          <a:p>
            <a:pPr marL="0" lvl="0" indent="0" algn="ctr" rtl="0">
              <a:lnSpc>
                <a:spcPct val="115000"/>
              </a:lnSpc>
              <a:spcBef>
                <a:spcPts val="0"/>
              </a:spcBef>
              <a:spcAft>
                <a:spcPts val="0"/>
              </a:spcAft>
              <a:buNone/>
            </a:pPr>
            <a:r>
              <a:rPr lang="en" sz="1600">
                <a:latin typeface="Proxima Nova"/>
                <a:ea typeface="Proxima Nova"/>
                <a:cs typeface="Proxima Nova"/>
                <a:sym typeface="Proxima Nova"/>
              </a:rPr>
              <a:t>Legal Link will deliver the first Legal First Aid® training to 200 CVSO staff in California, equipping staff to identify legal issues early, respond safely within their roles, and connect veterans to trusted legal resources—helping prevent crises and stabilize families.</a:t>
            </a:r>
            <a:endParaRPr sz="1600">
              <a:latin typeface="Proxima Nova"/>
              <a:ea typeface="Proxima Nova"/>
              <a:cs typeface="Proxima Nova"/>
              <a:sym typeface="Proxima Nova"/>
            </a:endParaRPr>
          </a:p>
          <a:p>
            <a:pPr marL="0" lvl="0" indent="0" algn="l" rtl="0">
              <a:lnSpc>
                <a:spcPct val="115000"/>
              </a:lnSpc>
              <a:spcBef>
                <a:spcPts val="1200"/>
              </a:spcBef>
              <a:spcAft>
                <a:spcPts val="0"/>
              </a:spcAft>
              <a:buNone/>
            </a:pPr>
            <a:endParaRPr b="1"/>
          </a:p>
          <a:p>
            <a:pPr marL="0" lvl="0" indent="0" algn="l" rtl="0">
              <a:spcBef>
                <a:spcPts val="1200"/>
              </a:spcBef>
              <a:spcAft>
                <a:spcPts val="0"/>
              </a:spcAft>
              <a:buNone/>
            </a:pPr>
            <a:endParaRPr>
              <a:latin typeface="Average"/>
              <a:ea typeface="Average"/>
              <a:cs typeface="Average"/>
              <a:sym typeface="Average"/>
            </a:endParaRPr>
          </a:p>
        </p:txBody>
      </p:sp>
      <p:sp>
        <p:nvSpPr>
          <p:cNvPr id="682" name="Google Shape;682;p101"/>
          <p:cNvSpPr txBox="1"/>
          <p:nvPr/>
        </p:nvSpPr>
        <p:spPr>
          <a:xfrm>
            <a:off x="396150" y="-412979"/>
            <a:ext cx="8351700" cy="474900"/>
          </a:xfrm>
          <a:prstGeom prst="rect">
            <a:avLst/>
          </a:prstGeom>
          <a:noFill/>
          <a:ln>
            <a:noFill/>
          </a:ln>
        </p:spPr>
        <p:txBody>
          <a:bodyPr spcFirstLastPara="1" wrap="square" lIns="91425" tIns="91425" rIns="91425" bIns="91425" anchor="t" anchorCtr="0">
            <a:noAutofit/>
          </a:bodyPr>
          <a:lstStyle/>
          <a:p>
            <a:pPr marL="0" lvl="0" indent="0" algn="ctr" rtl="0">
              <a:lnSpc>
                <a:spcPct val="313636"/>
              </a:lnSpc>
              <a:spcBef>
                <a:spcPts val="1200"/>
              </a:spcBef>
              <a:spcAft>
                <a:spcPts val="1200"/>
              </a:spcAft>
              <a:buNone/>
            </a:pPr>
            <a:r>
              <a:rPr lang="en" sz="2700" b="1" dirty="0">
                <a:solidFill>
                  <a:srgbClr val="138194"/>
                </a:solidFill>
                <a:latin typeface="Proxima Nova"/>
                <a:ea typeface="Proxima Nova"/>
                <a:cs typeface="Proxima Nova"/>
                <a:sym typeface="Proxima Nova"/>
              </a:rPr>
              <a:t>CACVSO Legal First Aid® Certification Program</a:t>
            </a:r>
            <a:endParaRPr sz="2700" b="1" dirty="0">
              <a:solidFill>
                <a:srgbClr val="138194"/>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8194"/>
        </a:solidFill>
        <a:effectLst/>
      </p:bgPr>
    </p:bg>
    <p:spTree>
      <p:nvGrpSpPr>
        <p:cNvPr id="1" name="Shape 686"/>
        <p:cNvGrpSpPr/>
        <p:nvPr/>
      </p:nvGrpSpPr>
      <p:grpSpPr>
        <a:xfrm>
          <a:off x="0" y="0"/>
          <a:ext cx="0" cy="0"/>
          <a:chOff x="0" y="0"/>
          <a:chExt cx="0" cy="0"/>
        </a:xfrm>
      </p:grpSpPr>
      <p:sp>
        <p:nvSpPr>
          <p:cNvPr id="687" name="Google Shape;687;p102"/>
          <p:cNvSpPr txBox="1">
            <a:spLocks noGrp="1"/>
          </p:cNvSpPr>
          <p:nvPr>
            <p:ph type="ctrTitle"/>
          </p:nvPr>
        </p:nvSpPr>
        <p:spPr>
          <a:xfrm>
            <a:off x="2249850" y="1812915"/>
            <a:ext cx="4644300" cy="10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800">
                <a:latin typeface="Proxima Nova Extrabold"/>
                <a:ea typeface="Proxima Nova Extrabold"/>
                <a:cs typeface="Proxima Nova Extrabold"/>
                <a:sym typeface="Proxima Nova Extrabold"/>
              </a:rPr>
              <a:t>LEGAL FIRST AID</a:t>
            </a:r>
            <a:r>
              <a:rPr lang="en" sz="3800" baseline="30000">
                <a:latin typeface="Proxima Nova Extrabold"/>
                <a:ea typeface="Proxima Nova Extrabold"/>
                <a:cs typeface="Proxima Nova Extrabold"/>
                <a:sym typeface="Proxima Nova Extrabold"/>
              </a:rPr>
              <a:t>®</a:t>
            </a:r>
            <a:r>
              <a:rPr lang="en" sz="3800">
                <a:latin typeface="Proxima Nova Extrabold"/>
                <a:ea typeface="Proxima Nova Extrabold"/>
                <a:cs typeface="Proxima Nova Extrabold"/>
                <a:sym typeface="Proxima Nova Extrabold"/>
              </a:rPr>
              <a:t> </a:t>
            </a:r>
            <a:r>
              <a:rPr lang="en" sz="3800">
                <a:solidFill>
                  <a:srgbClr val="138194"/>
                </a:solidFill>
                <a:latin typeface="Proxima Nova Extrabold"/>
                <a:ea typeface="Proxima Nova Extrabold"/>
                <a:cs typeface="Proxima Nova Extrabold"/>
                <a:sym typeface="Proxima Nova Extrabold"/>
              </a:rPr>
              <a:t>CERTIFICATION </a:t>
            </a:r>
            <a:endParaRPr sz="3800">
              <a:solidFill>
                <a:srgbClr val="138194"/>
              </a:solidFill>
              <a:latin typeface="Proxima Nova Extrabold"/>
              <a:ea typeface="Proxima Nova Extrabold"/>
              <a:cs typeface="Proxima Nova Extrabold"/>
              <a:sym typeface="Proxima Nova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1"/>
        <p:cNvGrpSpPr/>
        <p:nvPr/>
      </p:nvGrpSpPr>
      <p:grpSpPr>
        <a:xfrm>
          <a:off x="0" y="0"/>
          <a:ext cx="0" cy="0"/>
          <a:chOff x="0" y="0"/>
          <a:chExt cx="0" cy="0"/>
        </a:xfrm>
      </p:grpSpPr>
      <p:pic>
        <p:nvPicPr>
          <p:cNvPr id="692" name="Google Shape;692;p103"/>
          <p:cNvPicPr preferRelativeResize="0"/>
          <p:nvPr/>
        </p:nvPicPr>
        <p:blipFill>
          <a:blip r:embed="rId3">
            <a:alphaModFix/>
          </a:blip>
          <a:stretch>
            <a:fillRect/>
          </a:stretch>
        </p:blipFill>
        <p:spPr>
          <a:xfrm>
            <a:off x="7721000" y="4193450"/>
            <a:ext cx="1185024" cy="533425"/>
          </a:xfrm>
          <a:prstGeom prst="rect">
            <a:avLst/>
          </a:prstGeom>
          <a:noFill/>
          <a:ln>
            <a:noFill/>
          </a:ln>
        </p:spPr>
      </p:pic>
      <p:sp>
        <p:nvSpPr>
          <p:cNvPr id="693" name="Google Shape;693;p103"/>
          <p:cNvSpPr/>
          <p:nvPr/>
        </p:nvSpPr>
        <p:spPr>
          <a:xfrm>
            <a:off x="0" y="4901100"/>
            <a:ext cx="9144000" cy="242400"/>
          </a:xfrm>
          <a:prstGeom prst="rect">
            <a:avLst/>
          </a:prstGeom>
          <a:solidFill>
            <a:srgbClr val="FF8E72"/>
          </a:solidFill>
          <a:ln w="9525" cap="flat" cmpd="sng">
            <a:solidFill>
              <a:srgbClr val="FF8E7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222222"/>
              </a:highlight>
            </a:endParaRPr>
          </a:p>
        </p:txBody>
      </p:sp>
      <p:pic>
        <p:nvPicPr>
          <p:cNvPr id="694" name="Google Shape;694;p103" title="Screenshot 2025-06-10 at 2.34.32 PM.png"/>
          <p:cNvPicPr preferRelativeResize="0"/>
          <p:nvPr/>
        </p:nvPicPr>
        <p:blipFill rotWithShape="1">
          <a:blip r:embed="rId4">
            <a:alphaModFix/>
          </a:blip>
          <a:srcRect l="7041" t="46199" r="46234" b="36419"/>
          <a:stretch/>
        </p:blipFill>
        <p:spPr>
          <a:xfrm>
            <a:off x="197100" y="785800"/>
            <a:ext cx="3444726" cy="619225"/>
          </a:xfrm>
          <a:prstGeom prst="rect">
            <a:avLst/>
          </a:prstGeom>
          <a:noFill/>
          <a:ln>
            <a:noFill/>
          </a:ln>
        </p:spPr>
      </p:pic>
      <p:pic>
        <p:nvPicPr>
          <p:cNvPr id="695" name="Google Shape;695;p103" title="Screenshot 2025-06-11 at 4.12.21 PM.png"/>
          <p:cNvPicPr preferRelativeResize="0"/>
          <p:nvPr/>
        </p:nvPicPr>
        <p:blipFill>
          <a:blip r:embed="rId5">
            <a:alphaModFix/>
          </a:blip>
          <a:stretch>
            <a:fillRect/>
          </a:stretch>
        </p:blipFill>
        <p:spPr>
          <a:xfrm>
            <a:off x="3708651" y="222125"/>
            <a:ext cx="5197374" cy="3392362"/>
          </a:xfrm>
          <a:prstGeom prst="rect">
            <a:avLst/>
          </a:prstGeom>
          <a:noFill/>
          <a:ln w="38100" cap="flat" cmpd="sng">
            <a:solidFill>
              <a:srgbClr val="138194"/>
            </a:solidFill>
            <a:prstDash val="solid"/>
            <a:round/>
            <a:headEnd type="none" w="sm" len="sm"/>
            <a:tailEnd type="none" w="sm" len="sm"/>
          </a:ln>
          <a:effectLst>
            <a:outerShdw blurRad="57150" dist="95250" dir="13440000" algn="bl" rotWithShape="0">
              <a:srgbClr val="138194">
                <a:alpha val="50000"/>
              </a:srgbClr>
            </a:outerShdw>
          </a:effectLst>
        </p:spPr>
      </p:pic>
      <p:pic>
        <p:nvPicPr>
          <p:cNvPr id="696" name="Google Shape;696;p103" title="Screenshot 2025-06-11 at 4.12.38 PM.png"/>
          <p:cNvPicPr preferRelativeResize="0"/>
          <p:nvPr/>
        </p:nvPicPr>
        <p:blipFill>
          <a:blip r:embed="rId6">
            <a:alphaModFix/>
          </a:blip>
          <a:stretch>
            <a:fillRect/>
          </a:stretch>
        </p:blipFill>
        <p:spPr>
          <a:xfrm>
            <a:off x="197100" y="1885950"/>
            <a:ext cx="3738200" cy="2534224"/>
          </a:xfrm>
          <a:prstGeom prst="rect">
            <a:avLst/>
          </a:prstGeom>
          <a:noFill/>
          <a:ln w="38100" cap="flat" cmpd="sng">
            <a:solidFill>
              <a:srgbClr val="138194"/>
            </a:solidFill>
            <a:prstDash val="solid"/>
            <a:round/>
            <a:headEnd type="none" w="sm" len="sm"/>
            <a:tailEnd type="none" w="sm" len="sm"/>
          </a:ln>
          <a:effectLst>
            <a:outerShdw blurRad="57150" dist="95250" dir="13440000" algn="bl" rotWithShape="0">
              <a:srgbClr val="138194">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4"/>
          <p:cNvSpPr txBox="1">
            <a:spLocks noGrp="1"/>
          </p:cNvSpPr>
          <p:nvPr>
            <p:ph type="ctrTitle" idx="4294967295"/>
          </p:nvPr>
        </p:nvSpPr>
        <p:spPr>
          <a:xfrm>
            <a:off x="829800" y="462208"/>
            <a:ext cx="7789200" cy="54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50">
                <a:solidFill>
                  <a:srgbClr val="231F20"/>
                </a:solidFill>
                <a:latin typeface="Proxima Nova Extrabold"/>
                <a:ea typeface="Proxima Nova Extrabold"/>
                <a:cs typeface="Proxima Nova Extrabold"/>
                <a:sym typeface="Proxima Nova Extrabold"/>
              </a:rPr>
              <a:t>A.I.D. METHOD</a:t>
            </a:r>
            <a:endParaRPr sz="2750">
              <a:solidFill>
                <a:srgbClr val="231F20"/>
              </a:solidFill>
              <a:latin typeface="Proxima Nova Extrabold"/>
              <a:ea typeface="Proxima Nova Extrabold"/>
              <a:cs typeface="Proxima Nova Extrabold"/>
              <a:sym typeface="Proxima Nova Extrabold"/>
            </a:endParaRPr>
          </a:p>
          <a:p>
            <a:pPr marL="0" lvl="0" indent="0" algn="l" rtl="0">
              <a:spcBef>
                <a:spcPts val="0"/>
              </a:spcBef>
              <a:spcAft>
                <a:spcPts val="0"/>
              </a:spcAft>
              <a:buSzPts val="990"/>
              <a:buNone/>
            </a:pPr>
            <a:endParaRPr sz="2750">
              <a:solidFill>
                <a:srgbClr val="231F20"/>
              </a:solidFill>
              <a:latin typeface="Proxima Nova Extrabold"/>
              <a:ea typeface="Proxima Nova Extrabold"/>
              <a:cs typeface="Proxima Nova Extrabold"/>
              <a:sym typeface="Proxima Nova Extrabold"/>
            </a:endParaRPr>
          </a:p>
        </p:txBody>
      </p:sp>
      <p:sp>
        <p:nvSpPr>
          <p:cNvPr id="702" name="Google Shape;702;p104"/>
          <p:cNvSpPr/>
          <p:nvPr/>
        </p:nvSpPr>
        <p:spPr>
          <a:xfrm>
            <a:off x="5632317" y="1215752"/>
            <a:ext cx="3305700" cy="669000"/>
          </a:xfrm>
          <a:prstGeom prst="chevron">
            <a:avLst>
              <a:gd name="adj" fmla="val 50000"/>
            </a:avLst>
          </a:prstGeom>
          <a:solidFill>
            <a:srgbClr val="FFC7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703" name="Google Shape;703;p104"/>
          <p:cNvSpPr/>
          <p:nvPr/>
        </p:nvSpPr>
        <p:spPr>
          <a:xfrm>
            <a:off x="0" y="1215967"/>
            <a:ext cx="3546900" cy="669000"/>
          </a:xfrm>
          <a:prstGeom prst="homePlate">
            <a:avLst>
              <a:gd name="adj" fmla="val 50000"/>
            </a:avLst>
          </a:prstGeom>
          <a:solidFill>
            <a:srgbClr val="FF8E7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704" name="Google Shape;704;p104"/>
          <p:cNvSpPr/>
          <p:nvPr/>
        </p:nvSpPr>
        <p:spPr>
          <a:xfrm>
            <a:off x="2944204" y="1215752"/>
            <a:ext cx="3305700" cy="669000"/>
          </a:xfrm>
          <a:prstGeom prst="chevron">
            <a:avLst>
              <a:gd name="adj" fmla="val 50000"/>
            </a:avLst>
          </a:prstGeom>
          <a:solidFill>
            <a:srgbClr val="2AC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705" name="Google Shape;705;p104"/>
          <p:cNvSpPr txBox="1">
            <a:spLocks noGrp="1"/>
          </p:cNvSpPr>
          <p:nvPr>
            <p:ph type="subTitle" idx="4294967295"/>
          </p:nvPr>
        </p:nvSpPr>
        <p:spPr>
          <a:xfrm>
            <a:off x="655338" y="1314546"/>
            <a:ext cx="1886400" cy="436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ASK</a:t>
            </a:r>
            <a:endParaRPr sz="1800">
              <a:solidFill>
                <a:srgbClr val="231F20"/>
              </a:solidFill>
              <a:latin typeface="Proxima Nova Extrabold"/>
              <a:ea typeface="Proxima Nova Extrabold"/>
              <a:cs typeface="Proxima Nova Extrabold"/>
              <a:sym typeface="Proxima Nova Extrabold"/>
            </a:endParaRPr>
          </a:p>
        </p:txBody>
      </p:sp>
      <p:sp>
        <p:nvSpPr>
          <p:cNvPr id="706" name="Google Shape;706;p104"/>
          <p:cNvSpPr txBox="1">
            <a:spLocks noGrp="1"/>
          </p:cNvSpPr>
          <p:nvPr>
            <p:ph type="subTitle" idx="4294967295"/>
          </p:nvPr>
        </p:nvSpPr>
        <p:spPr>
          <a:xfrm>
            <a:off x="3382649" y="1314546"/>
            <a:ext cx="2378700" cy="436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a:solidFill>
                  <a:srgbClr val="231F20"/>
                </a:solidFill>
                <a:latin typeface="Proxima Nova Extrabold"/>
                <a:ea typeface="Proxima Nova Extrabold"/>
                <a:cs typeface="Proxima Nova Extrabold"/>
                <a:sym typeface="Proxima Nova Extrabold"/>
              </a:rPr>
              <a:t>INVESTIGATE</a:t>
            </a:r>
            <a:endParaRPr sz="1800">
              <a:solidFill>
                <a:srgbClr val="231F20"/>
              </a:solidFill>
              <a:latin typeface="Proxima Nova Extrabold"/>
              <a:ea typeface="Proxima Nova Extrabold"/>
              <a:cs typeface="Proxima Nova Extrabold"/>
              <a:sym typeface="Proxima Nova Extrabold"/>
            </a:endParaRPr>
          </a:p>
        </p:txBody>
      </p:sp>
      <p:sp>
        <p:nvSpPr>
          <p:cNvPr id="707" name="Google Shape;707;p104"/>
          <p:cNvSpPr txBox="1">
            <a:spLocks noGrp="1"/>
          </p:cNvSpPr>
          <p:nvPr>
            <p:ph type="subTitle" idx="4294967295"/>
          </p:nvPr>
        </p:nvSpPr>
        <p:spPr>
          <a:xfrm>
            <a:off x="6364425" y="1331855"/>
            <a:ext cx="2254500" cy="436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1800">
                <a:solidFill>
                  <a:srgbClr val="231F20"/>
                </a:solidFill>
                <a:latin typeface="Proxima Nova Extrabold"/>
                <a:ea typeface="Proxima Nova Extrabold"/>
                <a:cs typeface="Proxima Nova Extrabold"/>
                <a:sym typeface="Proxima Nova Extrabold"/>
              </a:rPr>
              <a:t>DELIVER</a:t>
            </a:r>
            <a:endParaRPr sz="1800">
              <a:solidFill>
                <a:srgbClr val="231F20"/>
              </a:solidFill>
              <a:latin typeface="Proxima Nova Extrabold"/>
              <a:ea typeface="Proxima Nova Extrabold"/>
              <a:cs typeface="Proxima Nova Extrabold"/>
              <a:sym typeface="Proxima Nova Extrabold"/>
            </a:endParaRPr>
          </a:p>
        </p:txBody>
      </p:sp>
      <p:sp>
        <p:nvSpPr>
          <p:cNvPr id="708" name="Google Shape;708;p104"/>
          <p:cNvSpPr txBox="1">
            <a:spLocks noGrp="1"/>
          </p:cNvSpPr>
          <p:nvPr>
            <p:ph type="body" idx="4294967295"/>
          </p:nvPr>
        </p:nvSpPr>
        <p:spPr>
          <a:xfrm>
            <a:off x="341350" y="2033098"/>
            <a:ext cx="2724000" cy="2920500"/>
          </a:xfrm>
          <a:prstGeom prst="rect">
            <a:avLst/>
          </a:prstGeom>
        </p:spPr>
        <p:txBody>
          <a:bodyPr spcFirstLastPara="1" wrap="square" lIns="91425" tIns="91425" rIns="91425" bIns="91425" anchor="t" anchorCtr="0">
            <a:noAutofit/>
          </a:bodyPr>
          <a:lstStyle/>
          <a:p>
            <a:pPr marL="365760" lvl="0" indent="-226060" algn="l" rtl="0">
              <a:spcBef>
                <a:spcPts val="0"/>
              </a:spcBef>
              <a:spcAft>
                <a:spcPts val="0"/>
              </a:spcAft>
              <a:buClr>
                <a:srgbClr val="FF8E72"/>
              </a:buClr>
              <a:buSzPts val="1400"/>
              <a:buChar char="●"/>
            </a:pPr>
            <a:r>
              <a:rPr lang="en" sz="1400" b="1">
                <a:solidFill>
                  <a:schemeClr val="dk1"/>
                </a:solidFill>
                <a:latin typeface="Proxima Nova"/>
                <a:ea typeface="Proxima Nova"/>
                <a:cs typeface="Proxima Nova"/>
                <a:sym typeface="Proxima Nova"/>
              </a:rPr>
              <a:t>WHO </a:t>
            </a:r>
            <a:r>
              <a:rPr lang="en" sz="1400">
                <a:solidFill>
                  <a:schemeClr val="dk1"/>
                </a:solidFill>
                <a:latin typeface="Proxima Nova"/>
                <a:ea typeface="Proxima Nova"/>
                <a:cs typeface="Proxima Nova"/>
                <a:sym typeface="Proxima Nova"/>
              </a:rPr>
              <a:t>is helping the client? </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0"/>
              </a:spcAft>
              <a:buClr>
                <a:srgbClr val="FF8E72"/>
              </a:buClr>
              <a:buSzPts val="1400"/>
              <a:buChar char="●"/>
            </a:pPr>
            <a:r>
              <a:rPr lang="en" sz="1400" b="1">
                <a:solidFill>
                  <a:schemeClr val="dk1"/>
                </a:solidFill>
                <a:latin typeface="Proxima Nova"/>
                <a:ea typeface="Proxima Nova"/>
                <a:cs typeface="Proxima Nova"/>
                <a:sym typeface="Proxima Nova"/>
              </a:rPr>
              <a:t>WHAT</a:t>
            </a:r>
            <a:r>
              <a:rPr lang="en" sz="1400">
                <a:solidFill>
                  <a:schemeClr val="dk1"/>
                </a:solidFill>
                <a:latin typeface="Proxima Nova"/>
                <a:ea typeface="Proxima Nova"/>
                <a:cs typeface="Proxima Nova"/>
                <a:sym typeface="Proxima Nova"/>
              </a:rPr>
              <a:t> is the story? </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0"/>
              </a:spcAft>
              <a:buClr>
                <a:srgbClr val="FF8E72"/>
              </a:buClr>
              <a:buSzPts val="1400"/>
              <a:buChar char="●"/>
            </a:pPr>
            <a:r>
              <a:rPr lang="en" sz="1400" b="1">
                <a:solidFill>
                  <a:schemeClr val="dk1"/>
                </a:solidFill>
                <a:latin typeface="Proxima Nova"/>
                <a:ea typeface="Proxima Nova"/>
                <a:cs typeface="Proxima Nova"/>
                <a:sym typeface="Proxima Nova"/>
              </a:rPr>
              <a:t>WHEN </a:t>
            </a:r>
            <a:r>
              <a:rPr lang="en" sz="1400">
                <a:solidFill>
                  <a:schemeClr val="dk1"/>
                </a:solidFill>
                <a:latin typeface="Proxima Nova"/>
                <a:ea typeface="Proxima Nova"/>
                <a:cs typeface="Proxima Nova"/>
                <a:sym typeface="Proxima Nova"/>
              </a:rPr>
              <a:t>does the client need help? </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0"/>
              </a:spcAft>
              <a:buClr>
                <a:srgbClr val="FF8E72"/>
              </a:buClr>
              <a:buSzPts val="1400"/>
              <a:buChar char="●"/>
            </a:pPr>
            <a:r>
              <a:rPr lang="en" sz="1400" b="1">
                <a:solidFill>
                  <a:schemeClr val="dk1"/>
                </a:solidFill>
                <a:latin typeface="Proxima Nova"/>
                <a:ea typeface="Proxima Nova"/>
                <a:cs typeface="Proxima Nova"/>
                <a:sym typeface="Proxima Nova"/>
              </a:rPr>
              <a:t>WHERE</a:t>
            </a:r>
            <a:r>
              <a:rPr lang="en" sz="1400">
                <a:solidFill>
                  <a:schemeClr val="dk1"/>
                </a:solidFill>
                <a:latin typeface="Proxima Nova"/>
                <a:ea typeface="Proxima Nova"/>
                <a:cs typeface="Proxima Nova"/>
                <a:sym typeface="Proxima Nova"/>
              </a:rPr>
              <a:t> is this issue taking place?</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1000"/>
              </a:spcAft>
              <a:buClr>
                <a:srgbClr val="FF8E72"/>
              </a:buClr>
              <a:buSzPts val="1400"/>
              <a:buChar char="●"/>
            </a:pPr>
            <a:r>
              <a:rPr lang="en" sz="1400" b="1">
                <a:solidFill>
                  <a:schemeClr val="dk1"/>
                </a:solidFill>
                <a:latin typeface="Proxima Nova"/>
                <a:ea typeface="Proxima Nova"/>
                <a:cs typeface="Proxima Nova"/>
                <a:sym typeface="Proxima Nova"/>
              </a:rPr>
              <a:t>WHY</a:t>
            </a:r>
            <a:r>
              <a:rPr lang="en" sz="1400">
                <a:solidFill>
                  <a:schemeClr val="dk1"/>
                </a:solidFill>
                <a:latin typeface="Proxima Nova"/>
                <a:ea typeface="Proxima Nova"/>
                <a:cs typeface="Proxima Nova"/>
                <a:sym typeface="Proxima Nova"/>
              </a:rPr>
              <a:t> is this an issue now? </a:t>
            </a:r>
            <a:endParaRPr sz="1400">
              <a:solidFill>
                <a:schemeClr val="dk1"/>
              </a:solidFill>
              <a:latin typeface="Proxima Nova"/>
              <a:ea typeface="Proxima Nova"/>
              <a:cs typeface="Proxima Nova"/>
              <a:sym typeface="Proxima Nova"/>
            </a:endParaRPr>
          </a:p>
        </p:txBody>
      </p:sp>
      <p:sp>
        <p:nvSpPr>
          <p:cNvPr id="709" name="Google Shape;709;p104"/>
          <p:cNvSpPr txBox="1">
            <a:spLocks noGrp="1"/>
          </p:cNvSpPr>
          <p:nvPr>
            <p:ph type="body" idx="4294967295"/>
          </p:nvPr>
        </p:nvSpPr>
        <p:spPr>
          <a:xfrm>
            <a:off x="3416882" y="2033102"/>
            <a:ext cx="2202900" cy="2920500"/>
          </a:xfrm>
          <a:prstGeom prst="rect">
            <a:avLst/>
          </a:prstGeom>
        </p:spPr>
        <p:txBody>
          <a:bodyPr spcFirstLastPara="1" wrap="square" lIns="91425" tIns="91425" rIns="91425" bIns="91425" anchor="t" anchorCtr="0">
            <a:noAutofit/>
          </a:bodyPr>
          <a:lstStyle/>
          <a:p>
            <a:pPr marL="365760" lvl="0" indent="-226060" algn="l" rtl="0">
              <a:spcBef>
                <a:spcPts val="0"/>
              </a:spcBef>
              <a:spcAft>
                <a:spcPts val="0"/>
              </a:spcAft>
              <a:buClr>
                <a:srgbClr val="2AC6DB"/>
              </a:buClr>
              <a:buSzPts val="1400"/>
              <a:buFont typeface="Proxima Nova"/>
              <a:buChar char="●"/>
            </a:pPr>
            <a:r>
              <a:rPr lang="en" sz="1400">
                <a:solidFill>
                  <a:schemeClr val="dk1"/>
                </a:solidFill>
                <a:latin typeface="Proxima Nova"/>
                <a:ea typeface="Proxima Nova"/>
                <a:cs typeface="Proxima Nova"/>
                <a:sym typeface="Proxima Nova"/>
              </a:rPr>
              <a:t>Get oriented </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0"/>
              </a:spcAft>
              <a:buClr>
                <a:srgbClr val="2AC6DB"/>
              </a:buClr>
              <a:buSzPts val="1400"/>
              <a:buFont typeface="Proxima Nova"/>
              <a:buChar char="●"/>
            </a:pPr>
            <a:r>
              <a:rPr lang="en" sz="1400">
                <a:solidFill>
                  <a:schemeClr val="dk1"/>
                </a:solidFill>
                <a:latin typeface="Proxima Nova"/>
                <a:ea typeface="Proxima Nova"/>
                <a:cs typeface="Proxima Nova"/>
                <a:sym typeface="Proxima Nova"/>
              </a:rPr>
              <a:t>Review documents </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1000"/>
              </a:spcAft>
              <a:buClr>
                <a:srgbClr val="2AC6DB"/>
              </a:buClr>
              <a:buSzPts val="1400"/>
              <a:buFont typeface="Proxima Nova"/>
              <a:buChar char="●"/>
            </a:pPr>
            <a:r>
              <a:rPr lang="en" sz="1400">
                <a:solidFill>
                  <a:schemeClr val="dk1"/>
                </a:solidFill>
                <a:latin typeface="Proxima Nova"/>
                <a:ea typeface="Proxima Nova"/>
                <a:cs typeface="Proxima Nova"/>
                <a:sym typeface="Proxima Nova"/>
              </a:rPr>
              <a:t>Look deeper </a:t>
            </a:r>
            <a:endParaRPr sz="1400">
              <a:solidFill>
                <a:schemeClr val="dk1"/>
              </a:solidFill>
              <a:latin typeface="Proxima Nova"/>
              <a:ea typeface="Proxima Nova"/>
              <a:cs typeface="Proxima Nova"/>
              <a:sym typeface="Proxima Nova"/>
            </a:endParaRPr>
          </a:p>
        </p:txBody>
      </p:sp>
      <p:sp>
        <p:nvSpPr>
          <p:cNvPr id="710" name="Google Shape;710;p104"/>
          <p:cNvSpPr txBox="1">
            <a:spLocks noGrp="1"/>
          </p:cNvSpPr>
          <p:nvPr>
            <p:ph type="body" idx="4294967295"/>
          </p:nvPr>
        </p:nvSpPr>
        <p:spPr>
          <a:xfrm>
            <a:off x="5937925" y="2033098"/>
            <a:ext cx="2724000" cy="2920500"/>
          </a:xfrm>
          <a:prstGeom prst="rect">
            <a:avLst/>
          </a:prstGeom>
        </p:spPr>
        <p:txBody>
          <a:bodyPr spcFirstLastPara="1" wrap="square" lIns="91425" tIns="91425" rIns="91425" bIns="91425" anchor="t" anchorCtr="0">
            <a:noAutofit/>
          </a:bodyPr>
          <a:lstStyle/>
          <a:p>
            <a:pPr marL="365760" lvl="0" indent="-226060" algn="l" rtl="0">
              <a:spcBef>
                <a:spcPts val="0"/>
              </a:spcBef>
              <a:spcAft>
                <a:spcPts val="0"/>
              </a:spcAft>
              <a:buClr>
                <a:srgbClr val="FFC723"/>
              </a:buClr>
              <a:buSzPts val="1400"/>
              <a:buFont typeface="Proxima Nova"/>
              <a:buChar char="●"/>
            </a:pPr>
            <a:r>
              <a:rPr lang="en" sz="1400">
                <a:solidFill>
                  <a:schemeClr val="dk1"/>
                </a:solidFill>
                <a:latin typeface="Proxima Nova"/>
                <a:ea typeface="Proxima Nova"/>
                <a:cs typeface="Proxima Nova"/>
                <a:sym typeface="Proxima Nova"/>
              </a:rPr>
              <a:t>Identify legal issues</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0"/>
              </a:spcAft>
              <a:buClr>
                <a:srgbClr val="FFC723"/>
              </a:buClr>
              <a:buSzPts val="1400"/>
              <a:buFont typeface="Proxima Nova"/>
              <a:buChar char="●"/>
            </a:pPr>
            <a:r>
              <a:rPr lang="en" sz="1400">
                <a:solidFill>
                  <a:schemeClr val="dk1"/>
                </a:solidFill>
                <a:latin typeface="Proxima Nova"/>
                <a:ea typeface="Proxima Nova"/>
                <a:cs typeface="Proxima Nova"/>
                <a:sym typeface="Proxima Nova"/>
              </a:rPr>
              <a:t>Connect to key resources</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0"/>
              </a:spcAft>
              <a:buClr>
                <a:srgbClr val="FFC723"/>
              </a:buClr>
              <a:buSzPts val="1400"/>
              <a:buFont typeface="Proxima Nova"/>
              <a:buChar char="●"/>
            </a:pPr>
            <a:r>
              <a:rPr lang="en" sz="1400">
                <a:solidFill>
                  <a:schemeClr val="dk1"/>
                </a:solidFill>
                <a:latin typeface="Proxima Nova"/>
                <a:ea typeface="Proxima Nova"/>
                <a:cs typeface="Proxima Nova"/>
                <a:sym typeface="Proxima Nova"/>
              </a:rPr>
              <a:t>Prepare clients for legal + related meetings</a:t>
            </a:r>
            <a:endParaRPr sz="1400">
              <a:solidFill>
                <a:schemeClr val="dk1"/>
              </a:solidFill>
              <a:latin typeface="Proxima Nova"/>
              <a:ea typeface="Proxima Nova"/>
              <a:cs typeface="Proxima Nova"/>
              <a:sym typeface="Proxima Nova"/>
            </a:endParaRPr>
          </a:p>
          <a:p>
            <a:pPr marL="365760" lvl="0" indent="-226060" algn="l" rtl="0">
              <a:spcBef>
                <a:spcPts val="1000"/>
              </a:spcBef>
              <a:spcAft>
                <a:spcPts val="1000"/>
              </a:spcAft>
              <a:buClr>
                <a:srgbClr val="FFC723"/>
              </a:buClr>
              <a:buSzPts val="1400"/>
              <a:buFont typeface="Proxima Nova"/>
              <a:buChar char="●"/>
            </a:pPr>
            <a:r>
              <a:rPr lang="en" sz="1400">
                <a:solidFill>
                  <a:schemeClr val="dk1"/>
                </a:solidFill>
                <a:latin typeface="Proxima Nova"/>
                <a:ea typeface="Proxima Nova"/>
                <a:cs typeface="Proxima Nova"/>
                <a:sym typeface="Proxima Nova"/>
              </a:rPr>
              <a:t>Support clients during legal + related meetings</a:t>
            </a:r>
            <a:br>
              <a:rPr lang="en" sz="1400">
                <a:solidFill>
                  <a:schemeClr val="dk1"/>
                </a:solidFill>
                <a:latin typeface="Proxima Nova"/>
                <a:ea typeface="Proxima Nova"/>
                <a:cs typeface="Proxima Nova"/>
                <a:sym typeface="Proxima Nova"/>
              </a:rPr>
            </a:br>
            <a:endParaRPr>
              <a:latin typeface="Proxima Nova"/>
              <a:ea typeface="Proxima Nova"/>
              <a:cs typeface="Proxima Nova"/>
              <a:sym typeface="Proxima Nova"/>
            </a:endParaRPr>
          </a:p>
        </p:txBody>
      </p:sp>
      <p:pic>
        <p:nvPicPr>
          <p:cNvPr id="711" name="Google Shape;711;p104"/>
          <p:cNvPicPr preferRelativeResize="0"/>
          <p:nvPr/>
        </p:nvPicPr>
        <p:blipFill>
          <a:blip r:embed="rId3">
            <a:alphaModFix/>
          </a:blip>
          <a:stretch>
            <a:fillRect/>
          </a:stretch>
        </p:blipFill>
        <p:spPr>
          <a:xfrm>
            <a:off x="8129650" y="4613286"/>
            <a:ext cx="590550" cy="2679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5"/>
          <p:cNvSpPr/>
          <p:nvPr/>
        </p:nvSpPr>
        <p:spPr>
          <a:xfrm>
            <a:off x="4814431" y="791125"/>
            <a:ext cx="383100" cy="383100"/>
          </a:xfrm>
          <a:prstGeom prst="roundRect">
            <a:avLst>
              <a:gd name="adj" fmla="val 22758"/>
            </a:avLst>
          </a:prstGeom>
          <a:solidFill>
            <a:srgbClr val="FFC723"/>
          </a:solidFill>
          <a:ln w="20500" cap="flat" cmpd="sng">
            <a:solidFill>
              <a:schemeClr val="lt1"/>
            </a:solidFill>
            <a:prstDash val="solid"/>
            <a:round/>
            <a:headEnd type="none" w="sm" len="sm"/>
            <a:tailEnd type="none" w="sm" len="sm"/>
          </a:ln>
        </p:spPr>
        <p:txBody>
          <a:bodyPr spcFirstLastPara="1" wrap="square" lIns="49200" tIns="49200" rIns="49200" bIns="49200" anchor="ctr" anchorCtr="0">
            <a:noAutofit/>
          </a:bodyPr>
          <a:lstStyle/>
          <a:p>
            <a:pPr marL="0" lvl="0" indent="0" algn="l" rtl="0">
              <a:spcBef>
                <a:spcPts val="0"/>
              </a:spcBef>
              <a:spcAft>
                <a:spcPts val="0"/>
              </a:spcAft>
              <a:buNone/>
            </a:pPr>
            <a:endParaRPr>
              <a:solidFill>
                <a:srgbClr val="231F20"/>
              </a:solidFill>
              <a:latin typeface="Proxima Nova Extrabold"/>
              <a:ea typeface="Proxima Nova Extrabold"/>
              <a:cs typeface="Proxima Nova Extrabold"/>
              <a:sym typeface="Proxima Nova Extrabold"/>
            </a:endParaRPr>
          </a:p>
        </p:txBody>
      </p:sp>
      <p:sp>
        <p:nvSpPr>
          <p:cNvPr id="717" name="Google Shape;717;p105"/>
          <p:cNvSpPr txBox="1"/>
          <p:nvPr/>
        </p:nvSpPr>
        <p:spPr>
          <a:xfrm>
            <a:off x="4888335" y="871480"/>
            <a:ext cx="235500" cy="222300"/>
          </a:xfrm>
          <a:prstGeom prst="rect">
            <a:avLst/>
          </a:prstGeom>
          <a:solidFill>
            <a:srgbClr val="FFC723"/>
          </a:solidFill>
          <a:ln>
            <a:noFill/>
          </a:ln>
        </p:spPr>
        <p:txBody>
          <a:bodyPr spcFirstLastPara="1" wrap="square" lIns="0" tIns="49200" rIns="0" bIns="49200" anchor="ctr" anchorCtr="0">
            <a:noAutofit/>
          </a:bodyPr>
          <a:lstStyle/>
          <a:p>
            <a:pPr marL="0" lvl="0" indent="0" algn="ctr" rtl="0">
              <a:lnSpc>
                <a:spcPct val="115000"/>
              </a:lnSpc>
              <a:spcBef>
                <a:spcPts val="0"/>
              </a:spcBef>
              <a:spcAft>
                <a:spcPts val="0"/>
              </a:spcAft>
              <a:buNone/>
            </a:pPr>
            <a:r>
              <a:rPr lang="en">
                <a:solidFill>
                  <a:srgbClr val="231F20"/>
                </a:solidFill>
                <a:latin typeface="Proxima Nova Extrabold"/>
                <a:ea typeface="Proxima Nova Extrabold"/>
                <a:cs typeface="Proxima Nova Extrabold"/>
                <a:sym typeface="Proxima Nova Extrabold"/>
              </a:rPr>
              <a:t>1</a:t>
            </a:r>
            <a:endParaRPr>
              <a:solidFill>
                <a:srgbClr val="231F20"/>
              </a:solidFill>
              <a:latin typeface="Proxima Nova Extrabold"/>
              <a:ea typeface="Proxima Nova Extrabold"/>
              <a:cs typeface="Proxima Nova Extrabold"/>
              <a:sym typeface="Proxima Nova Extrabold"/>
            </a:endParaRPr>
          </a:p>
        </p:txBody>
      </p:sp>
      <p:sp>
        <p:nvSpPr>
          <p:cNvPr id="718" name="Google Shape;718;p105"/>
          <p:cNvSpPr/>
          <p:nvPr/>
        </p:nvSpPr>
        <p:spPr>
          <a:xfrm>
            <a:off x="4814431" y="2338907"/>
            <a:ext cx="383100" cy="383100"/>
          </a:xfrm>
          <a:prstGeom prst="roundRect">
            <a:avLst>
              <a:gd name="adj" fmla="val 22758"/>
            </a:avLst>
          </a:prstGeom>
          <a:solidFill>
            <a:srgbClr val="FFC723"/>
          </a:solidFill>
          <a:ln w="20500" cap="flat" cmpd="sng">
            <a:solidFill>
              <a:schemeClr val="lt1"/>
            </a:solidFill>
            <a:prstDash val="solid"/>
            <a:round/>
            <a:headEnd type="none" w="sm" len="sm"/>
            <a:tailEnd type="none" w="sm" len="sm"/>
          </a:ln>
        </p:spPr>
        <p:txBody>
          <a:bodyPr spcFirstLastPara="1" wrap="square" lIns="49200" tIns="49200" rIns="49200" bIns="49200" anchor="ctr" anchorCtr="0">
            <a:noAutofit/>
          </a:bodyPr>
          <a:lstStyle/>
          <a:p>
            <a:pPr marL="0" lvl="0" indent="0" algn="l" rtl="0">
              <a:spcBef>
                <a:spcPts val="0"/>
              </a:spcBef>
              <a:spcAft>
                <a:spcPts val="0"/>
              </a:spcAft>
              <a:buNone/>
            </a:pPr>
            <a:endParaRPr>
              <a:solidFill>
                <a:srgbClr val="231F20"/>
              </a:solidFill>
              <a:latin typeface="Proxima Nova Extrabold"/>
              <a:ea typeface="Proxima Nova Extrabold"/>
              <a:cs typeface="Proxima Nova Extrabold"/>
              <a:sym typeface="Proxima Nova Extrabold"/>
            </a:endParaRPr>
          </a:p>
        </p:txBody>
      </p:sp>
      <p:sp>
        <p:nvSpPr>
          <p:cNvPr id="719" name="Google Shape;719;p105"/>
          <p:cNvSpPr txBox="1"/>
          <p:nvPr/>
        </p:nvSpPr>
        <p:spPr>
          <a:xfrm>
            <a:off x="4888335" y="2419262"/>
            <a:ext cx="235500" cy="222300"/>
          </a:xfrm>
          <a:prstGeom prst="rect">
            <a:avLst/>
          </a:prstGeom>
          <a:solidFill>
            <a:srgbClr val="FFC723"/>
          </a:solidFill>
          <a:ln>
            <a:noFill/>
          </a:ln>
        </p:spPr>
        <p:txBody>
          <a:bodyPr spcFirstLastPara="1" wrap="square" lIns="0" tIns="49200" rIns="0" bIns="49200" anchor="ctr" anchorCtr="0">
            <a:noAutofit/>
          </a:bodyPr>
          <a:lstStyle/>
          <a:p>
            <a:pPr marL="0" lvl="0" indent="0" algn="ctr" rtl="0">
              <a:lnSpc>
                <a:spcPct val="115000"/>
              </a:lnSpc>
              <a:spcBef>
                <a:spcPts val="0"/>
              </a:spcBef>
              <a:spcAft>
                <a:spcPts val="0"/>
              </a:spcAft>
              <a:buNone/>
            </a:pPr>
            <a:r>
              <a:rPr lang="en">
                <a:solidFill>
                  <a:srgbClr val="231F20"/>
                </a:solidFill>
                <a:latin typeface="Proxima Nova Extrabold"/>
                <a:ea typeface="Proxima Nova Extrabold"/>
                <a:cs typeface="Proxima Nova Extrabold"/>
                <a:sym typeface="Proxima Nova Extrabold"/>
              </a:rPr>
              <a:t>4</a:t>
            </a:r>
            <a:endParaRPr>
              <a:solidFill>
                <a:srgbClr val="231F20"/>
              </a:solidFill>
              <a:latin typeface="Proxima Nova Extrabold"/>
              <a:ea typeface="Proxima Nova Extrabold"/>
              <a:cs typeface="Proxima Nova Extrabold"/>
              <a:sym typeface="Proxima Nova Extrabold"/>
            </a:endParaRPr>
          </a:p>
        </p:txBody>
      </p:sp>
      <p:sp>
        <p:nvSpPr>
          <p:cNvPr id="720" name="Google Shape;720;p105"/>
          <p:cNvSpPr/>
          <p:nvPr/>
        </p:nvSpPr>
        <p:spPr>
          <a:xfrm>
            <a:off x="4814539" y="3370756"/>
            <a:ext cx="383100" cy="383100"/>
          </a:xfrm>
          <a:prstGeom prst="roundRect">
            <a:avLst>
              <a:gd name="adj" fmla="val 22758"/>
            </a:avLst>
          </a:prstGeom>
          <a:solidFill>
            <a:srgbClr val="FFC723"/>
          </a:solidFill>
          <a:ln w="20500" cap="flat" cmpd="sng">
            <a:solidFill>
              <a:schemeClr val="lt1"/>
            </a:solidFill>
            <a:prstDash val="solid"/>
            <a:round/>
            <a:headEnd type="none" w="sm" len="sm"/>
            <a:tailEnd type="none" w="sm" len="sm"/>
          </a:ln>
        </p:spPr>
        <p:txBody>
          <a:bodyPr spcFirstLastPara="1" wrap="square" lIns="49200" tIns="49200" rIns="49200" bIns="49200" anchor="ctr" anchorCtr="0">
            <a:noAutofit/>
          </a:bodyPr>
          <a:lstStyle/>
          <a:p>
            <a:pPr marL="0" lvl="0" indent="0" algn="l" rtl="0">
              <a:spcBef>
                <a:spcPts val="0"/>
              </a:spcBef>
              <a:spcAft>
                <a:spcPts val="0"/>
              </a:spcAft>
              <a:buNone/>
            </a:pPr>
            <a:endParaRPr>
              <a:solidFill>
                <a:srgbClr val="231F20"/>
              </a:solidFill>
              <a:latin typeface="Proxima Nova Extrabold"/>
              <a:ea typeface="Proxima Nova Extrabold"/>
              <a:cs typeface="Proxima Nova Extrabold"/>
              <a:sym typeface="Proxima Nova Extrabold"/>
            </a:endParaRPr>
          </a:p>
        </p:txBody>
      </p:sp>
      <p:sp>
        <p:nvSpPr>
          <p:cNvPr id="721" name="Google Shape;721;p105"/>
          <p:cNvSpPr txBox="1"/>
          <p:nvPr/>
        </p:nvSpPr>
        <p:spPr>
          <a:xfrm>
            <a:off x="4888442" y="3451110"/>
            <a:ext cx="235500" cy="222300"/>
          </a:xfrm>
          <a:prstGeom prst="rect">
            <a:avLst/>
          </a:prstGeom>
          <a:solidFill>
            <a:srgbClr val="FFC723"/>
          </a:solidFill>
          <a:ln>
            <a:noFill/>
          </a:ln>
        </p:spPr>
        <p:txBody>
          <a:bodyPr spcFirstLastPara="1" wrap="square" lIns="0" tIns="49200" rIns="0" bIns="49200" anchor="ctr" anchorCtr="0">
            <a:noAutofit/>
          </a:bodyPr>
          <a:lstStyle/>
          <a:p>
            <a:pPr marL="0" lvl="0" indent="0" algn="ctr" rtl="0">
              <a:lnSpc>
                <a:spcPct val="115000"/>
              </a:lnSpc>
              <a:spcBef>
                <a:spcPts val="0"/>
              </a:spcBef>
              <a:spcAft>
                <a:spcPts val="0"/>
              </a:spcAft>
              <a:buNone/>
            </a:pPr>
            <a:r>
              <a:rPr lang="en">
                <a:solidFill>
                  <a:srgbClr val="231F20"/>
                </a:solidFill>
                <a:latin typeface="Proxima Nova Extrabold"/>
                <a:ea typeface="Proxima Nova Extrabold"/>
                <a:cs typeface="Proxima Nova Extrabold"/>
                <a:sym typeface="Proxima Nova Extrabold"/>
              </a:rPr>
              <a:t>6</a:t>
            </a:r>
            <a:endParaRPr>
              <a:solidFill>
                <a:srgbClr val="231F20"/>
              </a:solidFill>
              <a:latin typeface="Proxima Nova Extrabold"/>
              <a:ea typeface="Proxima Nova Extrabold"/>
              <a:cs typeface="Proxima Nova Extrabold"/>
              <a:sym typeface="Proxima Nova Extrabold"/>
            </a:endParaRPr>
          </a:p>
        </p:txBody>
      </p:sp>
      <p:sp>
        <p:nvSpPr>
          <p:cNvPr id="722" name="Google Shape;722;p105"/>
          <p:cNvSpPr/>
          <p:nvPr/>
        </p:nvSpPr>
        <p:spPr>
          <a:xfrm>
            <a:off x="4814431" y="1307048"/>
            <a:ext cx="383100" cy="383100"/>
          </a:xfrm>
          <a:prstGeom prst="roundRect">
            <a:avLst>
              <a:gd name="adj" fmla="val 22758"/>
            </a:avLst>
          </a:prstGeom>
          <a:solidFill>
            <a:srgbClr val="FFC723"/>
          </a:solidFill>
          <a:ln w="20500" cap="flat" cmpd="sng">
            <a:solidFill>
              <a:schemeClr val="lt1"/>
            </a:solidFill>
            <a:prstDash val="solid"/>
            <a:round/>
            <a:headEnd type="none" w="sm" len="sm"/>
            <a:tailEnd type="none" w="sm" len="sm"/>
          </a:ln>
        </p:spPr>
        <p:txBody>
          <a:bodyPr spcFirstLastPara="1" wrap="square" lIns="49200" tIns="49200" rIns="49200" bIns="49200" anchor="ctr" anchorCtr="0">
            <a:noAutofit/>
          </a:bodyPr>
          <a:lstStyle/>
          <a:p>
            <a:pPr marL="0" lvl="0" indent="0" algn="l" rtl="0">
              <a:spcBef>
                <a:spcPts val="0"/>
              </a:spcBef>
              <a:spcAft>
                <a:spcPts val="0"/>
              </a:spcAft>
              <a:buNone/>
            </a:pPr>
            <a:endParaRPr>
              <a:solidFill>
                <a:srgbClr val="231F20"/>
              </a:solidFill>
              <a:latin typeface="Proxima Nova Extrabold"/>
              <a:ea typeface="Proxima Nova Extrabold"/>
              <a:cs typeface="Proxima Nova Extrabold"/>
              <a:sym typeface="Proxima Nova Extrabold"/>
            </a:endParaRPr>
          </a:p>
        </p:txBody>
      </p:sp>
      <p:sp>
        <p:nvSpPr>
          <p:cNvPr id="723" name="Google Shape;723;p105"/>
          <p:cNvSpPr txBox="1"/>
          <p:nvPr/>
        </p:nvSpPr>
        <p:spPr>
          <a:xfrm>
            <a:off x="4888335" y="1387403"/>
            <a:ext cx="235500" cy="222300"/>
          </a:xfrm>
          <a:prstGeom prst="rect">
            <a:avLst/>
          </a:prstGeom>
          <a:solidFill>
            <a:srgbClr val="FFC723"/>
          </a:solidFill>
          <a:ln>
            <a:noFill/>
          </a:ln>
        </p:spPr>
        <p:txBody>
          <a:bodyPr spcFirstLastPara="1" wrap="square" lIns="0" tIns="49200" rIns="0" bIns="49200" anchor="ctr" anchorCtr="0">
            <a:noAutofit/>
          </a:bodyPr>
          <a:lstStyle/>
          <a:p>
            <a:pPr marL="0" lvl="0" indent="0" algn="ctr" rtl="0">
              <a:lnSpc>
                <a:spcPct val="115000"/>
              </a:lnSpc>
              <a:spcBef>
                <a:spcPts val="0"/>
              </a:spcBef>
              <a:spcAft>
                <a:spcPts val="0"/>
              </a:spcAft>
              <a:buNone/>
            </a:pPr>
            <a:r>
              <a:rPr lang="en">
                <a:solidFill>
                  <a:srgbClr val="231F20"/>
                </a:solidFill>
                <a:latin typeface="Proxima Nova Extrabold"/>
                <a:ea typeface="Proxima Nova Extrabold"/>
                <a:cs typeface="Proxima Nova Extrabold"/>
                <a:sym typeface="Proxima Nova Extrabold"/>
              </a:rPr>
              <a:t>2</a:t>
            </a:r>
            <a:endParaRPr>
              <a:solidFill>
                <a:srgbClr val="231F20"/>
              </a:solidFill>
              <a:latin typeface="Proxima Nova Extrabold"/>
              <a:ea typeface="Proxima Nova Extrabold"/>
              <a:cs typeface="Proxima Nova Extrabold"/>
              <a:sym typeface="Proxima Nova Extrabold"/>
            </a:endParaRPr>
          </a:p>
        </p:txBody>
      </p:sp>
      <p:sp>
        <p:nvSpPr>
          <p:cNvPr id="724" name="Google Shape;724;p105"/>
          <p:cNvSpPr/>
          <p:nvPr/>
        </p:nvSpPr>
        <p:spPr>
          <a:xfrm>
            <a:off x="4814427" y="1822976"/>
            <a:ext cx="383100" cy="383100"/>
          </a:xfrm>
          <a:prstGeom prst="roundRect">
            <a:avLst>
              <a:gd name="adj" fmla="val 22758"/>
            </a:avLst>
          </a:prstGeom>
          <a:solidFill>
            <a:srgbClr val="FFC723"/>
          </a:solidFill>
          <a:ln w="20500" cap="flat" cmpd="sng">
            <a:solidFill>
              <a:schemeClr val="lt1"/>
            </a:solidFill>
            <a:prstDash val="solid"/>
            <a:round/>
            <a:headEnd type="none" w="sm" len="sm"/>
            <a:tailEnd type="none" w="sm" len="sm"/>
          </a:ln>
        </p:spPr>
        <p:txBody>
          <a:bodyPr spcFirstLastPara="1" wrap="square" lIns="49200" tIns="49200" rIns="49200" bIns="49200" anchor="ctr" anchorCtr="0">
            <a:noAutofit/>
          </a:bodyPr>
          <a:lstStyle/>
          <a:p>
            <a:pPr marL="0" lvl="0" indent="0" algn="l" rtl="0">
              <a:spcBef>
                <a:spcPts val="0"/>
              </a:spcBef>
              <a:spcAft>
                <a:spcPts val="0"/>
              </a:spcAft>
              <a:buNone/>
            </a:pPr>
            <a:endParaRPr>
              <a:solidFill>
                <a:srgbClr val="231F20"/>
              </a:solidFill>
              <a:latin typeface="Proxima Nova Extrabold"/>
              <a:ea typeface="Proxima Nova Extrabold"/>
              <a:cs typeface="Proxima Nova Extrabold"/>
              <a:sym typeface="Proxima Nova Extrabold"/>
            </a:endParaRPr>
          </a:p>
        </p:txBody>
      </p:sp>
      <p:sp>
        <p:nvSpPr>
          <p:cNvPr id="725" name="Google Shape;725;p105"/>
          <p:cNvSpPr txBox="1"/>
          <p:nvPr/>
        </p:nvSpPr>
        <p:spPr>
          <a:xfrm>
            <a:off x="4888330" y="1903330"/>
            <a:ext cx="235500" cy="222300"/>
          </a:xfrm>
          <a:prstGeom prst="rect">
            <a:avLst/>
          </a:prstGeom>
          <a:solidFill>
            <a:srgbClr val="FFC723"/>
          </a:solidFill>
          <a:ln>
            <a:noFill/>
          </a:ln>
        </p:spPr>
        <p:txBody>
          <a:bodyPr spcFirstLastPara="1" wrap="square" lIns="0" tIns="49200" rIns="0" bIns="49200" anchor="ctr" anchorCtr="0">
            <a:noAutofit/>
          </a:bodyPr>
          <a:lstStyle/>
          <a:p>
            <a:pPr marL="0" lvl="0" indent="0" algn="ctr" rtl="0">
              <a:lnSpc>
                <a:spcPct val="115000"/>
              </a:lnSpc>
              <a:spcBef>
                <a:spcPts val="0"/>
              </a:spcBef>
              <a:spcAft>
                <a:spcPts val="0"/>
              </a:spcAft>
              <a:buNone/>
            </a:pPr>
            <a:r>
              <a:rPr lang="en">
                <a:solidFill>
                  <a:srgbClr val="231F20"/>
                </a:solidFill>
                <a:latin typeface="Proxima Nova Extrabold"/>
                <a:ea typeface="Proxima Nova Extrabold"/>
                <a:cs typeface="Proxima Nova Extrabold"/>
                <a:sym typeface="Proxima Nova Extrabold"/>
              </a:rPr>
              <a:t>3</a:t>
            </a:r>
            <a:endParaRPr>
              <a:solidFill>
                <a:srgbClr val="231F20"/>
              </a:solidFill>
              <a:latin typeface="Proxima Nova Extrabold"/>
              <a:ea typeface="Proxima Nova Extrabold"/>
              <a:cs typeface="Proxima Nova Extrabold"/>
              <a:sym typeface="Proxima Nova Extrabold"/>
            </a:endParaRPr>
          </a:p>
        </p:txBody>
      </p:sp>
      <p:sp>
        <p:nvSpPr>
          <p:cNvPr id="726" name="Google Shape;726;p105"/>
          <p:cNvSpPr/>
          <p:nvPr/>
        </p:nvSpPr>
        <p:spPr>
          <a:xfrm>
            <a:off x="4814657" y="3886685"/>
            <a:ext cx="383100" cy="383100"/>
          </a:xfrm>
          <a:prstGeom prst="roundRect">
            <a:avLst>
              <a:gd name="adj" fmla="val 22758"/>
            </a:avLst>
          </a:prstGeom>
          <a:solidFill>
            <a:srgbClr val="FFC723"/>
          </a:solidFill>
          <a:ln w="20500" cap="flat" cmpd="sng">
            <a:solidFill>
              <a:schemeClr val="lt1"/>
            </a:solidFill>
            <a:prstDash val="solid"/>
            <a:round/>
            <a:headEnd type="none" w="sm" len="sm"/>
            <a:tailEnd type="none" w="sm" len="sm"/>
          </a:ln>
        </p:spPr>
        <p:txBody>
          <a:bodyPr spcFirstLastPara="1" wrap="square" lIns="49200" tIns="49200" rIns="49200" bIns="49200" anchor="ctr" anchorCtr="0">
            <a:noAutofit/>
          </a:bodyPr>
          <a:lstStyle/>
          <a:p>
            <a:pPr marL="0" lvl="0" indent="0" algn="l" rtl="0">
              <a:spcBef>
                <a:spcPts val="0"/>
              </a:spcBef>
              <a:spcAft>
                <a:spcPts val="0"/>
              </a:spcAft>
              <a:buNone/>
            </a:pPr>
            <a:endParaRPr>
              <a:solidFill>
                <a:srgbClr val="231F20"/>
              </a:solidFill>
              <a:latin typeface="Proxima Nova Extrabold"/>
              <a:ea typeface="Proxima Nova Extrabold"/>
              <a:cs typeface="Proxima Nova Extrabold"/>
              <a:sym typeface="Proxima Nova Extrabold"/>
            </a:endParaRPr>
          </a:p>
        </p:txBody>
      </p:sp>
      <p:sp>
        <p:nvSpPr>
          <p:cNvPr id="727" name="Google Shape;727;p105"/>
          <p:cNvSpPr txBox="1"/>
          <p:nvPr/>
        </p:nvSpPr>
        <p:spPr>
          <a:xfrm>
            <a:off x="4888565" y="3967040"/>
            <a:ext cx="235500" cy="222300"/>
          </a:xfrm>
          <a:prstGeom prst="rect">
            <a:avLst/>
          </a:prstGeom>
          <a:solidFill>
            <a:srgbClr val="FFC723"/>
          </a:solidFill>
          <a:ln>
            <a:noFill/>
          </a:ln>
        </p:spPr>
        <p:txBody>
          <a:bodyPr spcFirstLastPara="1" wrap="square" lIns="0" tIns="49200" rIns="0" bIns="49200" anchor="ctr" anchorCtr="0">
            <a:noAutofit/>
          </a:bodyPr>
          <a:lstStyle/>
          <a:p>
            <a:pPr marL="0" lvl="0" indent="0" algn="ctr" rtl="0">
              <a:lnSpc>
                <a:spcPct val="115000"/>
              </a:lnSpc>
              <a:spcBef>
                <a:spcPts val="0"/>
              </a:spcBef>
              <a:spcAft>
                <a:spcPts val="0"/>
              </a:spcAft>
              <a:buNone/>
            </a:pPr>
            <a:r>
              <a:rPr lang="en">
                <a:solidFill>
                  <a:srgbClr val="231F20"/>
                </a:solidFill>
                <a:latin typeface="Proxima Nova Extrabold"/>
                <a:ea typeface="Proxima Nova Extrabold"/>
                <a:cs typeface="Proxima Nova Extrabold"/>
                <a:sym typeface="Proxima Nova Extrabold"/>
              </a:rPr>
              <a:t>7</a:t>
            </a:r>
            <a:endParaRPr>
              <a:solidFill>
                <a:srgbClr val="231F20"/>
              </a:solidFill>
              <a:latin typeface="Proxima Nova Extrabold"/>
              <a:ea typeface="Proxima Nova Extrabold"/>
              <a:cs typeface="Proxima Nova Extrabold"/>
              <a:sym typeface="Proxima Nova Extrabold"/>
            </a:endParaRPr>
          </a:p>
        </p:txBody>
      </p:sp>
      <p:sp>
        <p:nvSpPr>
          <p:cNvPr id="728" name="Google Shape;728;p105"/>
          <p:cNvSpPr/>
          <p:nvPr/>
        </p:nvSpPr>
        <p:spPr>
          <a:xfrm>
            <a:off x="4814431" y="2854834"/>
            <a:ext cx="383100" cy="383100"/>
          </a:xfrm>
          <a:prstGeom prst="roundRect">
            <a:avLst>
              <a:gd name="adj" fmla="val 22758"/>
            </a:avLst>
          </a:prstGeom>
          <a:solidFill>
            <a:srgbClr val="FFC723"/>
          </a:solidFill>
          <a:ln w="20500" cap="flat" cmpd="sng">
            <a:solidFill>
              <a:schemeClr val="lt1"/>
            </a:solidFill>
            <a:prstDash val="solid"/>
            <a:round/>
            <a:headEnd type="none" w="sm" len="sm"/>
            <a:tailEnd type="none" w="sm" len="sm"/>
          </a:ln>
        </p:spPr>
        <p:txBody>
          <a:bodyPr spcFirstLastPara="1" wrap="square" lIns="49200" tIns="49200" rIns="49200" bIns="49200" anchor="ctr" anchorCtr="0">
            <a:noAutofit/>
          </a:bodyPr>
          <a:lstStyle/>
          <a:p>
            <a:pPr marL="0" lvl="0" indent="0" algn="l" rtl="0">
              <a:spcBef>
                <a:spcPts val="0"/>
              </a:spcBef>
              <a:spcAft>
                <a:spcPts val="0"/>
              </a:spcAft>
              <a:buNone/>
            </a:pPr>
            <a:endParaRPr>
              <a:solidFill>
                <a:srgbClr val="231F20"/>
              </a:solidFill>
              <a:latin typeface="Proxima Nova Extrabold"/>
              <a:ea typeface="Proxima Nova Extrabold"/>
              <a:cs typeface="Proxima Nova Extrabold"/>
              <a:sym typeface="Proxima Nova Extrabold"/>
            </a:endParaRPr>
          </a:p>
        </p:txBody>
      </p:sp>
      <p:sp>
        <p:nvSpPr>
          <p:cNvPr id="729" name="Google Shape;729;p105"/>
          <p:cNvSpPr txBox="1"/>
          <p:nvPr/>
        </p:nvSpPr>
        <p:spPr>
          <a:xfrm>
            <a:off x="4888335" y="2935189"/>
            <a:ext cx="235500" cy="222300"/>
          </a:xfrm>
          <a:prstGeom prst="rect">
            <a:avLst/>
          </a:prstGeom>
          <a:solidFill>
            <a:srgbClr val="FFC723"/>
          </a:solidFill>
          <a:ln>
            <a:noFill/>
          </a:ln>
        </p:spPr>
        <p:txBody>
          <a:bodyPr spcFirstLastPara="1" wrap="square" lIns="0" tIns="49200" rIns="0" bIns="49200" anchor="ctr" anchorCtr="0">
            <a:noAutofit/>
          </a:bodyPr>
          <a:lstStyle/>
          <a:p>
            <a:pPr marL="0" lvl="0" indent="0" algn="ctr" rtl="0">
              <a:lnSpc>
                <a:spcPct val="115000"/>
              </a:lnSpc>
              <a:spcBef>
                <a:spcPts val="0"/>
              </a:spcBef>
              <a:spcAft>
                <a:spcPts val="0"/>
              </a:spcAft>
              <a:buNone/>
            </a:pPr>
            <a:r>
              <a:rPr lang="en">
                <a:solidFill>
                  <a:srgbClr val="231F20"/>
                </a:solidFill>
                <a:latin typeface="Proxima Nova Extrabold"/>
                <a:ea typeface="Proxima Nova Extrabold"/>
                <a:cs typeface="Proxima Nova Extrabold"/>
                <a:sym typeface="Proxima Nova Extrabold"/>
              </a:rPr>
              <a:t>5</a:t>
            </a:r>
            <a:endParaRPr>
              <a:solidFill>
                <a:srgbClr val="231F20"/>
              </a:solidFill>
              <a:latin typeface="Proxima Nova Extrabold"/>
              <a:ea typeface="Proxima Nova Extrabold"/>
              <a:cs typeface="Proxima Nova Extrabold"/>
              <a:sym typeface="Proxima Nova Extrabold"/>
            </a:endParaRPr>
          </a:p>
        </p:txBody>
      </p:sp>
      <p:sp>
        <p:nvSpPr>
          <p:cNvPr id="730" name="Google Shape;730;p105"/>
          <p:cNvSpPr txBox="1"/>
          <p:nvPr/>
        </p:nvSpPr>
        <p:spPr>
          <a:xfrm>
            <a:off x="5332363" y="744500"/>
            <a:ext cx="2922600" cy="3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chemeClr val="dk1"/>
                </a:solidFill>
                <a:latin typeface="Proxima Nova"/>
                <a:ea typeface="Proxima Nova"/>
                <a:cs typeface="Proxima Nova"/>
                <a:sym typeface="Proxima Nova"/>
              </a:rPr>
              <a:t>Family + Relationships  </a:t>
            </a: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p:txBody>
      </p:sp>
      <p:sp>
        <p:nvSpPr>
          <p:cNvPr id="731" name="Google Shape;731;p105"/>
          <p:cNvSpPr txBox="1"/>
          <p:nvPr/>
        </p:nvSpPr>
        <p:spPr>
          <a:xfrm>
            <a:off x="5332363" y="1250649"/>
            <a:ext cx="11823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Proxima Nova"/>
                <a:ea typeface="Proxima Nova"/>
                <a:cs typeface="Proxima Nova"/>
                <a:sym typeface="Proxima Nova"/>
              </a:rPr>
              <a:t>Housing </a:t>
            </a: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p:txBody>
      </p:sp>
      <p:sp>
        <p:nvSpPr>
          <p:cNvPr id="732" name="Google Shape;732;p105"/>
          <p:cNvSpPr txBox="1"/>
          <p:nvPr/>
        </p:nvSpPr>
        <p:spPr>
          <a:xfrm>
            <a:off x="5332363" y="1766574"/>
            <a:ext cx="17118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chemeClr val="dk1"/>
                </a:solidFill>
                <a:latin typeface="Proxima Nova"/>
                <a:ea typeface="Proxima Nova"/>
                <a:cs typeface="Proxima Nova"/>
                <a:sym typeface="Proxima Nova"/>
              </a:rPr>
              <a:t>Immigration </a:t>
            </a: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p:txBody>
      </p:sp>
      <p:sp>
        <p:nvSpPr>
          <p:cNvPr id="733" name="Google Shape;733;p105"/>
          <p:cNvSpPr txBox="1"/>
          <p:nvPr/>
        </p:nvSpPr>
        <p:spPr>
          <a:xfrm>
            <a:off x="5332363" y="2282449"/>
            <a:ext cx="12918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Proxima Nova"/>
                <a:ea typeface="Proxima Nova"/>
                <a:cs typeface="Proxima Nova"/>
                <a:sym typeface="Proxima Nova"/>
              </a:rPr>
              <a:t>Criminal </a:t>
            </a: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p:txBody>
      </p:sp>
      <p:sp>
        <p:nvSpPr>
          <p:cNvPr id="734" name="Google Shape;734;p105"/>
          <p:cNvSpPr txBox="1"/>
          <p:nvPr/>
        </p:nvSpPr>
        <p:spPr>
          <a:xfrm>
            <a:off x="5332363" y="3833350"/>
            <a:ext cx="2581800" cy="4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Proxima Nova"/>
                <a:ea typeface="Proxima Nova"/>
                <a:cs typeface="Proxima Nova"/>
                <a:sym typeface="Proxima Nova"/>
              </a:rPr>
              <a:t>Credit + Consumer</a:t>
            </a: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p:txBody>
      </p:sp>
      <p:sp>
        <p:nvSpPr>
          <p:cNvPr id="735" name="Google Shape;735;p105"/>
          <p:cNvSpPr txBox="1"/>
          <p:nvPr/>
        </p:nvSpPr>
        <p:spPr>
          <a:xfrm>
            <a:off x="5344013" y="3314300"/>
            <a:ext cx="8394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Figtree"/>
                <a:ea typeface="Figtree"/>
                <a:cs typeface="Figtree"/>
                <a:sym typeface="Figtree"/>
              </a:rPr>
              <a:t>Work</a:t>
            </a:r>
            <a:endParaRPr sz="1800" b="1">
              <a:solidFill>
                <a:schemeClr val="dk1"/>
              </a:solidFill>
              <a:latin typeface="Figtree"/>
              <a:ea typeface="Figtree"/>
              <a:cs typeface="Figtree"/>
              <a:sym typeface="Figtree"/>
            </a:endParaRPr>
          </a:p>
          <a:p>
            <a:pPr marL="0" lvl="0" indent="0" algn="l" rtl="0">
              <a:spcBef>
                <a:spcPts val="0"/>
              </a:spcBef>
              <a:spcAft>
                <a:spcPts val="0"/>
              </a:spcAft>
              <a:buNone/>
            </a:pPr>
            <a:endParaRPr sz="1700">
              <a:solidFill>
                <a:schemeClr val="dk1"/>
              </a:solidFill>
              <a:latin typeface="Figtree"/>
              <a:ea typeface="Figtree"/>
              <a:cs typeface="Figtree"/>
              <a:sym typeface="Figtree"/>
            </a:endParaRPr>
          </a:p>
          <a:p>
            <a:pPr marL="0" lvl="0" indent="0" algn="l" rtl="0">
              <a:spcBef>
                <a:spcPts val="0"/>
              </a:spcBef>
              <a:spcAft>
                <a:spcPts val="0"/>
              </a:spcAft>
              <a:buNone/>
            </a:pPr>
            <a:endParaRPr sz="1800" b="1">
              <a:solidFill>
                <a:schemeClr val="dk1"/>
              </a:solidFill>
              <a:latin typeface="Figtree"/>
              <a:ea typeface="Figtree"/>
              <a:cs typeface="Figtree"/>
              <a:sym typeface="Figtree"/>
            </a:endParaRPr>
          </a:p>
        </p:txBody>
      </p:sp>
      <p:sp>
        <p:nvSpPr>
          <p:cNvPr id="736" name="Google Shape;736;p105"/>
          <p:cNvSpPr txBox="1"/>
          <p:nvPr/>
        </p:nvSpPr>
        <p:spPr>
          <a:xfrm>
            <a:off x="5332363" y="2795125"/>
            <a:ext cx="12918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Proxima Nova"/>
                <a:ea typeface="Proxima Nova"/>
                <a:cs typeface="Proxima Nova"/>
                <a:sym typeface="Proxima Nova"/>
              </a:rPr>
              <a:t>Benefits </a:t>
            </a: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b="1">
              <a:solidFill>
                <a:schemeClr val="dk1"/>
              </a:solidFill>
              <a:latin typeface="Proxima Nova"/>
              <a:ea typeface="Proxima Nova"/>
              <a:cs typeface="Proxima Nova"/>
              <a:sym typeface="Proxima Nova"/>
            </a:endParaRPr>
          </a:p>
        </p:txBody>
      </p:sp>
      <p:sp>
        <p:nvSpPr>
          <p:cNvPr id="737" name="Google Shape;737;p105"/>
          <p:cNvSpPr txBox="1">
            <a:spLocks noGrp="1"/>
          </p:cNvSpPr>
          <p:nvPr>
            <p:ph type="title"/>
          </p:nvPr>
        </p:nvSpPr>
        <p:spPr>
          <a:xfrm>
            <a:off x="597300" y="704311"/>
            <a:ext cx="2922600" cy="240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TOP 7 LEGAL</a:t>
            </a:r>
            <a:endParaRPr sz="3400"/>
          </a:p>
          <a:p>
            <a:pPr marL="0" lvl="0" indent="0" algn="l" rtl="0">
              <a:spcBef>
                <a:spcPts val="0"/>
              </a:spcBef>
              <a:spcAft>
                <a:spcPts val="0"/>
              </a:spcAft>
              <a:buNone/>
            </a:pPr>
            <a:r>
              <a:rPr lang="en" sz="3400"/>
              <a:t>ISSUE AREAS </a:t>
            </a:r>
            <a:endParaRPr sz="3400"/>
          </a:p>
        </p:txBody>
      </p:sp>
      <p:sp>
        <p:nvSpPr>
          <p:cNvPr id="738" name="Google Shape;738;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2"/>
        <p:cNvGrpSpPr/>
        <p:nvPr/>
      </p:nvGrpSpPr>
      <p:grpSpPr>
        <a:xfrm>
          <a:off x="0" y="0"/>
          <a:ext cx="0" cy="0"/>
          <a:chOff x="0" y="0"/>
          <a:chExt cx="0" cy="0"/>
        </a:xfrm>
      </p:grpSpPr>
      <p:sp>
        <p:nvSpPr>
          <p:cNvPr id="743" name="Google Shape;743;p106"/>
          <p:cNvSpPr txBox="1">
            <a:spLocks noGrp="1"/>
          </p:cNvSpPr>
          <p:nvPr>
            <p:ph type="subTitle" idx="3"/>
          </p:nvPr>
        </p:nvSpPr>
        <p:spPr>
          <a:xfrm>
            <a:off x="2944050" y="2464300"/>
            <a:ext cx="1234800" cy="8619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231F20"/>
                </a:solidFill>
                <a:latin typeface="Proxima Nova Extrabold"/>
                <a:ea typeface="Proxima Nova Extrabold"/>
                <a:cs typeface="Proxima Nova Extrabold"/>
                <a:sym typeface="Proxima Nova Extrabold"/>
              </a:rPr>
              <a:t>CONNECT</a:t>
            </a:r>
            <a:r>
              <a:rPr lang="en" sz="1400">
                <a:solidFill>
                  <a:srgbClr val="231F20"/>
                </a:solidFill>
                <a:latin typeface="Proxima Nova Extrabold"/>
                <a:ea typeface="Proxima Nova Extrabold"/>
                <a:cs typeface="Proxima Nova Extrabold"/>
                <a:sym typeface="Proxima Nova Extrabold"/>
              </a:rPr>
              <a:t> </a:t>
            </a:r>
            <a:br>
              <a:rPr lang="en" sz="1400" b="1">
                <a:solidFill>
                  <a:srgbClr val="231F20"/>
                </a:solidFill>
                <a:latin typeface="Proxima Nova"/>
                <a:ea typeface="Proxima Nova"/>
                <a:cs typeface="Proxima Nova"/>
                <a:sym typeface="Proxima Nova"/>
              </a:rPr>
            </a:br>
            <a:r>
              <a:rPr lang="en" sz="1400">
                <a:solidFill>
                  <a:srgbClr val="231F20"/>
                </a:solidFill>
                <a:latin typeface="Proxima Nova"/>
                <a:ea typeface="Proxima Nova"/>
                <a:cs typeface="Proxima Nova"/>
                <a:sym typeface="Proxima Nova"/>
              </a:rPr>
              <a:t>to Key Resources</a:t>
            </a:r>
            <a:endParaRPr sz="1400">
              <a:solidFill>
                <a:srgbClr val="231F20"/>
              </a:solidFill>
              <a:latin typeface="Proxima Nova"/>
              <a:ea typeface="Proxima Nova"/>
              <a:cs typeface="Proxima Nova"/>
              <a:sym typeface="Proxima Nova"/>
            </a:endParaRPr>
          </a:p>
        </p:txBody>
      </p:sp>
      <p:sp>
        <p:nvSpPr>
          <p:cNvPr id="744" name="Google Shape;744;p106"/>
          <p:cNvSpPr txBox="1">
            <a:spLocks noGrp="1"/>
          </p:cNvSpPr>
          <p:nvPr>
            <p:ph type="subTitle" idx="4"/>
          </p:nvPr>
        </p:nvSpPr>
        <p:spPr>
          <a:xfrm>
            <a:off x="4839025" y="2426550"/>
            <a:ext cx="1389000" cy="10773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231F20"/>
                </a:solidFill>
                <a:latin typeface="Proxima Nova Extrabold"/>
                <a:ea typeface="Proxima Nova Extrabold"/>
                <a:cs typeface="Proxima Nova Extrabold"/>
                <a:sym typeface="Proxima Nova Extrabold"/>
              </a:rPr>
              <a:t>PREPARE </a:t>
            </a:r>
            <a:r>
              <a:rPr lang="en" sz="1400">
                <a:latin typeface="Proxima Nova"/>
                <a:ea typeface="Proxima Nova"/>
                <a:cs typeface="Proxima Nova"/>
                <a:sym typeface="Proxima Nova"/>
              </a:rPr>
              <a:t>C</a:t>
            </a:r>
            <a:r>
              <a:rPr lang="en" sz="1400">
                <a:solidFill>
                  <a:srgbClr val="231F20"/>
                </a:solidFill>
                <a:latin typeface="Proxima Nova"/>
                <a:ea typeface="Proxima Nova"/>
                <a:cs typeface="Proxima Nova"/>
                <a:sym typeface="Proxima Nova"/>
              </a:rPr>
              <a:t>lients for Legal + Related Meetings </a:t>
            </a:r>
            <a:endParaRPr sz="1400">
              <a:solidFill>
                <a:srgbClr val="231F20"/>
              </a:solidFill>
              <a:latin typeface="Proxima Nova"/>
              <a:ea typeface="Proxima Nova"/>
              <a:cs typeface="Proxima Nova"/>
              <a:sym typeface="Proxima Nova"/>
            </a:endParaRPr>
          </a:p>
        </p:txBody>
      </p:sp>
      <p:sp>
        <p:nvSpPr>
          <p:cNvPr id="745" name="Google Shape;745;p106"/>
          <p:cNvSpPr txBox="1">
            <a:spLocks noGrp="1"/>
          </p:cNvSpPr>
          <p:nvPr>
            <p:ph type="subTitle" idx="4294967295"/>
          </p:nvPr>
        </p:nvSpPr>
        <p:spPr>
          <a:xfrm>
            <a:off x="6888197" y="2464300"/>
            <a:ext cx="1440000" cy="11790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600">
                <a:solidFill>
                  <a:srgbClr val="231F20"/>
                </a:solidFill>
                <a:latin typeface="Proxima Nova Extrabold"/>
                <a:ea typeface="Proxima Nova Extrabold"/>
                <a:cs typeface="Proxima Nova Extrabold"/>
                <a:sym typeface="Proxima Nova Extrabold"/>
              </a:rPr>
              <a:t>SUPPORT</a:t>
            </a:r>
            <a:r>
              <a:rPr lang="en" sz="1400">
                <a:solidFill>
                  <a:srgbClr val="231F20"/>
                </a:solidFill>
                <a:latin typeface="Proxima Nova Extrabold"/>
                <a:ea typeface="Proxima Nova Extrabold"/>
                <a:cs typeface="Proxima Nova Extrabold"/>
                <a:sym typeface="Proxima Nova Extrabold"/>
              </a:rPr>
              <a:t> </a:t>
            </a:r>
            <a:r>
              <a:rPr lang="en" sz="1400">
                <a:solidFill>
                  <a:srgbClr val="231F20"/>
                </a:solidFill>
                <a:latin typeface="Proxima Nova"/>
                <a:ea typeface="Proxima Nova"/>
                <a:cs typeface="Proxima Nova"/>
                <a:sym typeface="Proxima Nova"/>
              </a:rPr>
              <a:t>Clients During Legal + Related Meetings </a:t>
            </a:r>
            <a:endParaRPr sz="1400">
              <a:solidFill>
                <a:srgbClr val="231F20"/>
              </a:solidFill>
              <a:latin typeface="Proxima Nova"/>
              <a:ea typeface="Proxima Nova"/>
              <a:cs typeface="Proxima Nova"/>
              <a:sym typeface="Proxima Nova"/>
            </a:endParaRPr>
          </a:p>
        </p:txBody>
      </p:sp>
      <p:sp>
        <p:nvSpPr>
          <p:cNvPr id="746" name="Google Shape;746;p106"/>
          <p:cNvSpPr txBox="1">
            <a:spLocks noGrp="1"/>
          </p:cNvSpPr>
          <p:nvPr>
            <p:ph type="subTitle" idx="2"/>
          </p:nvPr>
        </p:nvSpPr>
        <p:spPr>
          <a:xfrm>
            <a:off x="1062861" y="2464289"/>
            <a:ext cx="1099500" cy="8619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231F20"/>
                </a:solidFill>
                <a:latin typeface="Proxima Nova Extrabold"/>
                <a:ea typeface="Proxima Nova Extrabold"/>
                <a:cs typeface="Proxima Nova Extrabold"/>
                <a:sym typeface="Proxima Nova Extrabold"/>
              </a:rPr>
              <a:t>IDENTIFY</a:t>
            </a:r>
            <a:r>
              <a:rPr lang="en" sz="1400" b="1">
                <a:solidFill>
                  <a:srgbClr val="231F20"/>
                </a:solidFill>
                <a:latin typeface="Proxima Nova"/>
                <a:ea typeface="Proxima Nova"/>
                <a:cs typeface="Proxima Nova"/>
                <a:sym typeface="Proxima Nova"/>
              </a:rPr>
              <a:t> </a:t>
            </a:r>
            <a:r>
              <a:rPr lang="en" sz="1400">
                <a:solidFill>
                  <a:srgbClr val="231F20"/>
                </a:solidFill>
                <a:latin typeface="Proxima Nova"/>
                <a:ea typeface="Proxima Nova"/>
                <a:cs typeface="Proxima Nova"/>
                <a:sym typeface="Proxima Nova"/>
              </a:rPr>
              <a:t>Legal Issues </a:t>
            </a:r>
            <a:endParaRPr sz="1400">
              <a:solidFill>
                <a:srgbClr val="231F20"/>
              </a:solidFill>
              <a:latin typeface="Proxima Nova"/>
              <a:ea typeface="Proxima Nova"/>
              <a:cs typeface="Proxima Nova"/>
              <a:sym typeface="Proxima Nova"/>
            </a:endParaRPr>
          </a:p>
        </p:txBody>
      </p:sp>
      <p:sp>
        <p:nvSpPr>
          <p:cNvPr id="747" name="Google Shape;747;p106"/>
          <p:cNvSpPr txBox="1">
            <a:spLocks noGrp="1"/>
          </p:cNvSpPr>
          <p:nvPr>
            <p:ph type="ctrTitle"/>
          </p:nvPr>
        </p:nvSpPr>
        <p:spPr>
          <a:xfrm>
            <a:off x="677400" y="631830"/>
            <a:ext cx="7789200" cy="54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a:t>4 CORE BUILDING SKILLS</a:t>
            </a:r>
            <a:endParaRPr sz="3220"/>
          </a:p>
          <a:p>
            <a:pPr marL="0" lvl="0" indent="0" algn="l" rtl="0">
              <a:spcBef>
                <a:spcPts val="0"/>
              </a:spcBef>
              <a:spcAft>
                <a:spcPts val="0"/>
              </a:spcAft>
              <a:buSzPts val="990"/>
              <a:buNone/>
            </a:pPr>
            <a:endParaRPr sz="2820"/>
          </a:p>
        </p:txBody>
      </p:sp>
      <p:pic>
        <p:nvPicPr>
          <p:cNvPr id="748" name="Google Shape;748;p106" title="handshake (1).png"/>
          <p:cNvPicPr preferRelativeResize="0"/>
          <p:nvPr/>
        </p:nvPicPr>
        <p:blipFill>
          <a:blip r:embed="rId3">
            <a:alphaModFix/>
          </a:blip>
          <a:stretch>
            <a:fillRect/>
          </a:stretch>
        </p:blipFill>
        <p:spPr>
          <a:xfrm>
            <a:off x="7285655" y="3494312"/>
            <a:ext cx="598000" cy="598000"/>
          </a:xfrm>
          <a:prstGeom prst="rect">
            <a:avLst/>
          </a:prstGeom>
          <a:noFill/>
          <a:ln>
            <a:noFill/>
          </a:ln>
        </p:spPr>
      </p:pic>
      <p:pic>
        <p:nvPicPr>
          <p:cNvPr id="749" name="Google Shape;749;p106" title="discussion.png"/>
          <p:cNvPicPr preferRelativeResize="0"/>
          <p:nvPr/>
        </p:nvPicPr>
        <p:blipFill>
          <a:blip r:embed="rId4">
            <a:alphaModFix/>
          </a:blip>
          <a:stretch>
            <a:fillRect/>
          </a:stretch>
        </p:blipFill>
        <p:spPr>
          <a:xfrm>
            <a:off x="5263535" y="3523331"/>
            <a:ext cx="540000" cy="540000"/>
          </a:xfrm>
          <a:prstGeom prst="rect">
            <a:avLst/>
          </a:prstGeom>
          <a:noFill/>
          <a:ln>
            <a:noFill/>
          </a:ln>
        </p:spPr>
      </p:pic>
      <p:pic>
        <p:nvPicPr>
          <p:cNvPr id="750" name="Google Shape;750;p106" title="magnifying-glass (1).png"/>
          <p:cNvPicPr preferRelativeResize="0"/>
          <p:nvPr/>
        </p:nvPicPr>
        <p:blipFill>
          <a:blip r:embed="rId5">
            <a:alphaModFix/>
          </a:blip>
          <a:stretch>
            <a:fillRect/>
          </a:stretch>
        </p:blipFill>
        <p:spPr>
          <a:xfrm>
            <a:off x="1334068" y="3573370"/>
            <a:ext cx="439900" cy="439900"/>
          </a:xfrm>
          <a:prstGeom prst="rect">
            <a:avLst/>
          </a:prstGeom>
          <a:noFill/>
          <a:ln>
            <a:noFill/>
          </a:ln>
        </p:spPr>
      </p:pic>
      <p:pic>
        <p:nvPicPr>
          <p:cNvPr id="751" name="Google Shape;751;p106" title="url.png"/>
          <p:cNvPicPr preferRelativeResize="0"/>
          <p:nvPr/>
        </p:nvPicPr>
        <p:blipFill>
          <a:blip r:embed="rId6">
            <a:alphaModFix/>
          </a:blip>
          <a:stretch>
            <a:fillRect/>
          </a:stretch>
        </p:blipFill>
        <p:spPr>
          <a:xfrm>
            <a:off x="3298788" y="3573363"/>
            <a:ext cx="439900" cy="4399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7"/>
          <p:cNvSpPr txBox="1">
            <a:spLocks noGrp="1"/>
          </p:cNvSpPr>
          <p:nvPr>
            <p:ph type="ctrTitle"/>
          </p:nvPr>
        </p:nvSpPr>
        <p:spPr>
          <a:xfrm>
            <a:off x="879975" y="437506"/>
            <a:ext cx="6000600" cy="54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40" b="1"/>
              <a:t>LEGAL INFORMATION </a:t>
            </a:r>
            <a:r>
              <a:rPr lang="en" sz="2840">
                <a:latin typeface="Figtree ExtraBold"/>
                <a:ea typeface="Figtree ExtraBold"/>
                <a:cs typeface="Figtree ExtraBold"/>
                <a:sym typeface="Figtree ExtraBold"/>
              </a:rPr>
              <a:t>VS. </a:t>
            </a:r>
            <a:r>
              <a:rPr lang="en" sz="2840" b="1"/>
              <a:t>ADVICE </a:t>
            </a:r>
            <a:endParaRPr sz="2840" b="1"/>
          </a:p>
        </p:txBody>
      </p:sp>
      <p:sp>
        <p:nvSpPr>
          <p:cNvPr id="757" name="Google Shape;757;p107"/>
          <p:cNvSpPr txBox="1"/>
          <p:nvPr/>
        </p:nvSpPr>
        <p:spPr>
          <a:xfrm>
            <a:off x="4451024" y="3506939"/>
            <a:ext cx="3400500" cy="806700"/>
          </a:xfrm>
          <a:prstGeom prst="rect">
            <a:avLst/>
          </a:prstGeom>
          <a:noFill/>
          <a:ln>
            <a:noFill/>
          </a:ln>
        </p:spPr>
        <p:txBody>
          <a:bodyPr spcFirstLastPara="1" wrap="square" lIns="81250" tIns="81250" rIns="81250" bIns="81250" anchor="ctr" anchorCtr="0">
            <a:noAutofit/>
          </a:bodyPr>
          <a:lstStyle/>
          <a:p>
            <a:pPr marL="0" lvl="0" indent="0" algn="l" rtl="0">
              <a:spcBef>
                <a:spcPts val="0"/>
              </a:spcBef>
              <a:spcAft>
                <a:spcPts val="0"/>
              </a:spcAft>
              <a:buNone/>
            </a:pPr>
            <a:r>
              <a:rPr lang="en" sz="1966">
                <a:solidFill>
                  <a:srgbClr val="138194"/>
                </a:solidFill>
                <a:latin typeface="Proxima Nova Extrabold"/>
                <a:ea typeface="Proxima Nova Extrabold"/>
                <a:cs typeface="Proxima Nova Extrabold"/>
                <a:sym typeface="Proxima Nova Extrabold"/>
              </a:rPr>
              <a:t>GO</a:t>
            </a:r>
            <a:endParaRPr sz="1966">
              <a:solidFill>
                <a:srgbClr val="138194"/>
              </a:solidFill>
              <a:latin typeface="Proxima Nova Extrabold"/>
              <a:ea typeface="Proxima Nova Extrabold"/>
              <a:cs typeface="Proxima Nova Extrabold"/>
              <a:sym typeface="Proxima Nova Extrabold"/>
            </a:endParaRPr>
          </a:p>
          <a:p>
            <a:pPr marL="0" lvl="0" indent="0" algn="l" rtl="0">
              <a:spcBef>
                <a:spcPts val="0"/>
              </a:spcBef>
              <a:spcAft>
                <a:spcPts val="1422"/>
              </a:spcAft>
              <a:buNone/>
            </a:pPr>
            <a:r>
              <a:rPr lang="en" sz="1611">
                <a:solidFill>
                  <a:schemeClr val="dk1"/>
                </a:solidFill>
                <a:latin typeface="Proxima Nova"/>
                <a:ea typeface="Proxima Nova"/>
                <a:cs typeface="Proxima Nova"/>
                <a:sym typeface="Proxima Nova"/>
              </a:rPr>
              <a:t>Referrals + Printed Information</a:t>
            </a:r>
            <a:endParaRPr sz="1611">
              <a:solidFill>
                <a:schemeClr val="dk1"/>
              </a:solidFill>
              <a:latin typeface="Proxima Nova"/>
              <a:ea typeface="Proxima Nova"/>
              <a:cs typeface="Proxima Nova"/>
              <a:sym typeface="Proxima Nova"/>
            </a:endParaRPr>
          </a:p>
        </p:txBody>
      </p:sp>
      <p:sp>
        <p:nvSpPr>
          <p:cNvPr id="758" name="Google Shape;758;p107"/>
          <p:cNvSpPr txBox="1"/>
          <p:nvPr/>
        </p:nvSpPr>
        <p:spPr>
          <a:xfrm>
            <a:off x="4432474" y="2586208"/>
            <a:ext cx="4151100" cy="937800"/>
          </a:xfrm>
          <a:prstGeom prst="rect">
            <a:avLst/>
          </a:prstGeom>
          <a:noFill/>
          <a:ln>
            <a:noFill/>
          </a:ln>
        </p:spPr>
        <p:txBody>
          <a:bodyPr spcFirstLastPara="1" wrap="square" lIns="81250" tIns="81250" rIns="81250" bIns="81250" anchor="ctr" anchorCtr="0">
            <a:noAutofit/>
          </a:bodyPr>
          <a:lstStyle/>
          <a:p>
            <a:pPr marL="0" lvl="0" indent="0" algn="l" rtl="0">
              <a:spcBef>
                <a:spcPts val="0"/>
              </a:spcBef>
              <a:spcAft>
                <a:spcPts val="0"/>
              </a:spcAft>
              <a:buNone/>
            </a:pPr>
            <a:r>
              <a:rPr lang="en" sz="1966">
                <a:solidFill>
                  <a:srgbClr val="F0C132"/>
                </a:solidFill>
                <a:latin typeface="Proxima Nova Extrabold"/>
                <a:ea typeface="Proxima Nova Extrabold"/>
                <a:cs typeface="Proxima Nova Extrabold"/>
                <a:sym typeface="Proxima Nova Extrabold"/>
              </a:rPr>
              <a:t>PROCEED WITH CAUTION</a:t>
            </a:r>
            <a:endParaRPr sz="1966">
              <a:solidFill>
                <a:srgbClr val="F0C132"/>
              </a:solidFill>
              <a:latin typeface="Proxima Nova Extrabold"/>
              <a:ea typeface="Proxima Nova Extrabold"/>
              <a:cs typeface="Proxima Nova Extrabold"/>
              <a:sym typeface="Proxima Nova Extrabold"/>
            </a:endParaRPr>
          </a:p>
          <a:p>
            <a:pPr marL="0" lvl="0" indent="0" algn="l" rtl="0">
              <a:spcBef>
                <a:spcPts val="0"/>
              </a:spcBef>
              <a:spcAft>
                <a:spcPts val="1422"/>
              </a:spcAft>
              <a:buNone/>
            </a:pPr>
            <a:r>
              <a:rPr lang="en" sz="1611">
                <a:solidFill>
                  <a:schemeClr val="dk1"/>
                </a:solidFill>
                <a:latin typeface="Proxima Nova"/>
                <a:ea typeface="Proxima Nova"/>
                <a:cs typeface="Proxima Nova"/>
                <a:sym typeface="Proxima Nova"/>
              </a:rPr>
              <a:t>General, Accurate Information You Provide </a:t>
            </a:r>
            <a:endParaRPr sz="1611">
              <a:solidFill>
                <a:schemeClr val="dk1"/>
              </a:solidFill>
              <a:latin typeface="Proxima Nova"/>
              <a:ea typeface="Proxima Nova"/>
              <a:cs typeface="Proxima Nova"/>
              <a:sym typeface="Proxima Nova"/>
            </a:endParaRPr>
          </a:p>
        </p:txBody>
      </p:sp>
      <p:cxnSp>
        <p:nvCxnSpPr>
          <p:cNvPr id="759" name="Google Shape;759;p107"/>
          <p:cNvCxnSpPr/>
          <p:nvPr/>
        </p:nvCxnSpPr>
        <p:spPr>
          <a:xfrm>
            <a:off x="2798590" y="2240881"/>
            <a:ext cx="1524300" cy="0"/>
          </a:xfrm>
          <a:prstGeom prst="straightConnector1">
            <a:avLst/>
          </a:prstGeom>
          <a:noFill/>
          <a:ln w="9525" cap="flat" cmpd="sng">
            <a:solidFill>
              <a:srgbClr val="FF8E72"/>
            </a:solidFill>
            <a:prstDash val="solid"/>
            <a:round/>
            <a:headEnd type="none" w="sm" len="sm"/>
            <a:tailEnd type="none" w="sm" len="sm"/>
          </a:ln>
        </p:spPr>
      </p:cxnSp>
      <p:sp>
        <p:nvSpPr>
          <p:cNvPr id="760" name="Google Shape;760;p107"/>
          <p:cNvSpPr txBox="1"/>
          <p:nvPr/>
        </p:nvSpPr>
        <p:spPr>
          <a:xfrm>
            <a:off x="4451024" y="1876394"/>
            <a:ext cx="3219000" cy="707700"/>
          </a:xfrm>
          <a:prstGeom prst="rect">
            <a:avLst/>
          </a:prstGeom>
          <a:noFill/>
          <a:ln>
            <a:noFill/>
          </a:ln>
        </p:spPr>
        <p:txBody>
          <a:bodyPr spcFirstLastPara="1" wrap="square" lIns="81250" tIns="81250" rIns="81250" bIns="81250" anchor="ctr" anchorCtr="0">
            <a:noAutofit/>
          </a:bodyPr>
          <a:lstStyle/>
          <a:p>
            <a:pPr marL="0" lvl="0" indent="0" algn="l" rtl="0">
              <a:spcBef>
                <a:spcPts val="0"/>
              </a:spcBef>
              <a:spcAft>
                <a:spcPts val="0"/>
              </a:spcAft>
              <a:buNone/>
            </a:pPr>
            <a:r>
              <a:rPr lang="en" sz="1966">
                <a:solidFill>
                  <a:srgbClr val="E06766"/>
                </a:solidFill>
                <a:latin typeface="Proxima Nova Extrabold"/>
                <a:ea typeface="Proxima Nova Extrabold"/>
                <a:cs typeface="Proxima Nova Extrabold"/>
                <a:sym typeface="Proxima Nova Extrabold"/>
              </a:rPr>
              <a:t>STOP</a:t>
            </a:r>
            <a:endParaRPr sz="1966">
              <a:solidFill>
                <a:srgbClr val="E06766"/>
              </a:solidFill>
              <a:latin typeface="Proxima Nova Extrabold"/>
              <a:ea typeface="Proxima Nova Extrabold"/>
              <a:cs typeface="Proxima Nova Extrabold"/>
              <a:sym typeface="Proxima Nova Extrabold"/>
            </a:endParaRPr>
          </a:p>
          <a:p>
            <a:pPr marL="0" lvl="0" indent="0" algn="l" rtl="0">
              <a:spcBef>
                <a:spcPts val="0"/>
              </a:spcBef>
              <a:spcAft>
                <a:spcPts val="1422"/>
              </a:spcAft>
              <a:buNone/>
            </a:pPr>
            <a:r>
              <a:rPr lang="en" sz="1611">
                <a:solidFill>
                  <a:schemeClr val="dk1"/>
                </a:solidFill>
                <a:latin typeface="Proxima Nova"/>
                <a:ea typeface="Proxima Nova"/>
                <a:cs typeface="Proxima Nova"/>
                <a:sym typeface="Proxima Nova"/>
              </a:rPr>
              <a:t>Legal Advice</a:t>
            </a:r>
            <a:endParaRPr sz="1611">
              <a:solidFill>
                <a:schemeClr val="dk1"/>
              </a:solidFill>
              <a:latin typeface="Proxima Nova"/>
              <a:ea typeface="Proxima Nova"/>
              <a:cs typeface="Proxima Nova"/>
              <a:sym typeface="Proxima Nova"/>
            </a:endParaRPr>
          </a:p>
        </p:txBody>
      </p:sp>
      <p:pic>
        <p:nvPicPr>
          <p:cNvPr id="761" name="Google Shape;761;p107" title="Untitled design.png"/>
          <p:cNvPicPr preferRelativeResize="0"/>
          <p:nvPr/>
        </p:nvPicPr>
        <p:blipFill rotWithShape="1">
          <a:blip r:embed="rId3">
            <a:alphaModFix/>
          </a:blip>
          <a:srcRect l="10418" t="19007" b="21483"/>
          <a:stretch/>
        </p:blipFill>
        <p:spPr>
          <a:xfrm>
            <a:off x="836150" y="1605992"/>
            <a:ext cx="3218999" cy="2851174"/>
          </a:xfrm>
          <a:prstGeom prst="rect">
            <a:avLst/>
          </a:prstGeom>
          <a:noFill/>
          <a:ln>
            <a:noFill/>
          </a:ln>
        </p:spPr>
      </p:pic>
      <p:cxnSp>
        <p:nvCxnSpPr>
          <p:cNvPr id="762" name="Google Shape;762;p107"/>
          <p:cNvCxnSpPr/>
          <p:nvPr/>
        </p:nvCxnSpPr>
        <p:spPr>
          <a:xfrm>
            <a:off x="3126354" y="2957174"/>
            <a:ext cx="1221900" cy="600"/>
          </a:xfrm>
          <a:prstGeom prst="straightConnector1">
            <a:avLst/>
          </a:prstGeom>
          <a:noFill/>
          <a:ln w="9525" cap="flat" cmpd="sng">
            <a:solidFill>
              <a:srgbClr val="F0C132"/>
            </a:solidFill>
            <a:prstDash val="solid"/>
            <a:round/>
            <a:headEnd type="none" w="sm" len="sm"/>
            <a:tailEnd type="none" w="sm" len="sm"/>
          </a:ln>
        </p:spPr>
      </p:cxnSp>
      <p:cxnSp>
        <p:nvCxnSpPr>
          <p:cNvPr id="763" name="Google Shape;763;p107"/>
          <p:cNvCxnSpPr/>
          <p:nvPr/>
        </p:nvCxnSpPr>
        <p:spPr>
          <a:xfrm rot="10800000" flipH="1">
            <a:off x="3555279" y="3831649"/>
            <a:ext cx="828900" cy="5100"/>
          </a:xfrm>
          <a:prstGeom prst="straightConnector1">
            <a:avLst/>
          </a:prstGeom>
          <a:noFill/>
          <a:ln w="9525" cap="flat" cmpd="sng">
            <a:solidFill>
              <a:srgbClr val="7AE7C7"/>
            </a:solidFill>
            <a:prstDash val="solid"/>
            <a:round/>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8"/>
          <p:cNvSpPr txBox="1">
            <a:spLocks noGrp="1"/>
          </p:cNvSpPr>
          <p:nvPr>
            <p:ph type="ctrTitle" idx="4294967295"/>
          </p:nvPr>
        </p:nvSpPr>
        <p:spPr>
          <a:xfrm>
            <a:off x="707238" y="484607"/>
            <a:ext cx="7916400" cy="54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a:solidFill>
                  <a:schemeClr val="lt1"/>
                </a:solidFill>
                <a:latin typeface="Proxima Nova Extrabold"/>
                <a:ea typeface="Proxima Nova Extrabold"/>
                <a:cs typeface="Proxima Nova Extrabold"/>
                <a:sym typeface="Proxima Nova Extrabold"/>
              </a:rPr>
              <a:t>ROLE OF JUSTICE WORKERS</a:t>
            </a:r>
            <a:endParaRPr sz="3420">
              <a:solidFill>
                <a:schemeClr val="lt1"/>
              </a:solidFill>
              <a:latin typeface="Proxima Nova Extrabold"/>
              <a:ea typeface="Proxima Nova Extrabold"/>
              <a:cs typeface="Proxima Nova Extrabold"/>
              <a:sym typeface="Proxima Nova Extrabold"/>
            </a:endParaRPr>
          </a:p>
        </p:txBody>
      </p:sp>
      <p:sp>
        <p:nvSpPr>
          <p:cNvPr id="769" name="Google Shape;769;p108"/>
          <p:cNvSpPr/>
          <p:nvPr/>
        </p:nvSpPr>
        <p:spPr>
          <a:xfrm>
            <a:off x="1594389" y="1454988"/>
            <a:ext cx="2780700" cy="802200"/>
          </a:xfrm>
          <a:prstGeom prst="wedgeRoundRectCallout">
            <a:avLst>
              <a:gd name="adj1" fmla="val -19540"/>
              <a:gd name="adj2" fmla="val 50494"/>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0" name="Google Shape;770;p108"/>
          <p:cNvSpPr/>
          <p:nvPr/>
        </p:nvSpPr>
        <p:spPr>
          <a:xfrm>
            <a:off x="476239" y="2462006"/>
            <a:ext cx="2733300" cy="802200"/>
          </a:xfrm>
          <a:prstGeom prst="wedgeRoundRectCallout">
            <a:avLst>
              <a:gd name="adj1" fmla="val -19540"/>
              <a:gd name="adj2" fmla="val 50494"/>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1" name="Google Shape;771;p108"/>
          <p:cNvSpPr/>
          <p:nvPr/>
        </p:nvSpPr>
        <p:spPr>
          <a:xfrm>
            <a:off x="476239" y="3443311"/>
            <a:ext cx="2703600" cy="868800"/>
          </a:xfrm>
          <a:prstGeom prst="wedgeRoundRectCallout">
            <a:avLst>
              <a:gd name="adj1" fmla="val -19540"/>
              <a:gd name="adj2" fmla="val 50494"/>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2" name="Google Shape;772;p108"/>
          <p:cNvSpPr/>
          <p:nvPr/>
        </p:nvSpPr>
        <p:spPr>
          <a:xfrm>
            <a:off x="4809738" y="1460825"/>
            <a:ext cx="2733300" cy="802200"/>
          </a:xfrm>
          <a:prstGeom prst="wedgeRoundRectCallout">
            <a:avLst>
              <a:gd name="adj1" fmla="val -19540"/>
              <a:gd name="adj2" fmla="val 50494"/>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3" name="Google Shape;773;p108"/>
          <p:cNvSpPr/>
          <p:nvPr/>
        </p:nvSpPr>
        <p:spPr>
          <a:xfrm>
            <a:off x="5847250" y="2473674"/>
            <a:ext cx="2733300" cy="802200"/>
          </a:xfrm>
          <a:prstGeom prst="wedgeRoundRectCallout">
            <a:avLst>
              <a:gd name="adj1" fmla="val -19540"/>
              <a:gd name="adj2" fmla="val 50494"/>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4" name="Google Shape;774;p108"/>
          <p:cNvSpPr/>
          <p:nvPr/>
        </p:nvSpPr>
        <p:spPr>
          <a:xfrm>
            <a:off x="5862098" y="3466638"/>
            <a:ext cx="2703600" cy="802200"/>
          </a:xfrm>
          <a:prstGeom prst="wedgeRoundRectCallout">
            <a:avLst>
              <a:gd name="adj1" fmla="val -19540"/>
              <a:gd name="adj2" fmla="val 50494"/>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5" name="Google Shape;775;p108"/>
          <p:cNvSpPr txBox="1"/>
          <p:nvPr/>
        </p:nvSpPr>
        <p:spPr>
          <a:xfrm>
            <a:off x="1999977" y="1541183"/>
            <a:ext cx="2055000" cy="383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a:solidFill>
                  <a:srgbClr val="231F20"/>
                </a:solidFill>
                <a:latin typeface="Proxima Nova Extrabold"/>
                <a:ea typeface="Proxima Nova Extrabold"/>
                <a:cs typeface="Proxima Nova Extrabold"/>
                <a:sym typeface="Proxima Nova Extrabold"/>
              </a:rPr>
              <a:t>Spot a legal issue</a:t>
            </a:r>
            <a:endParaRPr sz="1600">
              <a:solidFill>
                <a:srgbClr val="231F20"/>
              </a:solidFill>
              <a:latin typeface="Proxima Nova Extrabold"/>
              <a:ea typeface="Proxima Nova Extrabold"/>
              <a:cs typeface="Proxima Nova Extrabold"/>
              <a:sym typeface="Proxima Nova Extrabold"/>
            </a:endParaRPr>
          </a:p>
          <a:p>
            <a:pPr marL="0" lvl="0" indent="0" algn="ctr" rtl="0">
              <a:lnSpc>
                <a:spcPct val="100000"/>
              </a:lnSpc>
              <a:spcBef>
                <a:spcPts val="0"/>
              </a:spcBef>
              <a:spcAft>
                <a:spcPts val="0"/>
              </a:spcAft>
              <a:buNone/>
            </a:pPr>
            <a:r>
              <a:rPr lang="en" sz="1600">
                <a:solidFill>
                  <a:srgbClr val="231F20"/>
                </a:solidFill>
                <a:latin typeface="Proxima Nova"/>
                <a:ea typeface="Proxima Nova"/>
                <a:cs typeface="Proxima Nova"/>
                <a:sym typeface="Proxima Nova"/>
              </a:rPr>
              <a:t>in a life pattern.</a:t>
            </a:r>
            <a:endParaRPr sz="1600">
              <a:solidFill>
                <a:srgbClr val="231F20"/>
              </a:solidFill>
              <a:latin typeface="Proxima Nova"/>
              <a:ea typeface="Proxima Nova"/>
              <a:cs typeface="Proxima Nova"/>
              <a:sym typeface="Proxima Nova"/>
            </a:endParaRPr>
          </a:p>
        </p:txBody>
      </p:sp>
      <p:sp>
        <p:nvSpPr>
          <p:cNvPr id="776" name="Google Shape;776;p108"/>
          <p:cNvSpPr txBox="1"/>
          <p:nvPr/>
        </p:nvSpPr>
        <p:spPr>
          <a:xfrm>
            <a:off x="642287" y="2532625"/>
            <a:ext cx="2401200" cy="35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600">
                <a:solidFill>
                  <a:srgbClr val="231F20"/>
                </a:solidFill>
                <a:latin typeface="Proxima Nova Extrabold"/>
                <a:ea typeface="Proxima Nova Extrabold"/>
                <a:cs typeface="Proxima Nova Extrabold"/>
                <a:sym typeface="Proxima Nova Extrabold"/>
              </a:rPr>
              <a:t>Know when a lawyer is needed </a:t>
            </a:r>
            <a:r>
              <a:rPr lang="en" sz="1600">
                <a:solidFill>
                  <a:srgbClr val="231F20"/>
                </a:solidFill>
                <a:latin typeface="Proxima Nova"/>
                <a:ea typeface="Proxima Nova"/>
                <a:cs typeface="Proxima Nova"/>
                <a:sym typeface="Proxima Nova"/>
              </a:rPr>
              <a:t>&amp; how to refer.</a:t>
            </a:r>
            <a:endParaRPr sz="1600">
              <a:solidFill>
                <a:srgbClr val="231F20"/>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endParaRPr sz="1600" b="1">
              <a:solidFill>
                <a:srgbClr val="231F20"/>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endParaRPr sz="1600" b="1">
              <a:solidFill>
                <a:srgbClr val="231F20"/>
              </a:solidFill>
              <a:latin typeface="Proxima Nova"/>
              <a:ea typeface="Proxima Nova"/>
              <a:cs typeface="Proxima Nova"/>
              <a:sym typeface="Proxima Nova"/>
            </a:endParaRPr>
          </a:p>
          <a:p>
            <a:pPr marL="0" lvl="0" indent="0" algn="ctr" rtl="0">
              <a:lnSpc>
                <a:spcPct val="100000"/>
              </a:lnSpc>
              <a:spcBef>
                <a:spcPts val="0"/>
              </a:spcBef>
              <a:spcAft>
                <a:spcPts val="0"/>
              </a:spcAft>
              <a:buNone/>
            </a:pPr>
            <a:endParaRPr sz="1600" b="1">
              <a:solidFill>
                <a:srgbClr val="231F20"/>
              </a:solidFill>
              <a:latin typeface="Proxima Nova"/>
              <a:ea typeface="Proxima Nova"/>
              <a:cs typeface="Proxima Nova"/>
              <a:sym typeface="Proxima Nova"/>
            </a:endParaRPr>
          </a:p>
          <a:p>
            <a:pPr marL="0" lvl="0" indent="0" algn="ctr" rtl="0">
              <a:lnSpc>
                <a:spcPct val="100000"/>
              </a:lnSpc>
              <a:spcBef>
                <a:spcPts val="0"/>
              </a:spcBef>
              <a:spcAft>
                <a:spcPts val="0"/>
              </a:spcAft>
              <a:buNone/>
            </a:pPr>
            <a:endParaRPr sz="1600">
              <a:solidFill>
                <a:srgbClr val="231F20"/>
              </a:solidFill>
              <a:latin typeface="Proxima Nova"/>
              <a:ea typeface="Proxima Nova"/>
              <a:cs typeface="Proxima Nova"/>
              <a:sym typeface="Proxima Nova"/>
            </a:endParaRPr>
          </a:p>
        </p:txBody>
      </p:sp>
      <p:sp>
        <p:nvSpPr>
          <p:cNvPr id="777" name="Google Shape;777;p108"/>
          <p:cNvSpPr txBox="1"/>
          <p:nvPr/>
        </p:nvSpPr>
        <p:spPr>
          <a:xfrm>
            <a:off x="760639" y="3564485"/>
            <a:ext cx="2297400" cy="33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a:solidFill>
                  <a:srgbClr val="231F20"/>
                </a:solidFill>
                <a:latin typeface="Proxima Nova Extrabold"/>
                <a:ea typeface="Proxima Nova Extrabold"/>
                <a:cs typeface="Proxima Nova Extrabold"/>
                <a:sym typeface="Proxima Nova Extrabold"/>
              </a:rPr>
              <a:t>Provide accurate</a:t>
            </a:r>
            <a:r>
              <a:rPr lang="en" sz="1600">
                <a:solidFill>
                  <a:srgbClr val="231F20"/>
                </a:solidFill>
                <a:latin typeface="Proxima Nova"/>
                <a:ea typeface="Proxima Nova"/>
                <a:cs typeface="Proxima Nova"/>
                <a:sym typeface="Proxima Nova"/>
              </a:rPr>
              <a:t> &amp; helpful resources.</a:t>
            </a:r>
            <a:endParaRPr sz="1600">
              <a:solidFill>
                <a:srgbClr val="231F20"/>
              </a:solidFill>
              <a:latin typeface="Proxima Nova"/>
              <a:ea typeface="Proxima Nova"/>
              <a:cs typeface="Proxima Nova"/>
              <a:sym typeface="Proxima Nova"/>
            </a:endParaRPr>
          </a:p>
        </p:txBody>
      </p:sp>
      <p:sp>
        <p:nvSpPr>
          <p:cNvPr id="778" name="Google Shape;778;p108"/>
          <p:cNvSpPr txBox="1"/>
          <p:nvPr/>
        </p:nvSpPr>
        <p:spPr>
          <a:xfrm>
            <a:off x="4865819" y="1524352"/>
            <a:ext cx="2683800" cy="35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600">
                <a:solidFill>
                  <a:srgbClr val="231F20"/>
                </a:solidFill>
                <a:latin typeface="Proxima Nova Extrabold"/>
                <a:ea typeface="Proxima Nova Extrabold"/>
                <a:cs typeface="Proxima Nova Extrabold"/>
                <a:sym typeface="Proxima Nova Extrabold"/>
              </a:rPr>
              <a:t>Prepare &amp; support clients </a:t>
            </a:r>
            <a:r>
              <a:rPr lang="en" sz="1600">
                <a:solidFill>
                  <a:srgbClr val="231F20"/>
                </a:solidFill>
                <a:latin typeface="Proxima Nova"/>
                <a:ea typeface="Proxima Nova"/>
                <a:cs typeface="Proxima Nova"/>
                <a:sym typeface="Proxima Nova"/>
              </a:rPr>
              <a:t>for legal &amp; other meetings</a:t>
            </a:r>
            <a:endParaRPr sz="1600">
              <a:solidFill>
                <a:srgbClr val="231F20"/>
              </a:solidFill>
              <a:latin typeface="Proxima Nova"/>
              <a:ea typeface="Proxima Nova"/>
              <a:cs typeface="Proxima Nova"/>
              <a:sym typeface="Proxima Nova"/>
            </a:endParaRPr>
          </a:p>
          <a:p>
            <a:pPr marL="0" lvl="0" indent="0" algn="ctr" rtl="0">
              <a:lnSpc>
                <a:spcPct val="100000"/>
              </a:lnSpc>
              <a:spcBef>
                <a:spcPts val="0"/>
              </a:spcBef>
              <a:spcAft>
                <a:spcPts val="0"/>
              </a:spcAft>
              <a:buNone/>
            </a:pPr>
            <a:endParaRPr sz="1600">
              <a:solidFill>
                <a:srgbClr val="231F20"/>
              </a:solidFill>
              <a:latin typeface="Proxima Nova"/>
              <a:ea typeface="Proxima Nova"/>
              <a:cs typeface="Proxima Nova"/>
              <a:sym typeface="Proxima Nova"/>
            </a:endParaRPr>
          </a:p>
          <a:p>
            <a:pPr marL="0" lvl="0" indent="0" algn="ctr" rtl="0">
              <a:lnSpc>
                <a:spcPct val="100000"/>
              </a:lnSpc>
              <a:spcBef>
                <a:spcPts val="0"/>
              </a:spcBef>
              <a:spcAft>
                <a:spcPts val="0"/>
              </a:spcAft>
              <a:buNone/>
            </a:pPr>
            <a:endParaRPr sz="1600">
              <a:solidFill>
                <a:srgbClr val="231F20"/>
              </a:solidFill>
              <a:latin typeface="Proxima Nova"/>
              <a:ea typeface="Proxima Nova"/>
              <a:cs typeface="Proxima Nova"/>
              <a:sym typeface="Proxima Nova"/>
            </a:endParaRPr>
          </a:p>
          <a:p>
            <a:pPr marL="0" lvl="0" indent="0" algn="ctr" rtl="0">
              <a:lnSpc>
                <a:spcPct val="100000"/>
              </a:lnSpc>
              <a:spcBef>
                <a:spcPts val="0"/>
              </a:spcBef>
              <a:spcAft>
                <a:spcPts val="0"/>
              </a:spcAft>
              <a:buNone/>
            </a:pPr>
            <a:endParaRPr sz="1600" b="1">
              <a:solidFill>
                <a:srgbClr val="231F20"/>
              </a:solidFill>
              <a:latin typeface="Proxima Nova"/>
              <a:ea typeface="Proxima Nova"/>
              <a:cs typeface="Proxima Nova"/>
              <a:sym typeface="Proxima Nova"/>
            </a:endParaRPr>
          </a:p>
        </p:txBody>
      </p:sp>
      <p:sp>
        <p:nvSpPr>
          <p:cNvPr id="779" name="Google Shape;779;p108"/>
          <p:cNvSpPr txBox="1"/>
          <p:nvPr/>
        </p:nvSpPr>
        <p:spPr>
          <a:xfrm>
            <a:off x="6118770" y="3532723"/>
            <a:ext cx="2297400" cy="830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a:solidFill>
                  <a:srgbClr val="231F20"/>
                </a:solidFill>
                <a:latin typeface="Proxima Nova Extrabold"/>
                <a:ea typeface="Proxima Nova Extrabold"/>
                <a:cs typeface="Proxima Nova Extrabold"/>
                <a:sym typeface="Proxima Nova Extrabold"/>
              </a:rPr>
              <a:t>Provide language &amp; accessibility support</a:t>
            </a:r>
            <a:endParaRPr sz="1600">
              <a:solidFill>
                <a:srgbClr val="231F20"/>
              </a:solidFill>
              <a:latin typeface="Proxima Nova Extrabold"/>
              <a:ea typeface="Proxima Nova Extrabold"/>
              <a:cs typeface="Proxima Nova Extrabold"/>
              <a:sym typeface="Proxima Nova Extrabold"/>
            </a:endParaRPr>
          </a:p>
          <a:p>
            <a:pPr marL="0" lvl="0" indent="0" algn="ctr" rtl="0">
              <a:lnSpc>
                <a:spcPct val="100000"/>
              </a:lnSpc>
              <a:spcBef>
                <a:spcPts val="0"/>
              </a:spcBef>
              <a:spcAft>
                <a:spcPts val="0"/>
              </a:spcAft>
              <a:buNone/>
            </a:pPr>
            <a:endParaRPr sz="1600" b="1">
              <a:solidFill>
                <a:srgbClr val="231F20"/>
              </a:solidFill>
              <a:latin typeface="Proxima Nova"/>
              <a:ea typeface="Proxima Nova"/>
              <a:cs typeface="Proxima Nova"/>
              <a:sym typeface="Proxima Nova"/>
            </a:endParaRPr>
          </a:p>
        </p:txBody>
      </p:sp>
      <p:sp>
        <p:nvSpPr>
          <p:cNvPr id="780" name="Google Shape;780;p108"/>
          <p:cNvSpPr txBox="1"/>
          <p:nvPr/>
        </p:nvSpPr>
        <p:spPr>
          <a:xfrm>
            <a:off x="5969339" y="2581766"/>
            <a:ext cx="2489100" cy="35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600">
                <a:solidFill>
                  <a:srgbClr val="231F20"/>
                </a:solidFill>
                <a:latin typeface="Proxima Nova Extrabold"/>
                <a:ea typeface="Proxima Nova Extrabold"/>
                <a:cs typeface="Proxima Nova Extrabold"/>
                <a:sym typeface="Proxima Nova Extrabold"/>
              </a:rPr>
              <a:t>Provide trusted support </a:t>
            </a:r>
            <a:r>
              <a:rPr lang="en" sz="1600">
                <a:solidFill>
                  <a:srgbClr val="231F20"/>
                </a:solidFill>
                <a:latin typeface="Proxima Nova"/>
                <a:ea typeface="Proxima Nova"/>
                <a:cs typeface="Proxima Nova"/>
                <a:sym typeface="Proxima Nova"/>
              </a:rPr>
              <a:t>in community settings.</a:t>
            </a:r>
            <a:endParaRPr sz="1600">
              <a:solidFill>
                <a:srgbClr val="231F20"/>
              </a:solidFill>
              <a:latin typeface="Proxima Nova"/>
              <a:ea typeface="Proxima Nova"/>
              <a:cs typeface="Proxima Nova"/>
              <a:sym typeface="Proxima Nova"/>
            </a:endParaRPr>
          </a:p>
        </p:txBody>
      </p:sp>
      <p:sp>
        <p:nvSpPr>
          <p:cNvPr id="781" name="Google Shape;781;p108"/>
          <p:cNvSpPr/>
          <p:nvPr/>
        </p:nvSpPr>
        <p:spPr>
          <a:xfrm rot="5400000">
            <a:off x="3158775" y="3822975"/>
            <a:ext cx="311725" cy="269600"/>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2" name="Google Shape;782;p108"/>
          <p:cNvSpPr/>
          <p:nvPr/>
        </p:nvSpPr>
        <p:spPr>
          <a:xfrm rot="5400000">
            <a:off x="3158775" y="2844425"/>
            <a:ext cx="311725" cy="269600"/>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3" name="Google Shape;783;p108"/>
          <p:cNvSpPr/>
          <p:nvPr/>
        </p:nvSpPr>
        <p:spPr>
          <a:xfrm rot="-5400000" flipH="1">
            <a:off x="5561593" y="2869861"/>
            <a:ext cx="311725" cy="269600"/>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4" name="Google Shape;784;p108"/>
          <p:cNvSpPr/>
          <p:nvPr/>
        </p:nvSpPr>
        <p:spPr>
          <a:xfrm rot="-5400000" flipH="1">
            <a:off x="5578893" y="3822988"/>
            <a:ext cx="311725" cy="269600"/>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5" name="Google Shape;785;p108"/>
          <p:cNvSpPr/>
          <p:nvPr/>
        </p:nvSpPr>
        <p:spPr>
          <a:xfrm rot="10800000" flipH="1">
            <a:off x="5124795" y="2263025"/>
            <a:ext cx="311725" cy="269600"/>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6" name="Google Shape;786;p108"/>
          <p:cNvSpPr/>
          <p:nvPr/>
        </p:nvSpPr>
        <p:spPr>
          <a:xfrm rot="10800000" flipH="1">
            <a:off x="3743243" y="2254366"/>
            <a:ext cx="311725" cy="269600"/>
          </a:xfrm>
          <a:prstGeom prst="flowChartExtra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87" name="Google Shape;787;p108" title="judge (2).png"/>
          <p:cNvPicPr preferRelativeResize="0"/>
          <p:nvPr/>
        </p:nvPicPr>
        <p:blipFill>
          <a:blip r:embed="rId3">
            <a:alphaModFix/>
          </a:blip>
          <a:stretch>
            <a:fillRect/>
          </a:stretch>
        </p:blipFill>
        <p:spPr>
          <a:xfrm>
            <a:off x="3187547" y="2455695"/>
            <a:ext cx="2780700" cy="2780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1"/>
          <p:cNvSpPr txBox="1">
            <a:spLocks noGrp="1"/>
          </p:cNvSpPr>
          <p:nvPr>
            <p:ph type="ctrTitle"/>
          </p:nvPr>
        </p:nvSpPr>
        <p:spPr>
          <a:xfrm>
            <a:off x="395650" y="173000"/>
            <a:ext cx="8385300" cy="1677600"/>
          </a:xfrm>
          <a:prstGeom prst="rect">
            <a:avLst/>
          </a:prstGeom>
        </p:spPr>
        <p:txBody>
          <a:bodyPr spcFirstLastPara="1" wrap="square" lIns="91425" tIns="91425" rIns="91425" bIns="91425" anchor="b" anchorCtr="0">
            <a:spAutoFit/>
          </a:bodyPr>
          <a:lstStyle/>
          <a:p>
            <a:pPr marL="0" lvl="0" indent="0" algn="ctr" rtl="0">
              <a:lnSpc>
                <a:spcPct val="100000"/>
              </a:lnSpc>
              <a:spcBef>
                <a:spcPts val="0"/>
              </a:spcBef>
              <a:spcAft>
                <a:spcPts val="0"/>
              </a:spcAft>
              <a:buNone/>
            </a:pPr>
            <a:r>
              <a:rPr lang="en" sz="4000" b="1">
                <a:solidFill>
                  <a:srgbClr val="138194"/>
                </a:solidFill>
                <a:latin typeface="Proxima Nova"/>
                <a:ea typeface="Proxima Nova"/>
                <a:cs typeface="Proxima Nova"/>
                <a:sym typeface="Proxima Nova"/>
              </a:rPr>
              <a:t>Legal Education as Empowerment</a:t>
            </a:r>
            <a:endParaRPr sz="4000" b="1">
              <a:solidFill>
                <a:srgbClr val="138194"/>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900" b="1" i="1">
              <a:solidFill>
                <a:srgbClr val="138194"/>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None/>
            </a:pPr>
            <a:endParaRPr sz="1900" b="1" i="1">
              <a:solidFill>
                <a:srgbClr val="138194"/>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None/>
            </a:pPr>
            <a:endParaRPr sz="1900" b="1">
              <a:solidFill>
                <a:srgbClr val="138194"/>
              </a:solidFill>
              <a:latin typeface="Calibri"/>
              <a:ea typeface="Calibri"/>
              <a:cs typeface="Calibri"/>
              <a:sym typeface="Calibri"/>
            </a:endParaRPr>
          </a:p>
        </p:txBody>
      </p:sp>
      <p:grpSp>
        <p:nvGrpSpPr>
          <p:cNvPr id="590" name="Google Shape;590;p91"/>
          <p:cNvGrpSpPr/>
          <p:nvPr/>
        </p:nvGrpSpPr>
        <p:grpSpPr>
          <a:xfrm>
            <a:off x="0" y="1442226"/>
            <a:ext cx="9144000" cy="3574785"/>
            <a:chOff x="0" y="1684726"/>
            <a:chExt cx="9144000" cy="3574785"/>
          </a:xfrm>
        </p:grpSpPr>
        <p:pic>
          <p:nvPicPr>
            <p:cNvPr id="591" name="Google Shape;591;p91" title="JUSTICE YELLOW.png"/>
            <p:cNvPicPr preferRelativeResize="0"/>
            <p:nvPr/>
          </p:nvPicPr>
          <p:blipFill>
            <a:blip r:embed="rId3">
              <a:alphaModFix/>
            </a:blip>
            <a:stretch>
              <a:fillRect/>
            </a:stretch>
          </p:blipFill>
          <p:spPr>
            <a:xfrm>
              <a:off x="4610289" y="2382306"/>
              <a:ext cx="2138776" cy="2851680"/>
            </a:xfrm>
            <a:prstGeom prst="rect">
              <a:avLst/>
            </a:prstGeom>
            <a:noFill/>
            <a:ln>
              <a:noFill/>
            </a:ln>
          </p:spPr>
        </p:pic>
        <p:pic>
          <p:nvPicPr>
            <p:cNvPr id="592" name="Google Shape;592;p91" title="IMPACT BLUE.png"/>
            <p:cNvPicPr preferRelativeResize="0"/>
            <p:nvPr/>
          </p:nvPicPr>
          <p:blipFill>
            <a:blip r:embed="rId4">
              <a:alphaModFix/>
            </a:blip>
            <a:stretch>
              <a:fillRect/>
            </a:stretch>
          </p:blipFill>
          <p:spPr>
            <a:xfrm>
              <a:off x="2213371" y="1684726"/>
              <a:ext cx="2661100" cy="3548100"/>
            </a:xfrm>
            <a:prstGeom prst="rect">
              <a:avLst/>
            </a:prstGeom>
            <a:noFill/>
            <a:ln>
              <a:noFill/>
            </a:ln>
          </p:spPr>
        </p:pic>
        <p:pic>
          <p:nvPicPr>
            <p:cNvPr id="593" name="Google Shape;593;p91" title="SALMON.png"/>
            <p:cNvPicPr preferRelativeResize="0"/>
            <p:nvPr/>
          </p:nvPicPr>
          <p:blipFill rotWithShape="1">
            <a:blip r:embed="rId5">
              <a:alphaModFix/>
            </a:blip>
            <a:srcRect t="-410" b="410"/>
            <a:stretch/>
          </p:blipFill>
          <p:spPr>
            <a:xfrm>
              <a:off x="6621900" y="1896712"/>
              <a:ext cx="2522099" cy="3362799"/>
            </a:xfrm>
            <a:prstGeom prst="rect">
              <a:avLst/>
            </a:prstGeom>
            <a:noFill/>
            <a:ln>
              <a:noFill/>
            </a:ln>
          </p:spPr>
        </p:pic>
        <p:pic>
          <p:nvPicPr>
            <p:cNvPr id="594" name="Google Shape;594;p91" title="AQUAMARINE.png"/>
            <p:cNvPicPr preferRelativeResize="0"/>
            <p:nvPr/>
          </p:nvPicPr>
          <p:blipFill>
            <a:blip r:embed="rId6">
              <a:alphaModFix/>
            </a:blip>
            <a:stretch>
              <a:fillRect/>
            </a:stretch>
          </p:blipFill>
          <p:spPr>
            <a:xfrm>
              <a:off x="0" y="2258367"/>
              <a:ext cx="2224750" cy="2966334"/>
            </a:xfrm>
            <a:prstGeom prst="rect">
              <a:avLst/>
            </a:prstGeom>
            <a:noFill/>
            <a:ln>
              <a:noFill/>
            </a:ln>
          </p:spPr>
        </p:pic>
      </p:grpSp>
      <p:sp>
        <p:nvSpPr>
          <p:cNvPr id="595" name="Google Shape;595;p91"/>
          <p:cNvSpPr/>
          <p:nvPr/>
        </p:nvSpPr>
        <p:spPr>
          <a:xfrm>
            <a:off x="0" y="4901100"/>
            <a:ext cx="9144000" cy="2424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1"/>
        <p:cNvGrpSpPr/>
        <p:nvPr/>
      </p:nvGrpSpPr>
      <p:grpSpPr>
        <a:xfrm>
          <a:off x="0" y="0"/>
          <a:ext cx="0" cy="0"/>
          <a:chOff x="0" y="0"/>
          <a:chExt cx="0" cy="0"/>
        </a:xfrm>
      </p:grpSpPr>
      <p:sp>
        <p:nvSpPr>
          <p:cNvPr id="792" name="Google Shape;792;p109"/>
          <p:cNvSpPr/>
          <p:nvPr/>
        </p:nvSpPr>
        <p:spPr>
          <a:xfrm>
            <a:off x="0" y="4901100"/>
            <a:ext cx="9144000" cy="242400"/>
          </a:xfrm>
          <a:prstGeom prst="rect">
            <a:avLst/>
          </a:prstGeom>
          <a:solidFill>
            <a:srgbClr val="138194"/>
          </a:solidFill>
          <a:ln w="9525" cap="flat" cmpd="sng">
            <a:solidFill>
              <a:srgbClr val="1381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222222"/>
              </a:highlight>
            </a:endParaRPr>
          </a:p>
        </p:txBody>
      </p:sp>
      <p:sp>
        <p:nvSpPr>
          <p:cNvPr id="793" name="Google Shape;793;p109"/>
          <p:cNvSpPr txBox="1"/>
          <p:nvPr/>
        </p:nvSpPr>
        <p:spPr>
          <a:xfrm>
            <a:off x="885600" y="866150"/>
            <a:ext cx="4080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b="1"/>
          </a:p>
        </p:txBody>
      </p:sp>
      <p:sp>
        <p:nvSpPr>
          <p:cNvPr id="794" name="Google Shape;794;p109"/>
          <p:cNvSpPr/>
          <p:nvPr/>
        </p:nvSpPr>
        <p:spPr>
          <a:xfrm>
            <a:off x="419700" y="1271500"/>
            <a:ext cx="3804000" cy="3069600"/>
          </a:xfrm>
          <a:prstGeom prst="flowChartAlternateProcess">
            <a:avLst/>
          </a:prstGeom>
          <a:solidFill>
            <a:schemeClr val="lt2"/>
          </a:solidFill>
          <a:ln w="38100" cap="flat" cmpd="sng">
            <a:solidFill>
              <a:srgbClr val="1381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b="1" dirty="0"/>
          </a:p>
          <a:p>
            <a:pPr marL="0" lvl="0" indent="0" algn="l" rtl="0">
              <a:lnSpc>
                <a:spcPct val="115000"/>
              </a:lnSpc>
              <a:spcBef>
                <a:spcPts val="1200"/>
              </a:spcBef>
              <a:spcAft>
                <a:spcPts val="0"/>
              </a:spcAft>
              <a:buNone/>
            </a:pPr>
            <a:endParaRPr sz="1800" b="1" dirty="0"/>
          </a:p>
          <a:p>
            <a:pPr marL="0" lvl="0" indent="0" algn="ctr" rtl="0">
              <a:lnSpc>
                <a:spcPct val="115000"/>
              </a:lnSpc>
              <a:spcBef>
                <a:spcPts val="1200"/>
              </a:spcBef>
              <a:spcAft>
                <a:spcPts val="0"/>
              </a:spcAft>
              <a:buNone/>
            </a:pPr>
            <a:r>
              <a:rPr lang="en" sz="2500" b="1" dirty="0">
                <a:latin typeface="Proxima Nova"/>
                <a:ea typeface="Proxima Nova"/>
                <a:cs typeface="Proxima Nova"/>
                <a:sym typeface="Proxima Nova"/>
              </a:rPr>
              <a:t>In-Person Training Opportunity </a:t>
            </a:r>
            <a:endParaRPr sz="2500" b="1" dirty="0">
              <a:latin typeface="Proxima Nova"/>
              <a:ea typeface="Proxima Nova"/>
              <a:cs typeface="Proxima Nova"/>
              <a:sym typeface="Proxima Nova"/>
            </a:endParaRPr>
          </a:p>
          <a:p>
            <a:pPr marL="0" lvl="0" indent="0" algn="ctr" rtl="0">
              <a:lnSpc>
                <a:spcPct val="115000"/>
              </a:lnSpc>
              <a:spcBef>
                <a:spcPts val="0"/>
              </a:spcBef>
              <a:spcAft>
                <a:spcPts val="0"/>
              </a:spcAft>
              <a:buNone/>
            </a:pPr>
            <a:endParaRPr sz="1500" b="1" dirty="0"/>
          </a:p>
          <a:p>
            <a:pPr marL="0" lvl="0" indent="0" algn="ctr" rtl="0">
              <a:lnSpc>
                <a:spcPct val="115000"/>
              </a:lnSpc>
              <a:spcBef>
                <a:spcPts val="0"/>
              </a:spcBef>
              <a:spcAft>
                <a:spcPts val="0"/>
              </a:spcAft>
              <a:buNone/>
            </a:pPr>
            <a:r>
              <a:rPr lang="en" sz="2000" dirty="0">
                <a:latin typeface="Proxima Nova"/>
                <a:ea typeface="Proxima Nova"/>
                <a:cs typeface="Proxima Nova"/>
                <a:sym typeface="Proxima Nova"/>
              </a:rPr>
              <a:t>Fall Conference</a:t>
            </a:r>
            <a:endParaRPr sz="2000" dirty="0">
              <a:latin typeface="Proxima Nova"/>
              <a:ea typeface="Proxima Nova"/>
              <a:cs typeface="Proxima Nova"/>
              <a:sym typeface="Proxima Nova"/>
            </a:endParaRPr>
          </a:p>
          <a:p>
            <a:pPr marL="0" lvl="0" indent="0" algn="ctr" rtl="0">
              <a:lnSpc>
                <a:spcPct val="115000"/>
              </a:lnSpc>
              <a:spcBef>
                <a:spcPts val="0"/>
              </a:spcBef>
              <a:spcAft>
                <a:spcPts val="0"/>
              </a:spcAft>
              <a:buNone/>
            </a:pPr>
            <a:r>
              <a:rPr lang="en" sz="2000" dirty="0">
                <a:latin typeface="Proxima Nova"/>
                <a:ea typeface="Proxima Nova"/>
                <a:cs typeface="Proxima Nova"/>
                <a:sym typeface="Proxima Nova"/>
              </a:rPr>
              <a:t>October 13-14, 2026</a:t>
            </a:r>
            <a:endParaRPr sz="2000" dirty="0">
              <a:latin typeface="Proxima Nova"/>
              <a:ea typeface="Proxima Nova"/>
              <a:cs typeface="Proxima Nova"/>
              <a:sym typeface="Proxima Nova"/>
            </a:endParaRPr>
          </a:p>
          <a:p>
            <a:pPr marL="0" lvl="0" indent="0" algn="ctr" rtl="0">
              <a:lnSpc>
                <a:spcPct val="115000"/>
              </a:lnSpc>
              <a:spcBef>
                <a:spcPts val="0"/>
              </a:spcBef>
              <a:spcAft>
                <a:spcPts val="0"/>
              </a:spcAft>
              <a:buNone/>
            </a:pPr>
            <a:r>
              <a:rPr lang="en" sz="2000" dirty="0">
                <a:latin typeface="Proxima Nova"/>
                <a:ea typeface="Proxima Nova"/>
                <a:cs typeface="Proxima Nova"/>
                <a:sym typeface="Proxima Nova"/>
              </a:rPr>
              <a:t>Riverside, CA </a:t>
            </a:r>
            <a:endParaRPr sz="2000" dirty="0">
              <a:latin typeface="Proxima Nova"/>
              <a:ea typeface="Proxima Nova"/>
              <a:cs typeface="Proxima Nova"/>
              <a:sym typeface="Proxima Nova"/>
            </a:endParaRPr>
          </a:p>
          <a:p>
            <a:pPr marL="0" lvl="0" indent="0" algn="l" rtl="0">
              <a:lnSpc>
                <a:spcPct val="115000"/>
              </a:lnSpc>
              <a:spcBef>
                <a:spcPts val="0"/>
              </a:spcBef>
              <a:spcAft>
                <a:spcPts val="0"/>
              </a:spcAft>
              <a:buNone/>
            </a:pPr>
            <a:endParaRPr dirty="0"/>
          </a:p>
          <a:p>
            <a:pPr marL="0" lvl="0" indent="0" algn="l" rtl="0">
              <a:spcBef>
                <a:spcPts val="1200"/>
              </a:spcBef>
              <a:spcAft>
                <a:spcPts val="0"/>
              </a:spcAft>
              <a:buNone/>
            </a:pPr>
            <a:endParaRPr dirty="0">
              <a:latin typeface="Average"/>
              <a:ea typeface="Average"/>
              <a:cs typeface="Average"/>
              <a:sym typeface="Average"/>
            </a:endParaRPr>
          </a:p>
        </p:txBody>
      </p:sp>
      <p:sp>
        <p:nvSpPr>
          <p:cNvPr id="795" name="Google Shape;795;p109"/>
          <p:cNvSpPr/>
          <p:nvPr/>
        </p:nvSpPr>
        <p:spPr>
          <a:xfrm>
            <a:off x="4767300" y="1271388"/>
            <a:ext cx="3957000" cy="3069600"/>
          </a:xfrm>
          <a:prstGeom prst="flowChartAlternateProcess">
            <a:avLst/>
          </a:prstGeom>
          <a:solidFill>
            <a:schemeClr val="lt2"/>
          </a:solidFill>
          <a:ln w="38100" cap="flat" cmpd="sng">
            <a:solidFill>
              <a:srgbClr val="FF8E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b="1"/>
          </a:p>
          <a:p>
            <a:pPr marL="0" lvl="0" indent="0" algn="l" rtl="0">
              <a:lnSpc>
                <a:spcPct val="115000"/>
              </a:lnSpc>
              <a:spcBef>
                <a:spcPts val="1200"/>
              </a:spcBef>
              <a:spcAft>
                <a:spcPts val="0"/>
              </a:spcAft>
              <a:buNone/>
            </a:pPr>
            <a:endParaRPr sz="1800" b="1"/>
          </a:p>
          <a:p>
            <a:pPr marL="0" lvl="0" indent="0" algn="ctr" rtl="0">
              <a:lnSpc>
                <a:spcPct val="115000"/>
              </a:lnSpc>
              <a:spcBef>
                <a:spcPts val="1200"/>
              </a:spcBef>
              <a:spcAft>
                <a:spcPts val="0"/>
              </a:spcAft>
              <a:buNone/>
            </a:pPr>
            <a:r>
              <a:rPr lang="en" sz="2500" b="1"/>
              <a:t>Virtual Training Opportunity</a:t>
            </a:r>
            <a:endParaRPr sz="2500" b="1"/>
          </a:p>
          <a:p>
            <a:pPr marL="0" lvl="0" indent="0" algn="ctr" rtl="0">
              <a:lnSpc>
                <a:spcPct val="115000"/>
              </a:lnSpc>
              <a:spcBef>
                <a:spcPts val="0"/>
              </a:spcBef>
              <a:spcAft>
                <a:spcPts val="0"/>
              </a:spcAft>
              <a:buNone/>
            </a:pPr>
            <a:endParaRPr sz="1600" b="1">
              <a:latin typeface="Proxima Nova"/>
              <a:ea typeface="Proxima Nova"/>
              <a:cs typeface="Proxima Nova"/>
              <a:sym typeface="Proxima Nova"/>
            </a:endParaRPr>
          </a:p>
          <a:p>
            <a:pPr marL="0" lvl="0" indent="0" algn="ctr" rtl="0">
              <a:lnSpc>
                <a:spcPct val="115000"/>
              </a:lnSpc>
              <a:spcBef>
                <a:spcPts val="0"/>
              </a:spcBef>
              <a:spcAft>
                <a:spcPts val="0"/>
              </a:spcAft>
              <a:buNone/>
            </a:pPr>
            <a:r>
              <a:rPr lang="en" sz="2000">
                <a:latin typeface="Proxima Nova"/>
                <a:ea typeface="Proxima Nova"/>
                <a:cs typeface="Proxima Nova"/>
                <a:sym typeface="Proxima Nova"/>
              </a:rPr>
              <a:t>Via Zoom</a:t>
            </a:r>
            <a:endParaRPr sz="2000">
              <a:latin typeface="Proxima Nova"/>
              <a:ea typeface="Proxima Nova"/>
              <a:cs typeface="Proxima Nova"/>
              <a:sym typeface="Proxima Nova"/>
            </a:endParaRPr>
          </a:p>
          <a:p>
            <a:pPr marL="0" lvl="0" indent="0" algn="ctr" rtl="0">
              <a:lnSpc>
                <a:spcPct val="115000"/>
              </a:lnSpc>
              <a:spcBef>
                <a:spcPts val="0"/>
              </a:spcBef>
              <a:spcAft>
                <a:spcPts val="0"/>
              </a:spcAft>
              <a:buNone/>
            </a:pPr>
            <a:r>
              <a:rPr lang="en" sz="2000">
                <a:latin typeface="Proxima Nova"/>
                <a:ea typeface="Proxima Nova"/>
                <a:cs typeface="Proxima Nova"/>
                <a:sym typeface="Proxima Nova"/>
              </a:rPr>
              <a:t>2027</a:t>
            </a:r>
            <a:endParaRPr sz="1600">
              <a:latin typeface="Proxima Nova"/>
              <a:ea typeface="Proxima Nova"/>
              <a:cs typeface="Proxima Nova"/>
              <a:sym typeface="Proxima Nova"/>
            </a:endParaRPr>
          </a:p>
          <a:p>
            <a:pPr marL="0" lvl="0" indent="0" algn="l" rtl="0">
              <a:lnSpc>
                <a:spcPct val="115000"/>
              </a:lnSpc>
              <a:spcBef>
                <a:spcPts val="0"/>
              </a:spcBef>
              <a:spcAft>
                <a:spcPts val="0"/>
              </a:spcAft>
              <a:buNone/>
            </a:pPr>
            <a:endParaRPr b="1"/>
          </a:p>
          <a:p>
            <a:pPr marL="0" lvl="0" indent="0" algn="l" rtl="0">
              <a:spcBef>
                <a:spcPts val="1200"/>
              </a:spcBef>
              <a:spcAft>
                <a:spcPts val="0"/>
              </a:spcAft>
              <a:buNone/>
            </a:pPr>
            <a:endParaRPr>
              <a:latin typeface="Average"/>
              <a:ea typeface="Average"/>
              <a:cs typeface="Average"/>
              <a:sym typeface="Average"/>
            </a:endParaRPr>
          </a:p>
        </p:txBody>
      </p:sp>
      <p:sp>
        <p:nvSpPr>
          <p:cNvPr id="796" name="Google Shape;796;p109"/>
          <p:cNvSpPr txBox="1"/>
          <p:nvPr/>
        </p:nvSpPr>
        <p:spPr>
          <a:xfrm>
            <a:off x="372600" y="-474900"/>
            <a:ext cx="8351700" cy="474900"/>
          </a:xfrm>
          <a:prstGeom prst="rect">
            <a:avLst/>
          </a:prstGeom>
          <a:noFill/>
          <a:ln>
            <a:noFill/>
          </a:ln>
        </p:spPr>
        <p:txBody>
          <a:bodyPr spcFirstLastPara="1" wrap="square" lIns="91425" tIns="91425" rIns="91425" bIns="91425" anchor="t" anchorCtr="0">
            <a:noAutofit/>
          </a:bodyPr>
          <a:lstStyle/>
          <a:p>
            <a:pPr marL="0" lvl="0" indent="0" algn="ctr" rtl="0">
              <a:lnSpc>
                <a:spcPct val="313636"/>
              </a:lnSpc>
              <a:spcBef>
                <a:spcPts val="1200"/>
              </a:spcBef>
              <a:spcAft>
                <a:spcPts val="1200"/>
              </a:spcAft>
              <a:buNone/>
            </a:pPr>
            <a:r>
              <a:rPr lang="en" sz="3400" b="1" dirty="0">
                <a:solidFill>
                  <a:srgbClr val="138194"/>
                </a:solidFill>
                <a:latin typeface="Proxima Nova"/>
                <a:ea typeface="Proxima Nova"/>
                <a:cs typeface="Proxima Nova"/>
                <a:sym typeface="Proxima Nova"/>
              </a:rPr>
              <a:t>Sign-Up to get Legal First Aid® Certified</a:t>
            </a:r>
            <a:endParaRPr sz="3400" b="1" dirty="0">
              <a:solidFill>
                <a:srgbClr val="138194"/>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38194"/>
        </a:solidFill>
        <a:effectLst/>
      </p:bgPr>
    </p:bg>
    <p:spTree>
      <p:nvGrpSpPr>
        <p:cNvPr id="1" name="Shape 800"/>
        <p:cNvGrpSpPr/>
        <p:nvPr/>
      </p:nvGrpSpPr>
      <p:grpSpPr>
        <a:xfrm>
          <a:off x="0" y="0"/>
          <a:ext cx="0" cy="0"/>
          <a:chOff x="0" y="0"/>
          <a:chExt cx="0" cy="0"/>
        </a:xfrm>
      </p:grpSpPr>
      <p:sp>
        <p:nvSpPr>
          <p:cNvPr id="801" name="Google Shape;801;p110"/>
          <p:cNvSpPr txBox="1">
            <a:spLocks noGrp="1"/>
          </p:cNvSpPr>
          <p:nvPr>
            <p:ph type="ctrTitle" idx="4294967295"/>
          </p:nvPr>
        </p:nvSpPr>
        <p:spPr>
          <a:xfrm>
            <a:off x="723382" y="1854505"/>
            <a:ext cx="4716900" cy="10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300">
                <a:solidFill>
                  <a:schemeClr val="lt1"/>
                </a:solidFill>
                <a:latin typeface="Proxima Nova Extrabold"/>
                <a:ea typeface="Proxima Nova Extrabold"/>
                <a:cs typeface="Proxima Nova Extrabold"/>
                <a:sym typeface="Proxima Nova Extrabold"/>
              </a:rPr>
              <a:t>THANK YOU</a:t>
            </a:r>
            <a:endParaRPr sz="4300">
              <a:solidFill>
                <a:schemeClr val="lt1"/>
              </a:solidFill>
              <a:latin typeface="Proxima Nova Extrabold"/>
              <a:ea typeface="Proxima Nova Extrabold"/>
              <a:cs typeface="Proxima Nova Extrabold"/>
              <a:sym typeface="Proxima Nova Extrabold"/>
            </a:endParaRPr>
          </a:p>
          <a:p>
            <a:pPr marL="0" lvl="0" indent="0" algn="l" rtl="0">
              <a:spcBef>
                <a:spcPts val="0"/>
              </a:spcBef>
              <a:spcAft>
                <a:spcPts val="0"/>
              </a:spcAft>
              <a:buSzPts val="990"/>
              <a:buNone/>
            </a:pPr>
            <a:endParaRPr sz="2600">
              <a:solidFill>
                <a:schemeClr val="lt1"/>
              </a:solidFill>
              <a:latin typeface="Proxima Nova"/>
              <a:ea typeface="Proxima Nova"/>
              <a:cs typeface="Proxima Nova"/>
              <a:sym typeface="Proxima Nova"/>
            </a:endParaRPr>
          </a:p>
        </p:txBody>
      </p:sp>
      <p:pic>
        <p:nvPicPr>
          <p:cNvPr id="802" name="Google Shape;802;p110" title="Copy of LL_logo_white.png"/>
          <p:cNvPicPr preferRelativeResize="0"/>
          <p:nvPr/>
        </p:nvPicPr>
        <p:blipFill>
          <a:blip r:embed="rId3">
            <a:alphaModFix/>
          </a:blip>
          <a:stretch>
            <a:fillRect/>
          </a:stretch>
        </p:blipFill>
        <p:spPr>
          <a:xfrm>
            <a:off x="544400" y="4076850"/>
            <a:ext cx="1533075" cy="690301"/>
          </a:xfrm>
          <a:prstGeom prst="rect">
            <a:avLst/>
          </a:prstGeom>
          <a:noFill/>
          <a:ln>
            <a:noFill/>
          </a:ln>
        </p:spPr>
      </p:pic>
      <p:sp>
        <p:nvSpPr>
          <p:cNvPr id="803" name="Google Shape;803;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804" name="Google Shape;804;p110"/>
          <p:cNvSpPr/>
          <p:nvPr/>
        </p:nvSpPr>
        <p:spPr>
          <a:xfrm>
            <a:off x="5441189" y="697199"/>
            <a:ext cx="3089400" cy="3747600"/>
          </a:xfrm>
          <a:prstGeom prst="round2SameRect">
            <a:avLst>
              <a:gd name="adj1" fmla="val 49475"/>
              <a:gd name="adj2" fmla="val 0"/>
            </a:avLst>
          </a:prstGeom>
          <a:solidFill>
            <a:srgbClr val="FF8E72"/>
          </a:solidFill>
          <a:ln>
            <a:noFill/>
          </a:ln>
        </p:spPr>
        <p:txBody>
          <a:bodyPr spcFirstLastPara="1" wrap="square" lIns="94850" tIns="94850" rIns="94850" bIns="94850" anchor="ctr" anchorCtr="0">
            <a:noAutofit/>
          </a:bodyPr>
          <a:lstStyle/>
          <a:p>
            <a:pPr marL="0" lvl="0" indent="0" algn="ctr" rtl="0">
              <a:spcBef>
                <a:spcPts val="0"/>
              </a:spcBef>
              <a:spcAft>
                <a:spcPts val="0"/>
              </a:spcAft>
              <a:buNone/>
            </a:pPr>
            <a:endParaRPr sz="1453"/>
          </a:p>
        </p:txBody>
      </p:sp>
      <p:pic>
        <p:nvPicPr>
          <p:cNvPr id="805" name="Google Shape;805;p110" title="Copy of Copy of 22-23 Adriana2.png"/>
          <p:cNvPicPr preferRelativeResize="0">
            <a:picLocks noGrp="1"/>
          </p:cNvPicPr>
          <p:nvPr>
            <p:ph type="pic" idx="2"/>
          </p:nvPr>
        </p:nvPicPr>
        <p:blipFill rotWithShape="1">
          <a:blip r:embed="rId4">
            <a:alphaModFix/>
          </a:blip>
          <a:srcRect t="18176" r="12358" b="6375"/>
          <a:stretch/>
        </p:blipFill>
        <p:spPr>
          <a:xfrm>
            <a:off x="5440276" y="900892"/>
            <a:ext cx="3089400" cy="3545400"/>
          </a:xfrm>
          <a:prstGeom prst="round2SameRect">
            <a:avLst>
              <a:gd name="adj1" fmla="val 50000"/>
              <a:gd name="adj2" fmla="val 0"/>
            </a:avLst>
          </a:prstGeom>
          <a:noFill/>
          <a:ln>
            <a:noFill/>
          </a:ln>
        </p:spPr>
      </p:pic>
      <p:pic>
        <p:nvPicPr>
          <p:cNvPr id="806" name="Google Shape;806;p110" title="CACVSO Annual Report (2).png"/>
          <p:cNvPicPr preferRelativeResize="0"/>
          <p:nvPr/>
        </p:nvPicPr>
        <p:blipFill>
          <a:blip r:embed="rId5">
            <a:alphaModFix/>
          </a:blip>
          <a:stretch>
            <a:fillRect/>
          </a:stretch>
        </p:blipFill>
        <p:spPr>
          <a:xfrm>
            <a:off x="544400" y="515575"/>
            <a:ext cx="3966326" cy="1181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2"/>
          <p:cNvSpPr/>
          <p:nvPr/>
        </p:nvSpPr>
        <p:spPr>
          <a:xfrm>
            <a:off x="0" y="3150"/>
            <a:ext cx="9144000" cy="5143500"/>
          </a:xfrm>
          <a:prstGeom prst="rect">
            <a:avLst/>
          </a:prstGeom>
          <a:solidFill>
            <a:srgbClr val="13819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2"/>
          <p:cNvSpPr txBox="1">
            <a:spLocks noGrp="1"/>
          </p:cNvSpPr>
          <p:nvPr>
            <p:ph type="title"/>
          </p:nvPr>
        </p:nvSpPr>
        <p:spPr>
          <a:xfrm>
            <a:off x="1223500" y="922975"/>
            <a:ext cx="6476700" cy="1493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6100" b="1">
                <a:solidFill>
                  <a:schemeClr val="lt1"/>
                </a:solidFill>
                <a:latin typeface="Proxima Nova"/>
                <a:ea typeface="Proxima Nova"/>
                <a:cs typeface="Proxima Nova"/>
                <a:sym typeface="Proxima Nova"/>
              </a:rPr>
              <a:t>Describe the legal system </a:t>
            </a:r>
            <a:endParaRPr sz="6100" b="1">
              <a:solidFill>
                <a:schemeClr val="lt1"/>
              </a:solidFill>
              <a:latin typeface="Proxima Nova"/>
              <a:ea typeface="Proxima Nova"/>
              <a:cs typeface="Proxima Nova"/>
              <a:sym typeface="Proxima Nova"/>
            </a:endParaRPr>
          </a:p>
          <a:p>
            <a:pPr marL="0" lvl="0" indent="0" algn="ctr" rtl="0">
              <a:lnSpc>
                <a:spcPct val="100000"/>
              </a:lnSpc>
              <a:spcBef>
                <a:spcPts val="0"/>
              </a:spcBef>
              <a:spcAft>
                <a:spcPts val="0"/>
              </a:spcAft>
              <a:buSzPts val="990"/>
              <a:buNone/>
            </a:pPr>
            <a:r>
              <a:rPr lang="en" sz="6100" b="1">
                <a:solidFill>
                  <a:schemeClr val="lt1"/>
                </a:solidFill>
                <a:latin typeface="Proxima Nova"/>
                <a:ea typeface="Proxima Nova"/>
                <a:cs typeface="Proxima Nova"/>
                <a:sym typeface="Proxima Nova"/>
              </a:rPr>
              <a:t>in one word</a:t>
            </a:r>
            <a:endParaRPr sz="6100">
              <a:solidFill>
                <a:schemeClr val="lt1"/>
              </a:solidFill>
              <a:latin typeface="Proxima Nova Semibold"/>
              <a:ea typeface="Proxima Nova Semibold"/>
              <a:cs typeface="Proxima Nova Semibold"/>
              <a:sym typeface="Proxima Nova Semibold"/>
            </a:endParaRPr>
          </a:p>
        </p:txBody>
      </p:sp>
      <p:pic>
        <p:nvPicPr>
          <p:cNvPr id="602" name="Google Shape;602;p92"/>
          <p:cNvPicPr preferRelativeResize="0"/>
          <p:nvPr/>
        </p:nvPicPr>
        <p:blipFill>
          <a:blip r:embed="rId3">
            <a:alphaModFix/>
          </a:blip>
          <a:stretch>
            <a:fillRect/>
          </a:stretch>
        </p:blipFill>
        <p:spPr>
          <a:xfrm>
            <a:off x="275175" y="4464675"/>
            <a:ext cx="948324" cy="427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6"/>
        <p:cNvGrpSpPr/>
        <p:nvPr/>
      </p:nvGrpSpPr>
      <p:grpSpPr>
        <a:xfrm>
          <a:off x="0" y="0"/>
          <a:ext cx="0" cy="0"/>
          <a:chOff x="0" y="0"/>
          <a:chExt cx="0" cy="0"/>
        </a:xfrm>
      </p:grpSpPr>
      <p:pic>
        <p:nvPicPr>
          <p:cNvPr id="607" name="Google Shape;607;p93"/>
          <p:cNvPicPr preferRelativeResize="0"/>
          <p:nvPr/>
        </p:nvPicPr>
        <p:blipFill rotWithShape="1">
          <a:blip r:embed="rId3">
            <a:alphaModFix/>
          </a:blip>
          <a:srcRect l="6385" r="3808"/>
          <a:stretch/>
        </p:blipFill>
        <p:spPr>
          <a:xfrm>
            <a:off x="4525975" y="939487"/>
            <a:ext cx="4574677" cy="3108475"/>
          </a:xfrm>
          <a:prstGeom prst="rect">
            <a:avLst/>
          </a:prstGeom>
          <a:noFill/>
          <a:ln w="76200" cap="flat" cmpd="sng">
            <a:solidFill>
              <a:srgbClr val="138194"/>
            </a:solidFill>
            <a:prstDash val="solid"/>
            <a:round/>
            <a:headEnd type="none" w="sm" len="sm"/>
            <a:tailEnd type="none" w="sm" len="sm"/>
          </a:ln>
        </p:spPr>
      </p:pic>
      <p:pic>
        <p:nvPicPr>
          <p:cNvPr id="608" name="Google Shape;608;p93" title="Copy of One word 12.7.22(1).jpg"/>
          <p:cNvPicPr preferRelativeResize="0"/>
          <p:nvPr/>
        </p:nvPicPr>
        <p:blipFill>
          <a:blip r:embed="rId4">
            <a:alphaModFix/>
          </a:blip>
          <a:stretch>
            <a:fillRect/>
          </a:stretch>
        </p:blipFill>
        <p:spPr>
          <a:xfrm>
            <a:off x="0" y="943550"/>
            <a:ext cx="4433300" cy="3108474"/>
          </a:xfrm>
          <a:prstGeom prst="rect">
            <a:avLst/>
          </a:prstGeom>
          <a:noFill/>
          <a:ln w="76200" cap="flat" cmpd="sng">
            <a:solidFill>
              <a:srgbClr val="138194"/>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4"/>
          <p:cNvSpPr/>
          <p:nvPr/>
        </p:nvSpPr>
        <p:spPr>
          <a:xfrm>
            <a:off x="0" y="3150"/>
            <a:ext cx="5785800" cy="5143500"/>
          </a:xfrm>
          <a:prstGeom prst="rect">
            <a:avLst/>
          </a:prstGeom>
          <a:solidFill>
            <a:srgbClr val="13819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4"/>
          <p:cNvSpPr txBox="1">
            <a:spLocks noGrp="1"/>
          </p:cNvSpPr>
          <p:nvPr>
            <p:ph type="title"/>
          </p:nvPr>
        </p:nvSpPr>
        <p:spPr>
          <a:xfrm>
            <a:off x="207375" y="482850"/>
            <a:ext cx="5244300" cy="14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800">
                <a:solidFill>
                  <a:srgbClr val="FFFFFF"/>
                </a:solidFill>
                <a:latin typeface="Source Sans Pro"/>
                <a:ea typeface="Source Sans Pro"/>
                <a:cs typeface="Source Sans Pro"/>
                <a:sym typeface="Source Sans Pro"/>
              </a:rPr>
              <a:t>THE JUSTICE GAP</a:t>
            </a:r>
            <a:endParaRPr sz="3800">
              <a:solidFill>
                <a:srgbClr val="FFFFFF"/>
              </a:solidFill>
              <a:latin typeface="Source Sans Pro"/>
              <a:ea typeface="Source Sans Pro"/>
              <a:cs typeface="Source Sans Pro"/>
              <a:sym typeface="Source Sans Pro"/>
            </a:endParaRPr>
          </a:p>
        </p:txBody>
      </p:sp>
      <p:pic>
        <p:nvPicPr>
          <p:cNvPr id="615" name="Google Shape;615;p94"/>
          <p:cNvPicPr preferRelativeResize="0"/>
          <p:nvPr/>
        </p:nvPicPr>
        <p:blipFill>
          <a:blip r:embed="rId3">
            <a:alphaModFix/>
          </a:blip>
          <a:stretch>
            <a:fillRect/>
          </a:stretch>
        </p:blipFill>
        <p:spPr>
          <a:xfrm>
            <a:off x="275175" y="4464675"/>
            <a:ext cx="948324" cy="427001"/>
          </a:xfrm>
          <a:prstGeom prst="rect">
            <a:avLst/>
          </a:prstGeom>
          <a:noFill/>
          <a:ln>
            <a:noFill/>
          </a:ln>
        </p:spPr>
      </p:pic>
      <p:pic>
        <p:nvPicPr>
          <p:cNvPr id="616" name="Google Shape;616;p94"/>
          <p:cNvPicPr preferRelativeResize="0"/>
          <p:nvPr/>
        </p:nvPicPr>
        <p:blipFill>
          <a:blip r:embed="rId4">
            <a:alphaModFix/>
          </a:blip>
          <a:stretch>
            <a:fillRect/>
          </a:stretch>
        </p:blipFill>
        <p:spPr>
          <a:xfrm>
            <a:off x="3737575" y="947600"/>
            <a:ext cx="4185374" cy="3604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5"/>
          <p:cNvSpPr txBox="1">
            <a:spLocks noGrp="1"/>
          </p:cNvSpPr>
          <p:nvPr>
            <p:ph type="title" idx="2"/>
          </p:nvPr>
        </p:nvSpPr>
        <p:spPr>
          <a:xfrm>
            <a:off x="395700" y="2439975"/>
            <a:ext cx="8352600" cy="2413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4900">
                <a:solidFill>
                  <a:srgbClr val="138194"/>
                </a:solidFill>
              </a:rPr>
              <a:t>NOT ENOUGH LEGAL AID LAWYERS TO MEET THE NEED</a:t>
            </a:r>
            <a:endParaRPr sz="4900">
              <a:solidFill>
                <a:srgbClr val="138194"/>
              </a:solidFill>
            </a:endParaRPr>
          </a:p>
        </p:txBody>
      </p:sp>
      <p:pic>
        <p:nvPicPr>
          <p:cNvPr id="622" name="Google Shape;622;p95" title="no justice.png"/>
          <p:cNvPicPr preferRelativeResize="0"/>
          <p:nvPr/>
        </p:nvPicPr>
        <p:blipFill>
          <a:blip r:embed="rId3">
            <a:alphaModFix/>
          </a:blip>
          <a:stretch>
            <a:fillRect/>
          </a:stretch>
        </p:blipFill>
        <p:spPr>
          <a:xfrm>
            <a:off x="3504413" y="304791"/>
            <a:ext cx="2135175" cy="2135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8194"/>
        </a:solidFill>
        <a:effectLst/>
      </p:bgPr>
    </p:bg>
    <p:spTree>
      <p:nvGrpSpPr>
        <p:cNvPr id="1" name="Shape 626"/>
        <p:cNvGrpSpPr/>
        <p:nvPr/>
      </p:nvGrpSpPr>
      <p:grpSpPr>
        <a:xfrm>
          <a:off x="0" y="0"/>
          <a:ext cx="0" cy="0"/>
          <a:chOff x="0" y="0"/>
          <a:chExt cx="0" cy="0"/>
        </a:xfrm>
      </p:grpSpPr>
      <p:sp>
        <p:nvSpPr>
          <p:cNvPr id="627" name="Google Shape;627;p96"/>
          <p:cNvSpPr/>
          <p:nvPr/>
        </p:nvSpPr>
        <p:spPr>
          <a:xfrm>
            <a:off x="-25000" y="0"/>
            <a:ext cx="1950900" cy="5143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6"/>
          <p:cNvSpPr txBox="1">
            <a:spLocks noGrp="1"/>
          </p:cNvSpPr>
          <p:nvPr>
            <p:ph type="title"/>
          </p:nvPr>
        </p:nvSpPr>
        <p:spPr>
          <a:xfrm>
            <a:off x="-25000" y="1127350"/>
            <a:ext cx="1950900" cy="24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Source Sans Pro"/>
                <a:ea typeface="Source Sans Pro"/>
                <a:cs typeface="Source Sans Pro"/>
                <a:sym typeface="Source Sans Pro"/>
              </a:rPr>
              <a:t>NEED FOR LEGAL AID LAWYERS</a:t>
            </a:r>
            <a:endParaRPr sz="3020">
              <a:latin typeface="Source Sans Pro"/>
              <a:ea typeface="Source Sans Pro"/>
              <a:cs typeface="Source Sans Pro"/>
              <a:sym typeface="Source Sans Pro"/>
            </a:endParaRPr>
          </a:p>
        </p:txBody>
      </p:sp>
      <p:pic>
        <p:nvPicPr>
          <p:cNvPr id="629" name="Google Shape;629;p96"/>
          <p:cNvPicPr preferRelativeResize="0"/>
          <p:nvPr/>
        </p:nvPicPr>
        <p:blipFill rotWithShape="1">
          <a:blip r:embed="rId3">
            <a:alphaModFix/>
          </a:blip>
          <a:srcRect l="-15607" t="-15607"/>
          <a:stretch/>
        </p:blipFill>
        <p:spPr>
          <a:xfrm>
            <a:off x="7800101" y="170454"/>
            <a:ext cx="1177173" cy="530050"/>
          </a:xfrm>
          <a:prstGeom prst="rect">
            <a:avLst/>
          </a:prstGeom>
          <a:noFill/>
          <a:ln>
            <a:noFill/>
          </a:ln>
        </p:spPr>
      </p:pic>
      <p:sp>
        <p:nvSpPr>
          <p:cNvPr id="630" name="Google Shape;630;p96"/>
          <p:cNvSpPr txBox="1"/>
          <p:nvPr/>
        </p:nvSpPr>
        <p:spPr>
          <a:xfrm>
            <a:off x="3486300" y="4164850"/>
            <a:ext cx="4929000" cy="48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solidFill>
                  <a:srgbClr val="FFFFFF"/>
                </a:solidFill>
                <a:latin typeface="Source Sans Pro"/>
                <a:ea typeface="Source Sans Pro"/>
                <a:cs typeface="Source Sans Pro"/>
                <a:sym typeface="Source Sans Pro"/>
              </a:rPr>
              <a:t>1 legal aid lawyer : 3,300+ people in poverty</a:t>
            </a:r>
            <a:endParaRPr sz="1900" b="1">
              <a:solidFill>
                <a:srgbClr val="FFFFFF"/>
              </a:solidFill>
              <a:latin typeface="Source Sans Pro"/>
              <a:ea typeface="Source Sans Pro"/>
              <a:cs typeface="Source Sans Pro"/>
              <a:sym typeface="Source Sans Pro"/>
            </a:endParaRPr>
          </a:p>
        </p:txBody>
      </p:sp>
      <p:sp>
        <p:nvSpPr>
          <p:cNvPr id="631" name="Google Shape;631;p96"/>
          <p:cNvSpPr txBox="1"/>
          <p:nvPr/>
        </p:nvSpPr>
        <p:spPr>
          <a:xfrm>
            <a:off x="3534850" y="933975"/>
            <a:ext cx="3371400" cy="48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solidFill>
                  <a:srgbClr val="FFFFFF"/>
                </a:solidFill>
                <a:latin typeface="Source Sans Pro"/>
                <a:ea typeface="Source Sans Pro"/>
                <a:cs typeface="Source Sans Pro"/>
                <a:sym typeface="Source Sans Pro"/>
              </a:rPr>
              <a:t>1 private lawyer : 200+ people </a:t>
            </a:r>
            <a:endParaRPr sz="1900" b="1">
              <a:solidFill>
                <a:srgbClr val="FFFFFF"/>
              </a:solidFill>
              <a:latin typeface="Source Sans Pro"/>
              <a:ea typeface="Source Sans Pro"/>
              <a:cs typeface="Source Sans Pro"/>
              <a:sym typeface="Source Sans Pro"/>
            </a:endParaRPr>
          </a:p>
        </p:txBody>
      </p:sp>
      <p:pic>
        <p:nvPicPr>
          <p:cNvPr id="632" name="Google Shape;632;p96"/>
          <p:cNvPicPr preferRelativeResize="0"/>
          <p:nvPr/>
        </p:nvPicPr>
        <p:blipFill rotWithShape="1">
          <a:blip r:embed="rId4">
            <a:alphaModFix/>
          </a:blip>
          <a:srcRect l="44556" t="8329" r="27519" b="77748"/>
          <a:stretch/>
        </p:blipFill>
        <p:spPr>
          <a:xfrm>
            <a:off x="3521508" y="439488"/>
            <a:ext cx="2083742" cy="570683"/>
          </a:xfrm>
          <a:prstGeom prst="rect">
            <a:avLst/>
          </a:prstGeom>
          <a:noFill/>
          <a:ln>
            <a:noFill/>
          </a:ln>
        </p:spPr>
      </p:pic>
      <p:pic>
        <p:nvPicPr>
          <p:cNvPr id="633" name="Google Shape;633;p96"/>
          <p:cNvPicPr preferRelativeResize="0"/>
          <p:nvPr/>
        </p:nvPicPr>
        <p:blipFill>
          <a:blip r:embed="rId5">
            <a:alphaModFix/>
          </a:blip>
          <a:stretch>
            <a:fillRect/>
          </a:stretch>
        </p:blipFill>
        <p:spPr>
          <a:xfrm>
            <a:off x="2152950" y="200225"/>
            <a:ext cx="1257155" cy="1217350"/>
          </a:xfrm>
          <a:prstGeom prst="rect">
            <a:avLst/>
          </a:prstGeom>
          <a:noFill/>
          <a:ln>
            <a:noFill/>
          </a:ln>
        </p:spPr>
      </p:pic>
      <p:pic>
        <p:nvPicPr>
          <p:cNvPr id="634" name="Google Shape;634;p96"/>
          <p:cNvPicPr preferRelativeResize="0"/>
          <p:nvPr/>
        </p:nvPicPr>
        <p:blipFill>
          <a:blip r:embed="rId5">
            <a:alphaModFix/>
          </a:blip>
          <a:stretch>
            <a:fillRect/>
          </a:stretch>
        </p:blipFill>
        <p:spPr>
          <a:xfrm>
            <a:off x="2152950" y="2306450"/>
            <a:ext cx="1257155" cy="1217350"/>
          </a:xfrm>
          <a:prstGeom prst="rect">
            <a:avLst/>
          </a:prstGeom>
          <a:noFill/>
          <a:ln>
            <a:noFill/>
          </a:ln>
        </p:spPr>
      </p:pic>
      <p:grpSp>
        <p:nvGrpSpPr>
          <p:cNvPr id="635" name="Google Shape;635;p96"/>
          <p:cNvGrpSpPr/>
          <p:nvPr/>
        </p:nvGrpSpPr>
        <p:grpSpPr>
          <a:xfrm>
            <a:off x="3415745" y="1696850"/>
            <a:ext cx="4595777" cy="2484750"/>
            <a:chOff x="3491945" y="1773050"/>
            <a:chExt cx="4595777" cy="2484750"/>
          </a:xfrm>
        </p:grpSpPr>
        <p:pic>
          <p:nvPicPr>
            <p:cNvPr id="636" name="Google Shape;636;p96"/>
            <p:cNvPicPr preferRelativeResize="0"/>
            <p:nvPr/>
          </p:nvPicPr>
          <p:blipFill>
            <a:blip r:embed="rId6">
              <a:alphaModFix/>
            </a:blip>
            <a:stretch>
              <a:fillRect/>
            </a:stretch>
          </p:blipFill>
          <p:spPr>
            <a:xfrm>
              <a:off x="3491945" y="2575900"/>
              <a:ext cx="3609618" cy="879050"/>
            </a:xfrm>
            <a:prstGeom prst="rect">
              <a:avLst/>
            </a:prstGeom>
            <a:noFill/>
            <a:ln>
              <a:noFill/>
            </a:ln>
          </p:spPr>
        </p:pic>
        <p:pic>
          <p:nvPicPr>
            <p:cNvPr id="637" name="Google Shape;637;p96"/>
            <p:cNvPicPr preferRelativeResize="0"/>
            <p:nvPr/>
          </p:nvPicPr>
          <p:blipFill>
            <a:blip r:embed="rId6">
              <a:alphaModFix/>
            </a:blip>
            <a:stretch>
              <a:fillRect/>
            </a:stretch>
          </p:blipFill>
          <p:spPr>
            <a:xfrm>
              <a:off x="3491945" y="1773050"/>
              <a:ext cx="3609618" cy="879050"/>
            </a:xfrm>
            <a:prstGeom prst="rect">
              <a:avLst/>
            </a:prstGeom>
            <a:noFill/>
            <a:ln>
              <a:noFill/>
            </a:ln>
          </p:spPr>
        </p:pic>
        <p:pic>
          <p:nvPicPr>
            <p:cNvPr id="638" name="Google Shape;638;p96"/>
            <p:cNvPicPr preferRelativeResize="0"/>
            <p:nvPr/>
          </p:nvPicPr>
          <p:blipFill>
            <a:blip r:embed="rId6">
              <a:alphaModFix/>
            </a:blip>
            <a:stretch>
              <a:fillRect/>
            </a:stretch>
          </p:blipFill>
          <p:spPr>
            <a:xfrm>
              <a:off x="3491945" y="3364625"/>
              <a:ext cx="3609618" cy="879050"/>
            </a:xfrm>
            <a:prstGeom prst="rect">
              <a:avLst/>
            </a:prstGeom>
            <a:noFill/>
            <a:ln>
              <a:noFill/>
            </a:ln>
          </p:spPr>
        </p:pic>
        <p:pic>
          <p:nvPicPr>
            <p:cNvPr id="639" name="Google Shape;639;p96"/>
            <p:cNvPicPr preferRelativeResize="0"/>
            <p:nvPr/>
          </p:nvPicPr>
          <p:blipFill rotWithShape="1">
            <a:blip r:embed="rId6">
              <a:alphaModFix/>
            </a:blip>
            <a:srcRect r="69007"/>
            <a:stretch/>
          </p:blipFill>
          <p:spPr>
            <a:xfrm>
              <a:off x="6968972" y="1773050"/>
              <a:ext cx="1118751" cy="879050"/>
            </a:xfrm>
            <a:prstGeom prst="rect">
              <a:avLst/>
            </a:prstGeom>
            <a:noFill/>
            <a:ln>
              <a:noFill/>
            </a:ln>
          </p:spPr>
        </p:pic>
        <p:pic>
          <p:nvPicPr>
            <p:cNvPr id="640" name="Google Shape;640;p96"/>
            <p:cNvPicPr preferRelativeResize="0"/>
            <p:nvPr/>
          </p:nvPicPr>
          <p:blipFill rotWithShape="1">
            <a:blip r:embed="rId6">
              <a:alphaModFix/>
            </a:blip>
            <a:srcRect r="69007"/>
            <a:stretch/>
          </p:blipFill>
          <p:spPr>
            <a:xfrm>
              <a:off x="6962222" y="2628000"/>
              <a:ext cx="1118751" cy="879050"/>
            </a:xfrm>
            <a:prstGeom prst="rect">
              <a:avLst/>
            </a:prstGeom>
            <a:noFill/>
            <a:ln>
              <a:noFill/>
            </a:ln>
          </p:spPr>
        </p:pic>
        <p:pic>
          <p:nvPicPr>
            <p:cNvPr id="641" name="Google Shape;641;p96"/>
            <p:cNvPicPr preferRelativeResize="0"/>
            <p:nvPr/>
          </p:nvPicPr>
          <p:blipFill rotWithShape="1">
            <a:blip r:embed="rId6">
              <a:alphaModFix/>
            </a:blip>
            <a:srcRect r="69007"/>
            <a:stretch/>
          </p:blipFill>
          <p:spPr>
            <a:xfrm>
              <a:off x="6949172" y="3378750"/>
              <a:ext cx="1118751" cy="8790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1000"/>
                                        <p:tgtEl>
                                          <p:spTgt spid="631"/>
                                        </p:tgtEl>
                                      </p:cBhvr>
                                    </p:animEffect>
                                  </p:childTnLst>
                                </p:cTn>
                              </p:par>
                              <p:par>
                                <p:cTn id="8" presetID="10" presetClass="entr" presetSubtype="0" fill="hold" nodeType="withEffect">
                                  <p:stCondLst>
                                    <p:cond delay="0"/>
                                  </p:stCondLst>
                                  <p:childTnLst>
                                    <p:set>
                                      <p:cBhvr>
                                        <p:cTn id="9" dur="1" fill="hold">
                                          <p:stCondLst>
                                            <p:cond delay="0"/>
                                          </p:stCondLst>
                                        </p:cTn>
                                        <p:tgtEl>
                                          <p:spTgt spid="632"/>
                                        </p:tgtEl>
                                        <p:attrNameLst>
                                          <p:attrName>style.visibility</p:attrName>
                                        </p:attrNameLst>
                                      </p:cBhvr>
                                      <p:to>
                                        <p:strVal val="visible"/>
                                      </p:to>
                                    </p:set>
                                    <p:animEffect transition="in" filter="fade">
                                      <p:cBhvr>
                                        <p:cTn id="10" dur="1000"/>
                                        <p:tgtEl>
                                          <p:spTgt spid="632"/>
                                        </p:tgtEl>
                                      </p:cBhvr>
                                    </p:animEffect>
                                  </p:childTnLst>
                                </p:cTn>
                              </p:par>
                              <p:par>
                                <p:cTn id="11" presetID="10" presetClass="entr" presetSubtype="0" fill="hold" nodeType="withEffect">
                                  <p:stCondLst>
                                    <p:cond delay="0"/>
                                  </p:stCondLst>
                                  <p:childTnLst>
                                    <p:set>
                                      <p:cBhvr>
                                        <p:cTn id="12" dur="1" fill="hold">
                                          <p:stCondLst>
                                            <p:cond delay="0"/>
                                          </p:stCondLst>
                                        </p:cTn>
                                        <p:tgtEl>
                                          <p:spTgt spid="633"/>
                                        </p:tgtEl>
                                        <p:attrNameLst>
                                          <p:attrName>style.visibility</p:attrName>
                                        </p:attrNameLst>
                                      </p:cBhvr>
                                      <p:to>
                                        <p:strVal val="visible"/>
                                      </p:to>
                                    </p:set>
                                    <p:animEffect transition="in" filter="fade">
                                      <p:cBhvr>
                                        <p:cTn id="13" dur="1700"/>
                                        <p:tgtEl>
                                          <p:spTgt spid="6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30"/>
                                        </p:tgtEl>
                                        <p:attrNameLst>
                                          <p:attrName>style.visibility</p:attrName>
                                        </p:attrNameLst>
                                      </p:cBhvr>
                                      <p:to>
                                        <p:strVal val="visible"/>
                                      </p:to>
                                    </p:set>
                                    <p:animEffect transition="in" filter="fade">
                                      <p:cBhvr>
                                        <p:cTn id="18" dur="1000"/>
                                        <p:tgtEl>
                                          <p:spTgt spid="630"/>
                                        </p:tgtEl>
                                      </p:cBhvr>
                                    </p:animEffect>
                                  </p:childTnLst>
                                </p:cTn>
                              </p:par>
                              <p:par>
                                <p:cTn id="19" presetID="10" presetClass="entr" presetSubtype="0" fill="hold" nodeType="withEffect">
                                  <p:stCondLst>
                                    <p:cond delay="0"/>
                                  </p:stCondLst>
                                  <p:childTnLst>
                                    <p:set>
                                      <p:cBhvr>
                                        <p:cTn id="20" dur="1" fill="hold">
                                          <p:stCondLst>
                                            <p:cond delay="0"/>
                                          </p:stCondLst>
                                        </p:cTn>
                                        <p:tgtEl>
                                          <p:spTgt spid="635"/>
                                        </p:tgtEl>
                                        <p:attrNameLst>
                                          <p:attrName>style.visibility</p:attrName>
                                        </p:attrNameLst>
                                      </p:cBhvr>
                                      <p:to>
                                        <p:strVal val="visible"/>
                                      </p:to>
                                    </p:set>
                                    <p:animEffect transition="in" filter="fade">
                                      <p:cBhvr>
                                        <p:cTn id="21" dur="1000"/>
                                        <p:tgtEl>
                                          <p:spTgt spid="635"/>
                                        </p:tgtEl>
                                      </p:cBhvr>
                                    </p:animEffect>
                                  </p:childTnLst>
                                </p:cTn>
                              </p:par>
                              <p:par>
                                <p:cTn id="22" presetID="10" presetClass="entr" presetSubtype="0" fill="hold" nodeType="withEffect">
                                  <p:stCondLst>
                                    <p:cond delay="0"/>
                                  </p:stCondLst>
                                  <p:childTnLst>
                                    <p:set>
                                      <p:cBhvr>
                                        <p:cTn id="23" dur="1" fill="hold">
                                          <p:stCondLst>
                                            <p:cond delay="0"/>
                                          </p:stCondLst>
                                        </p:cTn>
                                        <p:tgtEl>
                                          <p:spTgt spid="634"/>
                                        </p:tgtEl>
                                        <p:attrNameLst>
                                          <p:attrName>style.visibility</p:attrName>
                                        </p:attrNameLst>
                                      </p:cBhvr>
                                      <p:to>
                                        <p:strVal val="visible"/>
                                      </p:to>
                                    </p:set>
                                    <p:animEffect transition="in" filter="fade">
                                      <p:cBhvr>
                                        <p:cTn id="24"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97"/>
          <p:cNvSpPr txBox="1">
            <a:spLocks noGrp="1"/>
          </p:cNvSpPr>
          <p:nvPr>
            <p:ph type="title" idx="2"/>
          </p:nvPr>
        </p:nvSpPr>
        <p:spPr>
          <a:xfrm>
            <a:off x="718050" y="3149875"/>
            <a:ext cx="7707900" cy="12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solidFill>
                  <a:srgbClr val="138194"/>
                </a:solidFill>
              </a:rPr>
              <a:t>THE LEGAL DELIVERY SYSTEM IS COMPLICATED</a:t>
            </a:r>
            <a:endParaRPr sz="4400">
              <a:solidFill>
                <a:srgbClr val="138194"/>
              </a:solidFill>
            </a:endParaRPr>
          </a:p>
        </p:txBody>
      </p:sp>
      <p:pic>
        <p:nvPicPr>
          <p:cNvPr id="647" name="Google Shape;647;p97" title="confusion.png"/>
          <p:cNvPicPr preferRelativeResize="0"/>
          <p:nvPr/>
        </p:nvPicPr>
        <p:blipFill>
          <a:blip r:embed="rId3">
            <a:alphaModFix/>
          </a:blip>
          <a:stretch>
            <a:fillRect/>
          </a:stretch>
        </p:blipFill>
        <p:spPr>
          <a:xfrm>
            <a:off x="2996475" y="71300"/>
            <a:ext cx="3151050" cy="3151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8"/>
          <p:cNvSpPr/>
          <p:nvPr/>
        </p:nvSpPr>
        <p:spPr>
          <a:xfrm>
            <a:off x="0" y="315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8"/>
          <p:cNvSpPr txBox="1">
            <a:spLocks noGrp="1"/>
          </p:cNvSpPr>
          <p:nvPr>
            <p:ph type="title"/>
          </p:nvPr>
        </p:nvSpPr>
        <p:spPr>
          <a:xfrm>
            <a:off x="500700" y="1527625"/>
            <a:ext cx="3672000" cy="1493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990"/>
              <a:buNone/>
            </a:pPr>
            <a:r>
              <a:rPr lang="en" sz="11000" b="1">
                <a:latin typeface="Proxima Nova"/>
                <a:ea typeface="Proxima Nova"/>
                <a:cs typeface="Proxima Nova"/>
                <a:sym typeface="Proxima Nova"/>
              </a:rPr>
              <a:t>80%</a:t>
            </a:r>
            <a:endParaRPr sz="11000" b="1">
              <a:latin typeface="Proxima Nova"/>
              <a:ea typeface="Proxima Nova"/>
              <a:cs typeface="Proxima Nova"/>
              <a:sym typeface="Proxima Nova"/>
            </a:endParaRPr>
          </a:p>
          <a:p>
            <a:pPr marL="0" lvl="0" indent="0" algn="ctr" rtl="0">
              <a:lnSpc>
                <a:spcPct val="100000"/>
              </a:lnSpc>
              <a:spcBef>
                <a:spcPts val="0"/>
              </a:spcBef>
              <a:spcAft>
                <a:spcPts val="0"/>
              </a:spcAft>
              <a:buSzPts val="990"/>
              <a:buNone/>
            </a:pPr>
            <a:r>
              <a:rPr lang="en" sz="3000" b="1">
                <a:solidFill>
                  <a:schemeClr val="lt1"/>
                </a:solidFill>
                <a:latin typeface="Proxima Nova"/>
                <a:ea typeface="Proxima Nova"/>
                <a:cs typeface="Proxima Nova"/>
                <a:sym typeface="Proxima Nova"/>
              </a:rPr>
              <a:t>. </a:t>
            </a:r>
            <a:endParaRPr sz="3000" b="1">
              <a:solidFill>
                <a:schemeClr val="lt1"/>
              </a:solidFill>
              <a:latin typeface="Proxima Nova"/>
              <a:ea typeface="Proxima Nova"/>
              <a:cs typeface="Proxima Nova"/>
              <a:sym typeface="Proxima Nova"/>
            </a:endParaRPr>
          </a:p>
        </p:txBody>
      </p:sp>
      <p:pic>
        <p:nvPicPr>
          <p:cNvPr id="654" name="Google Shape;654;p98"/>
          <p:cNvPicPr preferRelativeResize="0"/>
          <p:nvPr/>
        </p:nvPicPr>
        <p:blipFill>
          <a:blip r:embed="rId3">
            <a:alphaModFix/>
          </a:blip>
          <a:stretch>
            <a:fillRect/>
          </a:stretch>
        </p:blipFill>
        <p:spPr>
          <a:xfrm>
            <a:off x="275175" y="4464675"/>
            <a:ext cx="948324" cy="427001"/>
          </a:xfrm>
          <a:prstGeom prst="rect">
            <a:avLst/>
          </a:prstGeom>
          <a:noFill/>
          <a:ln>
            <a:noFill/>
          </a:ln>
        </p:spPr>
      </p:pic>
      <p:sp>
        <p:nvSpPr>
          <p:cNvPr id="655" name="Google Shape;655;p98"/>
          <p:cNvSpPr txBox="1">
            <a:spLocks noGrp="1"/>
          </p:cNvSpPr>
          <p:nvPr>
            <p:ph type="title"/>
          </p:nvPr>
        </p:nvSpPr>
        <p:spPr>
          <a:xfrm>
            <a:off x="4818350" y="1011950"/>
            <a:ext cx="3672000" cy="149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00" b="1">
                <a:solidFill>
                  <a:srgbClr val="138194"/>
                </a:solidFill>
                <a:latin typeface="Proxima Nova"/>
                <a:ea typeface="Proxima Nova"/>
                <a:cs typeface="Proxima Nova"/>
                <a:sym typeface="Proxima Nova"/>
              </a:rPr>
              <a:t>of low-income people in the United States do not get the legal help they need. </a:t>
            </a:r>
            <a:endParaRPr sz="3000" b="1">
              <a:solidFill>
                <a:srgbClr val="138194"/>
              </a:solidFill>
              <a:latin typeface="Proxima Nova"/>
              <a:ea typeface="Proxima Nova"/>
              <a:cs typeface="Proxima Nova"/>
              <a:sym typeface="Proxima Nova"/>
            </a:endParaRPr>
          </a:p>
        </p:txBody>
      </p:sp>
      <p:sp>
        <p:nvSpPr>
          <p:cNvPr id="656" name="Google Shape;656;p98"/>
          <p:cNvSpPr/>
          <p:nvPr/>
        </p:nvSpPr>
        <p:spPr>
          <a:xfrm>
            <a:off x="4477025" y="3150"/>
            <a:ext cx="4667100" cy="5140200"/>
          </a:xfrm>
          <a:prstGeom prst="rect">
            <a:avLst/>
          </a:prstGeom>
          <a:solidFill>
            <a:srgbClr val="138194"/>
          </a:solidFill>
          <a:ln w="9525" cap="flat" cmpd="sng">
            <a:solidFill>
              <a:srgbClr val="1381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8"/>
          <p:cNvSpPr txBox="1">
            <a:spLocks noGrp="1"/>
          </p:cNvSpPr>
          <p:nvPr>
            <p:ph type="body" idx="1"/>
          </p:nvPr>
        </p:nvSpPr>
        <p:spPr>
          <a:xfrm>
            <a:off x="4939500" y="-101421"/>
            <a:ext cx="3536400" cy="4491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1700" b="1"/>
          </a:p>
          <a:p>
            <a:pPr marL="0" lvl="0" indent="0" algn="l" rtl="0">
              <a:spcBef>
                <a:spcPts val="1200"/>
              </a:spcBef>
              <a:spcAft>
                <a:spcPts val="0"/>
              </a:spcAft>
              <a:buNone/>
            </a:pPr>
            <a:endParaRPr sz="3200" b="1"/>
          </a:p>
          <a:p>
            <a:pPr marL="0" lvl="0" indent="0" algn="l" rtl="0">
              <a:spcBef>
                <a:spcPts val="1200"/>
              </a:spcBef>
              <a:spcAft>
                <a:spcPts val="1200"/>
              </a:spcAft>
              <a:buNone/>
            </a:pPr>
            <a:r>
              <a:rPr lang="en" sz="3200" b="1">
                <a:solidFill>
                  <a:schemeClr val="lt1"/>
                </a:solidFill>
              </a:rPr>
              <a:t>of people do not seek help for their civil legal issues outside of their immediate social network</a:t>
            </a:r>
            <a:endParaRPr sz="3200" b="1">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3554</Words>
  <Application>Microsoft Office PowerPoint</Application>
  <PresentationFormat>On-screen Show (16:9)</PresentationFormat>
  <Paragraphs>249</Paragraphs>
  <Slides>21</Slides>
  <Notes>21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Calibri</vt:lpstr>
      <vt:lpstr>Figtree</vt:lpstr>
      <vt:lpstr>Proxima Nova</vt:lpstr>
      <vt:lpstr>Average</vt:lpstr>
      <vt:lpstr>Oswald</vt:lpstr>
      <vt:lpstr>Proxima Nova Semibold</vt:lpstr>
      <vt:lpstr>Arial</vt:lpstr>
      <vt:lpstr>Figtree ExtraBold</vt:lpstr>
      <vt:lpstr>Roboto</vt:lpstr>
      <vt:lpstr>Source Sans Pro</vt:lpstr>
      <vt:lpstr>Proxima Nova Extrabold</vt:lpstr>
      <vt:lpstr>Figtree SemiBold</vt:lpstr>
      <vt:lpstr>Simple Light</vt:lpstr>
      <vt:lpstr>Slate</vt:lpstr>
      <vt:lpstr>Simple Light</vt:lpstr>
      <vt:lpstr>Simple Light</vt:lpstr>
      <vt:lpstr>Legal First Aid® for California CVSOs   Addressing legal barriers to veteran stability —  early, often, and through trusted partners</vt:lpstr>
      <vt:lpstr>Legal Education as Empowerment   </vt:lpstr>
      <vt:lpstr>Describe the legal system  in one word</vt:lpstr>
      <vt:lpstr>PowerPoint Presentation</vt:lpstr>
      <vt:lpstr>THE JUSTICE GAP</vt:lpstr>
      <vt:lpstr>NOT ENOUGH LEGAL AID LAWYERS TO MEET THE NEED</vt:lpstr>
      <vt:lpstr>NEED FOR LEGAL AID LAWYERS</vt:lpstr>
      <vt:lpstr>THE LEGAL DELIVERY SYSTEM IS COMPLICATED</vt:lpstr>
      <vt:lpstr>80% . </vt:lpstr>
      <vt:lpstr>92% of low-income people in the United States do not get the legal help they need. </vt:lpstr>
      <vt:lpstr>OUR MISSION</vt:lpstr>
      <vt:lpstr>PowerPoint Presentation</vt:lpstr>
      <vt:lpstr>LEGAL FIRST AID® CERTIFICATION </vt:lpstr>
      <vt:lpstr>PowerPoint Presentation</vt:lpstr>
      <vt:lpstr>A.I.D. METHOD </vt:lpstr>
      <vt:lpstr>TOP 7 LEGAL ISSUE AREAS </vt:lpstr>
      <vt:lpstr>4 CORE BUILDING SKILLS </vt:lpstr>
      <vt:lpstr>LEGAL INFORMATION VS. ADVICE </vt:lpstr>
      <vt:lpstr>ROLE OF JUSTICE WORKERS</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Joshua Zebley</dc:creator>
  <cp:lastModifiedBy>Joshua Zebley</cp:lastModifiedBy>
  <cp:revision>1</cp:revision>
  <dcterms:modified xsi:type="dcterms:W3CDTF">2026-06-05T13:57:51Z</dcterms:modified>
</cp:coreProperties>
</file>