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7.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8.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1"/>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73" r:id="rId15"/>
    <p:sldId id="269" r:id="rId16"/>
    <p:sldId id="272" r:id="rId17"/>
    <p:sldId id="270" r:id="rId18"/>
    <p:sldId id="274" r:id="rId19"/>
    <p:sldId id="271"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6053C65-042A-4DC2-B165-409EE1900920}" v="27" dt="2026-06-12T16:42:34.95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931"/>
    <p:restoredTop sz="85056"/>
  </p:normalViewPr>
  <p:slideViewPr>
    <p:cSldViewPr snapToGrid="0">
      <p:cViewPr>
        <p:scale>
          <a:sx n="100" d="100"/>
          <a:sy n="100" d="100"/>
        </p:scale>
        <p:origin x="117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enee Hummel" userId="031c4b56-907e-4ce5-b133-8f6abe79419a" providerId="ADAL" clId="{04E35DEF-433D-4386-83B3-6D8974A2D245}"/>
    <pc:docChg chg="undo custSel addSld modSld modMainMaster">
      <pc:chgData name="Venee Hummel" userId="031c4b56-907e-4ce5-b133-8f6abe79419a" providerId="ADAL" clId="{04E35DEF-433D-4386-83B3-6D8974A2D245}" dt="2026-06-12T16:42:41.760" v="844" actId="1076"/>
      <pc:docMkLst>
        <pc:docMk/>
      </pc:docMkLst>
      <pc:sldChg chg="addSp delSp modSp mod">
        <pc:chgData name="Venee Hummel" userId="031c4b56-907e-4ce5-b133-8f6abe79419a" providerId="ADAL" clId="{04E35DEF-433D-4386-83B3-6D8974A2D245}" dt="2026-06-12T15:59:16.937" v="367" actId="1076"/>
        <pc:sldMkLst>
          <pc:docMk/>
          <pc:sldMk cId="3714834596" sldId="256"/>
        </pc:sldMkLst>
        <pc:spChg chg="mod">
          <ac:chgData name="Venee Hummel" userId="031c4b56-907e-4ce5-b133-8f6abe79419a" providerId="ADAL" clId="{04E35DEF-433D-4386-83B3-6D8974A2D245}" dt="2026-06-12T15:45:48.892" v="34" actId="20577"/>
          <ac:spMkLst>
            <pc:docMk/>
            <pc:sldMk cId="3714834596" sldId="256"/>
            <ac:spMk id="6" creationId="{C0D9EE3F-75C1-CB41-7741-3B3888DA1AA8}"/>
          </ac:spMkLst>
        </pc:spChg>
        <pc:spChg chg="del">
          <ac:chgData name="Venee Hummel" userId="031c4b56-907e-4ce5-b133-8f6abe79419a" providerId="ADAL" clId="{04E35DEF-433D-4386-83B3-6D8974A2D245}" dt="2026-06-12T15:46:30.898" v="83" actId="478"/>
          <ac:spMkLst>
            <pc:docMk/>
            <pc:sldMk cId="3714834596" sldId="256"/>
            <ac:spMk id="7" creationId="{8D4CEF01-113A-2D15-3B64-A90518442E1F}"/>
          </ac:spMkLst>
        </pc:spChg>
        <pc:spChg chg="mod">
          <ac:chgData name="Venee Hummel" userId="031c4b56-907e-4ce5-b133-8f6abe79419a" providerId="ADAL" clId="{04E35DEF-433D-4386-83B3-6D8974A2D245}" dt="2026-06-12T15:59:16.937" v="367" actId="1076"/>
          <ac:spMkLst>
            <pc:docMk/>
            <pc:sldMk cId="3714834596" sldId="256"/>
            <ac:spMk id="9" creationId="{89FF23F7-BB82-6759-9422-6BA7FBBBEE4F}"/>
          </ac:spMkLst>
        </pc:spChg>
        <pc:picChg chg="add del mod">
          <ac:chgData name="Venee Hummel" userId="031c4b56-907e-4ce5-b133-8f6abe79419a" providerId="ADAL" clId="{04E35DEF-433D-4386-83B3-6D8974A2D245}" dt="2026-06-12T15:59:12.808" v="366" actId="478"/>
          <ac:picMkLst>
            <pc:docMk/>
            <pc:sldMk cId="3714834596" sldId="256"/>
            <ac:picMk id="3" creationId="{BB443909-56A5-DC1F-215D-DDFB24C0253A}"/>
          </ac:picMkLst>
        </pc:picChg>
      </pc:sldChg>
      <pc:sldChg chg="modSp mod modNotesTx">
        <pc:chgData name="Venee Hummel" userId="031c4b56-907e-4ce5-b133-8f6abe79419a" providerId="ADAL" clId="{04E35DEF-433D-4386-83B3-6D8974A2D245}" dt="2026-06-12T16:07:54.324" v="374" actId="20577"/>
        <pc:sldMkLst>
          <pc:docMk/>
          <pc:sldMk cId="1306960416" sldId="259"/>
        </pc:sldMkLst>
        <pc:spChg chg="mod">
          <ac:chgData name="Venee Hummel" userId="031c4b56-907e-4ce5-b133-8f6abe79419a" providerId="ADAL" clId="{04E35DEF-433D-4386-83B3-6D8974A2D245}" dt="2026-06-12T15:49:59.810" v="212" actId="27636"/>
          <ac:spMkLst>
            <pc:docMk/>
            <pc:sldMk cId="1306960416" sldId="259"/>
            <ac:spMk id="4" creationId="{DEAAEF0C-C2C0-5D0B-277A-6C36B6B6875B}"/>
          </ac:spMkLst>
        </pc:spChg>
        <pc:spChg chg="mod">
          <ac:chgData name="Venee Hummel" userId="031c4b56-907e-4ce5-b133-8f6abe79419a" providerId="ADAL" clId="{04E35DEF-433D-4386-83B3-6D8974A2D245}" dt="2026-06-12T16:07:30.610" v="373" actId="207"/>
          <ac:spMkLst>
            <pc:docMk/>
            <pc:sldMk cId="1306960416" sldId="259"/>
            <ac:spMk id="6" creationId="{28F7EC01-A511-33F5-7E0B-CD45F69FCC69}"/>
          </ac:spMkLst>
        </pc:spChg>
      </pc:sldChg>
      <pc:sldChg chg="addSp delSp modSp mod modNotesTx">
        <pc:chgData name="Venee Hummel" userId="031c4b56-907e-4ce5-b133-8f6abe79419a" providerId="ADAL" clId="{04E35DEF-433D-4386-83B3-6D8974A2D245}" dt="2026-06-12T16:27:30.075" v="585"/>
        <pc:sldMkLst>
          <pc:docMk/>
          <pc:sldMk cId="2068037325" sldId="266"/>
        </pc:sldMkLst>
        <pc:spChg chg="del">
          <ac:chgData name="Venee Hummel" userId="031c4b56-907e-4ce5-b133-8f6abe79419a" providerId="ADAL" clId="{04E35DEF-433D-4386-83B3-6D8974A2D245}" dt="2026-06-12T16:27:29.058" v="584" actId="478"/>
          <ac:spMkLst>
            <pc:docMk/>
            <pc:sldMk cId="2068037325" sldId="266"/>
            <ac:spMk id="5" creationId="{D41A40E9-173C-CA7D-3084-845FEF59F8CA}"/>
          </ac:spMkLst>
        </pc:spChg>
        <pc:picChg chg="add mod">
          <ac:chgData name="Venee Hummel" userId="031c4b56-907e-4ce5-b133-8f6abe79419a" providerId="ADAL" clId="{04E35DEF-433D-4386-83B3-6D8974A2D245}" dt="2026-06-12T16:27:30.075" v="585"/>
          <ac:picMkLst>
            <pc:docMk/>
            <pc:sldMk cId="2068037325" sldId="266"/>
            <ac:picMk id="6" creationId="{36D2C4F6-38EB-407F-BC1B-1C279B699F6A}"/>
          </ac:picMkLst>
        </pc:picChg>
      </pc:sldChg>
      <pc:sldChg chg="addSp delSp modSp mod">
        <pc:chgData name="Venee Hummel" userId="031c4b56-907e-4ce5-b133-8f6abe79419a" providerId="ADAL" clId="{04E35DEF-433D-4386-83B3-6D8974A2D245}" dt="2026-06-12T16:26:54.138" v="579" actId="26606"/>
        <pc:sldMkLst>
          <pc:docMk/>
          <pc:sldMk cId="1488885200" sldId="268"/>
        </pc:sldMkLst>
        <pc:spChg chg="mod">
          <ac:chgData name="Venee Hummel" userId="031c4b56-907e-4ce5-b133-8f6abe79419a" providerId="ADAL" clId="{04E35DEF-433D-4386-83B3-6D8974A2D245}" dt="2026-06-12T16:26:54.138" v="579" actId="26606"/>
          <ac:spMkLst>
            <pc:docMk/>
            <pc:sldMk cId="1488885200" sldId="268"/>
            <ac:spMk id="2" creationId="{42716F5F-1DBE-56A6-2743-A8E997A4C4E2}"/>
          </ac:spMkLst>
        </pc:spChg>
        <pc:spChg chg="del">
          <ac:chgData name="Venee Hummel" userId="031c4b56-907e-4ce5-b133-8f6abe79419a" providerId="ADAL" clId="{04E35DEF-433D-4386-83B3-6D8974A2D245}" dt="2026-06-12T16:26:30.097" v="573" actId="478"/>
          <ac:spMkLst>
            <pc:docMk/>
            <pc:sldMk cId="1488885200" sldId="268"/>
            <ac:spMk id="4" creationId="{0099D344-58B6-B536-C900-A0372B5E2198}"/>
          </ac:spMkLst>
        </pc:spChg>
        <pc:spChg chg="add del">
          <ac:chgData name="Venee Hummel" userId="031c4b56-907e-4ce5-b133-8f6abe79419a" providerId="ADAL" clId="{04E35DEF-433D-4386-83B3-6D8974A2D245}" dt="2026-06-12T16:26:32.857" v="575" actId="22"/>
          <ac:spMkLst>
            <pc:docMk/>
            <pc:sldMk cId="1488885200" sldId="268"/>
            <ac:spMk id="6" creationId="{8C28ACCD-FB73-EBC2-D55D-D04C82BC7D06}"/>
          </ac:spMkLst>
        </pc:spChg>
        <pc:spChg chg="add del">
          <ac:chgData name="Venee Hummel" userId="031c4b56-907e-4ce5-b133-8f6abe79419a" providerId="ADAL" clId="{04E35DEF-433D-4386-83B3-6D8974A2D245}" dt="2026-06-12T16:26:54.138" v="579" actId="26606"/>
          <ac:spMkLst>
            <pc:docMk/>
            <pc:sldMk cId="1488885200" sldId="268"/>
            <ac:spMk id="10" creationId="{7E8B0F8E-3F6C-4541-B9C1-774D80A08834}"/>
          </ac:spMkLst>
        </pc:spChg>
        <pc:spChg chg="add del">
          <ac:chgData name="Venee Hummel" userId="031c4b56-907e-4ce5-b133-8f6abe79419a" providerId="ADAL" clId="{04E35DEF-433D-4386-83B3-6D8974A2D245}" dt="2026-06-12T16:26:54.138" v="579" actId="26606"/>
          <ac:spMkLst>
            <pc:docMk/>
            <pc:sldMk cId="1488885200" sldId="268"/>
            <ac:spMk id="12" creationId="{7A45F5BC-32D1-41CD-B270-C46F18CA1ACC}"/>
          </ac:spMkLst>
        </pc:spChg>
        <pc:spChg chg="add del">
          <ac:chgData name="Venee Hummel" userId="031c4b56-907e-4ce5-b133-8f6abe79419a" providerId="ADAL" clId="{04E35DEF-433D-4386-83B3-6D8974A2D245}" dt="2026-06-12T16:26:54.138" v="579" actId="26606"/>
          <ac:spMkLst>
            <pc:docMk/>
            <pc:sldMk cId="1488885200" sldId="268"/>
            <ac:spMk id="14" creationId="{CE57EE13-72B0-4FFA-ACE1-EBDE89340E47}"/>
          </ac:spMkLst>
        </pc:spChg>
        <pc:spChg chg="add del">
          <ac:chgData name="Venee Hummel" userId="031c4b56-907e-4ce5-b133-8f6abe79419a" providerId="ADAL" clId="{04E35DEF-433D-4386-83B3-6D8974A2D245}" dt="2026-06-12T16:26:54.138" v="579" actId="26606"/>
          <ac:spMkLst>
            <pc:docMk/>
            <pc:sldMk cId="1488885200" sldId="268"/>
            <ac:spMk id="18" creationId="{D37DA931-62D6-4B32-9103-84C0960AEA6D}"/>
          </ac:spMkLst>
        </pc:spChg>
        <pc:spChg chg="add del">
          <ac:chgData name="Venee Hummel" userId="031c4b56-907e-4ce5-b133-8f6abe79419a" providerId="ADAL" clId="{04E35DEF-433D-4386-83B3-6D8974A2D245}" dt="2026-06-12T16:26:54.138" v="579" actId="26606"/>
          <ac:spMkLst>
            <pc:docMk/>
            <pc:sldMk cId="1488885200" sldId="268"/>
            <ac:spMk id="22" creationId="{FBC3CD9F-A361-4496-A6E0-24338B2A6901}"/>
          </ac:spMkLst>
        </pc:spChg>
        <pc:spChg chg="add del">
          <ac:chgData name="Venee Hummel" userId="031c4b56-907e-4ce5-b133-8f6abe79419a" providerId="ADAL" clId="{04E35DEF-433D-4386-83B3-6D8974A2D245}" dt="2026-06-12T16:26:54.138" v="579" actId="26606"/>
          <ac:spMkLst>
            <pc:docMk/>
            <pc:sldMk cId="1488885200" sldId="268"/>
            <ac:spMk id="27" creationId="{DB691D59-8F51-4DD8-AD41-D568D29B08F8}"/>
          </ac:spMkLst>
        </pc:spChg>
        <pc:spChg chg="add del">
          <ac:chgData name="Venee Hummel" userId="031c4b56-907e-4ce5-b133-8f6abe79419a" providerId="ADAL" clId="{04E35DEF-433D-4386-83B3-6D8974A2D245}" dt="2026-06-12T16:26:54.138" v="579" actId="26606"/>
          <ac:spMkLst>
            <pc:docMk/>
            <pc:sldMk cId="1488885200" sldId="268"/>
            <ac:spMk id="29" creationId="{204AEF18-0627-48F3-9B3D-F7E8F050B1D4}"/>
          </ac:spMkLst>
        </pc:spChg>
        <pc:spChg chg="add del">
          <ac:chgData name="Venee Hummel" userId="031c4b56-907e-4ce5-b133-8f6abe79419a" providerId="ADAL" clId="{04E35DEF-433D-4386-83B3-6D8974A2D245}" dt="2026-06-12T16:26:54.138" v="579" actId="26606"/>
          <ac:spMkLst>
            <pc:docMk/>
            <pc:sldMk cId="1488885200" sldId="268"/>
            <ac:spMk id="31" creationId="{CEAEE08A-C572-438F-9753-B0D527A515A7}"/>
          </ac:spMkLst>
        </pc:spChg>
        <pc:spChg chg="add del">
          <ac:chgData name="Venee Hummel" userId="031c4b56-907e-4ce5-b133-8f6abe79419a" providerId="ADAL" clId="{04E35DEF-433D-4386-83B3-6D8974A2D245}" dt="2026-06-12T16:26:54.138" v="579" actId="26606"/>
          <ac:spMkLst>
            <pc:docMk/>
            <pc:sldMk cId="1488885200" sldId="268"/>
            <ac:spMk id="35" creationId="{B1A515B1-A9B3-49B0-AE0D-D038D42C21A9}"/>
          </ac:spMkLst>
        </pc:spChg>
        <pc:picChg chg="add mod">
          <ac:chgData name="Venee Hummel" userId="031c4b56-907e-4ce5-b133-8f6abe79419a" providerId="ADAL" clId="{04E35DEF-433D-4386-83B3-6D8974A2D245}" dt="2026-06-12T16:26:45.567" v="576"/>
          <ac:picMkLst>
            <pc:docMk/>
            <pc:sldMk cId="1488885200" sldId="268"/>
            <ac:picMk id="7" creationId="{AC3E4E5B-B75C-B1E6-9481-1CC987B905A3}"/>
          </ac:picMkLst>
        </pc:picChg>
      </pc:sldChg>
      <pc:sldChg chg="addSp delSp modSp mod">
        <pc:chgData name="Venee Hummel" userId="031c4b56-907e-4ce5-b133-8f6abe79419a" providerId="ADAL" clId="{04E35DEF-433D-4386-83B3-6D8974A2D245}" dt="2026-06-12T16:27:16.534" v="583"/>
        <pc:sldMkLst>
          <pc:docMk/>
          <pc:sldMk cId="552299866" sldId="271"/>
        </pc:sldMkLst>
        <pc:spChg chg="del">
          <ac:chgData name="Venee Hummel" userId="031c4b56-907e-4ce5-b133-8f6abe79419a" providerId="ADAL" clId="{04E35DEF-433D-4386-83B3-6D8974A2D245}" dt="2026-06-12T16:27:15.391" v="582" actId="478"/>
          <ac:spMkLst>
            <pc:docMk/>
            <pc:sldMk cId="552299866" sldId="271"/>
            <ac:spMk id="4" creationId="{EB512371-9C55-827E-6BD2-BB62A3B1C53B}"/>
          </ac:spMkLst>
        </pc:spChg>
        <pc:picChg chg="add mod">
          <ac:chgData name="Venee Hummel" userId="031c4b56-907e-4ce5-b133-8f6abe79419a" providerId="ADAL" clId="{04E35DEF-433D-4386-83B3-6D8974A2D245}" dt="2026-06-12T16:27:16.534" v="583"/>
          <ac:picMkLst>
            <pc:docMk/>
            <pc:sldMk cId="552299866" sldId="271"/>
            <ac:picMk id="3" creationId="{257F6FFA-986E-B69C-2CBF-418D1CFE488A}"/>
          </ac:picMkLst>
        </pc:picChg>
      </pc:sldChg>
      <pc:sldChg chg="addSp modSp mod">
        <pc:chgData name="Venee Hummel" userId="031c4b56-907e-4ce5-b133-8f6abe79419a" providerId="ADAL" clId="{04E35DEF-433D-4386-83B3-6D8974A2D245}" dt="2026-06-12T16:29:10.889" v="624" actId="20577"/>
        <pc:sldMkLst>
          <pc:docMk/>
          <pc:sldMk cId="3469894936" sldId="272"/>
        </pc:sldMkLst>
        <pc:graphicFrameChg chg="mod modGraphic">
          <ac:chgData name="Venee Hummel" userId="031c4b56-907e-4ce5-b133-8f6abe79419a" providerId="ADAL" clId="{04E35DEF-433D-4386-83B3-6D8974A2D245}" dt="2026-06-12T16:29:10.889" v="624" actId="20577"/>
          <ac:graphicFrameMkLst>
            <pc:docMk/>
            <pc:sldMk cId="3469894936" sldId="272"/>
            <ac:graphicFrameMk id="4" creationId="{B8CE5021-5C81-6F59-3E6B-8F49070DFCB4}"/>
          </ac:graphicFrameMkLst>
        </pc:graphicFrameChg>
        <pc:picChg chg="add mod">
          <ac:chgData name="Venee Hummel" userId="031c4b56-907e-4ce5-b133-8f6abe79419a" providerId="ADAL" clId="{04E35DEF-433D-4386-83B3-6D8974A2D245}" dt="2026-06-12T16:27:45.405" v="586"/>
          <ac:picMkLst>
            <pc:docMk/>
            <pc:sldMk cId="3469894936" sldId="272"/>
            <ac:picMk id="3" creationId="{E8B2B252-212D-BFC0-F319-7D523905E82B}"/>
          </ac:picMkLst>
        </pc:picChg>
      </pc:sldChg>
      <pc:sldChg chg="addSp delSp modSp mod">
        <pc:chgData name="Venee Hummel" userId="031c4b56-907e-4ce5-b133-8f6abe79419a" providerId="ADAL" clId="{04E35DEF-433D-4386-83B3-6D8974A2D245}" dt="2026-06-12T16:27:01.992" v="581"/>
        <pc:sldMkLst>
          <pc:docMk/>
          <pc:sldMk cId="3827373518" sldId="273"/>
        </pc:sldMkLst>
        <pc:spChg chg="del">
          <ac:chgData name="Venee Hummel" userId="031c4b56-907e-4ce5-b133-8f6abe79419a" providerId="ADAL" clId="{04E35DEF-433D-4386-83B3-6D8974A2D245}" dt="2026-06-12T16:27:00.790" v="580" actId="478"/>
          <ac:spMkLst>
            <pc:docMk/>
            <pc:sldMk cId="3827373518" sldId="273"/>
            <ac:spMk id="4" creationId="{E7D5FAB0-4A97-6194-92A6-C1D2C4EB2476}"/>
          </ac:spMkLst>
        </pc:spChg>
        <pc:picChg chg="add mod">
          <ac:chgData name="Venee Hummel" userId="031c4b56-907e-4ce5-b133-8f6abe79419a" providerId="ADAL" clId="{04E35DEF-433D-4386-83B3-6D8974A2D245}" dt="2026-06-12T16:27:01.992" v="581"/>
          <ac:picMkLst>
            <pc:docMk/>
            <pc:sldMk cId="3827373518" sldId="273"/>
            <ac:picMk id="3" creationId="{614629BE-D0AB-EB65-ACD8-CEA00FE355C6}"/>
          </ac:picMkLst>
        </pc:picChg>
      </pc:sldChg>
      <pc:sldChg chg="addSp delSp modSp new mod modClrScheme chgLayout">
        <pc:chgData name="Venee Hummel" userId="031c4b56-907e-4ce5-b133-8f6abe79419a" providerId="ADAL" clId="{04E35DEF-433D-4386-83B3-6D8974A2D245}" dt="2026-06-12T16:42:41.760" v="844" actId="1076"/>
        <pc:sldMkLst>
          <pc:docMk/>
          <pc:sldMk cId="3831310608" sldId="274"/>
        </pc:sldMkLst>
        <pc:spChg chg="mod ord">
          <ac:chgData name="Venee Hummel" userId="031c4b56-907e-4ce5-b133-8f6abe79419a" providerId="ADAL" clId="{04E35DEF-433D-4386-83B3-6D8974A2D245}" dt="2026-06-12T16:42:13.416" v="841" actId="1076"/>
          <ac:spMkLst>
            <pc:docMk/>
            <pc:sldMk cId="3831310608" sldId="274"/>
            <ac:spMk id="2" creationId="{8A8BF74A-7E36-09D2-6C62-58B1086F4524}"/>
          </ac:spMkLst>
        </pc:spChg>
        <pc:spChg chg="del mod">
          <ac:chgData name="Venee Hummel" userId="031c4b56-907e-4ce5-b133-8f6abe79419a" providerId="ADAL" clId="{04E35DEF-433D-4386-83B3-6D8974A2D245}" dt="2026-06-12T16:39:48.933" v="749" actId="12084"/>
          <ac:spMkLst>
            <pc:docMk/>
            <pc:sldMk cId="3831310608" sldId="274"/>
            <ac:spMk id="3" creationId="{B33306F2-637E-F644-4225-87F3DBF5C30A}"/>
          </ac:spMkLst>
        </pc:spChg>
        <pc:spChg chg="add del mod ord">
          <ac:chgData name="Venee Hummel" userId="031c4b56-907e-4ce5-b133-8f6abe79419a" providerId="ADAL" clId="{04E35DEF-433D-4386-83B3-6D8974A2D245}" dt="2026-06-12T16:41:53.490" v="838" actId="478"/>
          <ac:spMkLst>
            <pc:docMk/>
            <pc:sldMk cId="3831310608" sldId="274"/>
            <ac:spMk id="5" creationId="{96C0469C-9EAB-F827-560F-D769111A0131}"/>
          </ac:spMkLst>
        </pc:spChg>
        <pc:graphicFrameChg chg="add mod ord modGraphic">
          <ac:chgData name="Venee Hummel" userId="031c4b56-907e-4ce5-b133-8f6abe79419a" providerId="ADAL" clId="{04E35DEF-433D-4386-83B3-6D8974A2D245}" dt="2026-06-12T16:42:41.760" v="844" actId="1076"/>
          <ac:graphicFrameMkLst>
            <pc:docMk/>
            <pc:sldMk cId="3831310608" sldId="274"/>
            <ac:graphicFrameMk id="4" creationId="{1C1F3D2E-E8B8-45DD-5261-C1203EA92A35}"/>
          </ac:graphicFrameMkLst>
        </pc:graphicFrameChg>
      </pc:sldChg>
      <pc:sldMasterChg chg="modSldLayout">
        <pc:chgData name="Venee Hummel" userId="031c4b56-907e-4ce5-b133-8f6abe79419a" providerId="ADAL" clId="{04E35DEF-433D-4386-83B3-6D8974A2D245}" dt="2026-06-12T15:59:00.720" v="365"/>
        <pc:sldMasterMkLst>
          <pc:docMk/>
          <pc:sldMasterMk cId="0" sldId="2147483648"/>
        </pc:sldMasterMkLst>
        <pc:sldLayoutChg chg="addSp delSp modSp mod">
          <pc:chgData name="Venee Hummel" userId="031c4b56-907e-4ce5-b133-8f6abe79419a" providerId="ADAL" clId="{04E35DEF-433D-4386-83B3-6D8974A2D245}" dt="2026-06-12T15:59:00.720" v="365"/>
          <pc:sldLayoutMkLst>
            <pc:docMk/>
            <pc:sldMasterMk cId="0" sldId="2147483648"/>
            <pc:sldLayoutMk cId="0" sldId="2147483649"/>
          </pc:sldLayoutMkLst>
          <pc:spChg chg="del">
            <ac:chgData name="Venee Hummel" userId="031c4b56-907e-4ce5-b133-8f6abe79419a" providerId="ADAL" clId="{04E35DEF-433D-4386-83B3-6D8974A2D245}" dt="2026-06-12T15:59:00.152" v="364" actId="478"/>
            <ac:spMkLst>
              <pc:docMk/>
              <pc:sldMasterMk cId="0" sldId="2147483648"/>
              <pc:sldLayoutMk cId="0" sldId="2147483649"/>
              <ac:spMk id="6" creationId="{00000000-0000-0000-0000-000000000000}"/>
            </ac:spMkLst>
          </pc:spChg>
          <pc:picChg chg="add mod">
            <ac:chgData name="Venee Hummel" userId="031c4b56-907e-4ce5-b133-8f6abe79419a" providerId="ADAL" clId="{04E35DEF-433D-4386-83B3-6D8974A2D245}" dt="2026-06-12T15:59:00.720" v="365"/>
            <ac:picMkLst>
              <pc:docMk/>
              <pc:sldMasterMk cId="0" sldId="2147483648"/>
              <pc:sldLayoutMk cId="0" sldId="2147483649"/>
              <ac:picMk id="4" creationId="{0E54A77D-9D7B-97AD-0045-EC754DD4C939}"/>
            </ac:picMkLst>
          </pc:picChg>
        </pc:sldLayoutChg>
        <pc:sldLayoutChg chg="addSp delSp modSp mod">
          <pc:chgData name="Venee Hummel" userId="031c4b56-907e-4ce5-b133-8f6abe79419a" providerId="ADAL" clId="{04E35DEF-433D-4386-83B3-6D8974A2D245}" dt="2026-06-12T15:57:44.963" v="342" actId="1076"/>
          <pc:sldLayoutMkLst>
            <pc:docMk/>
            <pc:sldMasterMk cId="0" sldId="2147483648"/>
            <pc:sldLayoutMk cId="0" sldId="2147483650"/>
          </pc:sldLayoutMkLst>
          <pc:spChg chg="del">
            <ac:chgData name="Venee Hummel" userId="031c4b56-907e-4ce5-b133-8f6abe79419a" providerId="ADAL" clId="{04E35DEF-433D-4386-83B3-6D8974A2D245}" dt="2026-06-12T15:57:13.777" v="338" actId="478"/>
            <ac:spMkLst>
              <pc:docMk/>
              <pc:sldMasterMk cId="0" sldId="2147483648"/>
              <pc:sldLayoutMk cId="0" sldId="2147483650"/>
              <ac:spMk id="8" creationId="{8313BB3D-2E17-1A49-8C86-47A471BFF93E}"/>
            </ac:spMkLst>
          </pc:spChg>
          <pc:picChg chg="add mod">
            <ac:chgData name="Venee Hummel" userId="031c4b56-907e-4ce5-b133-8f6abe79419a" providerId="ADAL" clId="{04E35DEF-433D-4386-83B3-6D8974A2D245}" dt="2026-06-12T15:57:44.963" v="342" actId="1076"/>
            <ac:picMkLst>
              <pc:docMk/>
              <pc:sldMasterMk cId="0" sldId="2147483648"/>
              <pc:sldLayoutMk cId="0" sldId="2147483650"/>
              <ac:picMk id="9" creationId="{DCB438FA-5A07-D12F-6CB1-4FE2AB709153}"/>
            </ac:picMkLst>
          </pc:picChg>
        </pc:sldLayoutChg>
        <pc:sldLayoutChg chg="addSp delSp modSp mod">
          <pc:chgData name="Venee Hummel" userId="031c4b56-907e-4ce5-b133-8f6abe79419a" providerId="ADAL" clId="{04E35DEF-433D-4386-83B3-6D8974A2D245}" dt="2026-06-12T15:58:54.755" v="363"/>
          <pc:sldLayoutMkLst>
            <pc:docMk/>
            <pc:sldMasterMk cId="0" sldId="2147483648"/>
            <pc:sldLayoutMk cId="0" sldId="2147483651"/>
          </pc:sldLayoutMkLst>
          <pc:spChg chg="del">
            <ac:chgData name="Venee Hummel" userId="031c4b56-907e-4ce5-b133-8f6abe79419a" providerId="ADAL" clId="{04E35DEF-433D-4386-83B3-6D8974A2D245}" dt="2026-06-12T15:57:49.379" v="343" actId="478"/>
            <ac:spMkLst>
              <pc:docMk/>
              <pc:sldMasterMk cId="0" sldId="2147483648"/>
              <pc:sldLayoutMk cId="0" sldId="2147483651"/>
              <ac:spMk id="7" creationId="{09C5CC10-0E3D-72A3-24D0-472866820132}"/>
            </ac:spMkLst>
          </pc:spChg>
          <pc:picChg chg="add del mod">
            <ac:chgData name="Venee Hummel" userId="031c4b56-907e-4ce5-b133-8f6abe79419a" providerId="ADAL" clId="{04E35DEF-433D-4386-83B3-6D8974A2D245}" dt="2026-06-12T15:58:54.296" v="362" actId="478"/>
            <ac:picMkLst>
              <pc:docMk/>
              <pc:sldMasterMk cId="0" sldId="2147483648"/>
              <pc:sldLayoutMk cId="0" sldId="2147483651"/>
              <ac:picMk id="9" creationId="{CE0242EE-B862-5037-66F7-EAA3A29ADC85}"/>
            </ac:picMkLst>
          </pc:picChg>
          <pc:picChg chg="add mod">
            <ac:chgData name="Venee Hummel" userId="031c4b56-907e-4ce5-b133-8f6abe79419a" providerId="ADAL" clId="{04E35DEF-433D-4386-83B3-6D8974A2D245}" dt="2026-06-12T15:58:54.755" v="363"/>
            <ac:picMkLst>
              <pc:docMk/>
              <pc:sldMasterMk cId="0" sldId="2147483648"/>
              <pc:sldLayoutMk cId="0" sldId="2147483651"/>
              <ac:picMk id="10" creationId="{E31E7BCD-1568-3F2F-F93E-71852CB035FF}"/>
            </ac:picMkLst>
          </pc:picChg>
        </pc:sldLayoutChg>
        <pc:sldLayoutChg chg="addSp delSp modSp mod">
          <pc:chgData name="Venee Hummel" userId="031c4b56-907e-4ce5-b133-8f6abe79419a" providerId="ADAL" clId="{04E35DEF-433D-4386-83B3-6D8974A2D245}" dt="2026-06-12T15:58:02.053" v="348"/>
          <pc:sldLayoutMkLst>
            <pc:docMk/>
            <pc:sldMasterMk cId="0" sldId="2147483648"/>
            <pc:sldLayoutMk cId="0" sldId="2147483652"/>
          </pc:sldLayoutMkLst>
          <pc:spChg chg="del">
            <ac:chgData name="Venee Hummel" userId="031c4b56-907e-4ce5-b133-8f6abe79419a" providerId="ADAL" clId="{04E35DEF-433D-4386-83B3-6D8974A2D245}" dt="2026-06-12T15:58:00.937" v="347" actId="478"/>
            <ac:spMkLst>
              <pc:docMk/>
              <pc:sldMasterMk cId="0" sldId="2147483648"/>
              <pc:sldLayoutMk cId="0" sldId="2147483652"/>
              <ac:spMk id="9" creationId="{C678F6E2-24B2-461D-42EB-7EFCD6313603}"/>
            </ac:spMkLst>
          </pc:spChg>
          <pc:picChg chg="add mod">
            <ac:chgData name="Venee Hummel" userId="031c4b56-907e-4ce5-b133-8f6abe79419a" providerId="ADAL" clId="{04E35DEF-433D-4386-83B3-6D8974A2D245}" dt="2026-06-12T15:58:02.053" v="348"/>
            <ac:picMkLst>
              <pc:docMk/>
              <pc:sldMasterMk cId="0" sldId="2147483648"/>
              <pc:sldLayoutMk cId="0" sldId="2147483652"/>
              <ac:picMk id="10" creationId="{01B156F0-8A04-A285-9D92-5C8A0F3D3F30}"/>
            </ac:picMkLst>
          </pc:picChg>
        </pc:sldLayoutChg>
        <pc:sldLayoutChg chg="addSp delSp modSp mod">
          <pc:chgData name="Venee Hummel" userId="031c4b56-907e-4ce5-b133-8f6abe79419a" providerId="ADAL" clId="{04E35DEF-433D-4386-83B3-6D8974A2D245}" dt="2026-06-12T15:58:08.211" v="350"/>
          <pc:sldLayoutMkLst>
            <pc:docMk/>
            <pc:sldMasterMk cId="0" sldId="2147483648"/>
            <pc:sldLayoutMk cId="0" sldId="2147483653"/>
          </pc:sldLayoutMkLst>
          <pc:spChg chg="del">
            <ac:chgData name="Venee Hummel" userId="031c4b56-907e-4ce5-b133-8f6abe79419a" providerId="ADAL" clId="{04E35DEF-433D-4386-83B3-6D8974A2D245}" dt="2026-06-12T15:58:07.082" v="349" actId="478"/>
            <ac:spMkLst>
              <pc:docMk/>
              <pc:sldMasterMk cId="0" sldId="2147483648"/>
              <pc:sldLayoutMk cId="0" sldId="2147483653"/>
              <ac:spMk id="2" creationId="{5AE0A902-B4AF-C6BB-4F2B-0E16D4607533}"/>
            </ac:spMkLst>
          </pc:spChg>
          <pc:picChg chg="add mod">
            <ac:chgData name="Venee Hummel" userId="031c4b56-907e-4ce5-b133-8f6abe79419a" providerId="ADAL" clId="{04E35DEF-433D-4386-83B3-6D8974A2D245}" dt="2026-06-12T15:58:08.211" v="350"/>
            <ac:picMkLst>
              <pc:docMk/>
              <pc:sldMasterMk cId="0" sldId="2147483648"/>
              <pc:sldLayoutMk cId="0" sldId="2147483653"/>
              <ac:picMk id="10" creationId="{D49B0F13-BAFB-ADB5-0ADA-3F4FA5830E15}"/>
            </ac:picMkLst>
          </pc:picChg>
        </pc:sldLayoutChg>
        <pc:sldLayoutChg chg="addSp delSp modSp mod">
          <pc:chgData name="Venee Hummel" userId="031c4b56-907e-4ce5-b133-8f6abe79419a" providerId="ADAL" clId="{04E35DEF-433D-4386-83B3-6D8974A2D245}" dt="2026-06-12T15:58:12.209" v="352"/>
          <pc:sldLayoutMkLst>
            <pc:docMk/>
            <pc:sldMasterMk cId="0" sldId="2147483648"/>
            <pc:sldLayoutMk cId="0" sldId="2147483654"/>
          </pc:sldLayoutMkLst>
          <pc:spChg chg="del">
            <ac:chgData name="Venee Hummel" userId="031c4b56-907e-4ce5-b133-8f6abe79419a" providerId="ADAL" clId="{04E35DEF-433D-4386-83B3-6D8974A2D245}" dt="2026-06-12T15:58:11.017" v="351" actId="478"/>
            <ac:spMkLst>
              <pc:docMk/>
              <pc:sldMasterMk cId="0" sldId="2147483648"/>
              <pc:sldLayoutMk cId="0" sldId="2147483654"/>
              <ac:spMk id="2" creationId="{BAA1E190-9AF2-3FDA-10CD-4ED5B98D45FB}"/>
            </ac:spMkLst>
          </pc:spChg>
          <pc:picChg chg="add mod">
            <ac:chgData name="Venee Hummel" userId="031c4b56-907e-4ce5-b133-8f6abe79419a" providerId="ADAL" clId="{04E35DEF-433D-4386-83B3-6D8974A2D245}" dt="2026-06-12T15:58:12.209" v="352"/>
            <ac:picMkLst>
              <pc:docMk/>
              <pc:sldMasterMk cId="0" sldId="2147483648"/>
              <pc:sldLayoutMk cId="0" sldId="2147483654"/>
              <ac:picMk id="6" creationId="{287BE3D8-75FD-ECD3-4A78-F7A6BCD6008C}"/>
            </ac:picMkLst>
          </pc:picChg>
        </pc:sldLayoutChg>
        <pc:sldLayoutChg chg="addSp delSp modSp mod">
          <pc:chgData name="Venee Hummel" userId="031c4b56-907e-4ce5-b133-8f6abe79419a" providerId="ADAL" clId="{04E35DEF-433D-4386-83B3-6D8974A2D245}" dt="2026-06-12T15:58:49.661" v="361"/>
          <pc:sldLayoutMkLst>
            <pc:docMk/>
            <pc:sldMasterMk cId="0" sldId="2147483648"/>
            <pc:sldLayoutMk cId="0" sldId="2147483656"/>
          </pc:sldLayoutMkLst>
          <pc:spChg chg="del">
            <ac:chgData name="Venee Hummel" userId="031c4b56-907e-4ce5-b133-8f6abe79419a" providerId="ADAL" clId="{04E35DEF-433D-4386-83B3-6D8974A2D245}" dt="2026-06-12T15:58:17.993" v="353" actId="478"/>
            <ac:spMkLst>
              <pc:docMk/>
              <pc:sldMasterMk cId="0" sldId="2147483648"/>
              <pc:sldLayoutMk cId="0" sldId="2147483656"/>
              <ac:spMk id="8" creationId="{009E7F5B-D8B9-BE82-AD3F-5C558E28EAE4}"/>
            </ac:spMkLst>
          </pc:spChg>
          <pc:picChg chg="add del mod">
            <ac:chgData name="Venee Hummel" userId="031c4b56-907e-4ce5-b133-8f6abe79419a" providerId="ADAL" clId="{04E35DEF-433D-4386-83B3-6D8974A2D245}" dt="2026-06-12T15:58:49.080" v="360" actId="478"/>
            <ac:picMkLst>
              <pc:docMk/>
              <pc:sldMasterMk cId="0" sldId="2147483648"/>
              <pc:sldLayoutMk cId="0" sldId="2147483656"/>
              <ac:picMk id="10" creationId="{C0F7DBF3-888D-0EF7-3E5F-6F9DB473E715}"/>
            </ac:picMkLst>
          </pc:picChg>
          <pc:picChg chg="add mod">
            <ac:chgData name="Venee Hummel" userId="031c4b56-907e-4ce5-b133-8f6abe79419a" providerId="ADAL" clId="{04E35DEF-433D-4386-83B3-6D8974A2D245}" dt="2026-06-12T15:58:49.661" v="361"/>
            <ac:picMkLst>
              <pc:docMk/>
              <pc:sldMasterMk cId="0" sldId="2147483648"/>
              <pc:sldLayoutMk cId="0" sldId="2147483656"/>
              <ac:picMk id="11" creationId="{7C1E9F62-7E27-44E1-929A-5BEE4592DA33}"/>
            </ac:picMkLst>
          </pc:picChg>
        </pc:sldLayoutChg>
        <pc:sldLayoutChg chg="addSp delSp modSp mod">
          <pc:chgData name="Venee Hummel" userId="031c4b56-907e-4ce5-b133-8f6abe79419a" providerId="ADAL" clId="{04E35DEF-433D-4386-83B3-6D8974A2D245}" dt="2026-06-12T15:58:29.429" v="357"/>
          <pc:sldLayoutMkLst>
            <pc:docMk/>
            <pc:sldMasterMk cId="0" sldId="2147483648"/>
            <pc:sldLayoutMk cId="0" sldId="2147483658"/>
          </pc:sldLayoutMkLst>
          <pc:spChg chg="del">
            <ac:chgData name="Venee Hummel" userId="031c4b56-907e-4ce5-b133-8f6abe79419a" providerId="ADAL" clId="{04E35DEF-433D-4386-83B3-6D8974A2D245}" dt="2026-06-12T15:58:28.358" v="356" actId="478"/>
            <ac:spMkLst>
              <pc:docMk/>
              <pc:sldMasterMk cId="0" sldId="2147483648"/>
              <pc:sldLayoutMk cId="0" sldId="2147483658"/>
              <ac:spMk id="2" creationId="{F717157F-C9E8-C3B3-D00C-DBC04C6EFDD3}"/>
            </ac:spMkLst>
          </pc:spChg>
          <pc:picChg chg="add mod">
            <ac:chgData name="Venee Hummel" userId="031c4b56-907e-4ce5-b133-8f6abe79419a" providerId="ADAL" clId="{04E35DEF-433D-4386-83B3-6D8974A2D245}" dt="2026-06-12T15:58:29.429" v="357"/>
            <ac:picMkLst>
              <pc:docMk/>
              <pc:sldMasterMk cId="0" sldId="2147483648"/>
              <pc:sldLayoutMk cId="0" sldId="2147483658"/>
              <ac:picMk id="7" creationId="{04710A5A-5D1F-A0E6-E197-EE9B18CBCD80}"/>
            </ac:picMkLst>
          </pc:picChg>
        </pc:sldLayoutChg>
        <pc:sldLayoutChg chg="addSp delSp modSp mod">
          <pc:chgData name="Venee Hummel" userId="031c4b56-907e-4ce5-b133-8f6abe79419a" providerId="ADAL" clId="{04E35DEF-433D-4386-83B3-6D8974A2D245}" dt="2026-06-12T15:58:43.595" v="359"/>
          <pc:sldLayoutMkLst>
            <pc:docMk/>
            <pc:sldMasterMk cId="0" sldId="2147483648"/>
            <pc:sldLayoutMk cId="0" sldId="2147483659"/>
          </pc:sldLayoutMkLst>
          <pc:spChg chg="del">
            <ac:chgData name="Venee Hummel" userId="031c4b56-907e-4ce5-b133-8f6abe79419a" providerId="ADAL" clId="{04E35DEF-433D-4386-83B3-6D8974A2D245}" dt="2026-06-12T15:58:34.087" v="358" actId="478"/>
            <ac:spMkLst>
              <pc:docMk/>
              <pc:sldMasterMk cId="0" sldId="2147483648"/>
              <pc:sldLayoutMk cId="0" sldId="2147483659"/>
              <ac:spMk id="8" creationId="{8EB18B21-A1B0-1D08-9251-D91A93135891}"/>
            </ac:spMkLst>
          </pc:spChg>
          <pc:picChg chg="add mod">
            <ac:chgData name="Venee Hummel" userId="031c4b56-907e-4ce5-b133-8f6abe79419a" providerId="ADAL" clId="{04E35DEF-433D-4386-83B3-6D8974A2D245}" dt="2026-06-12T15:58:43.595" v="359"/>
            <ac:picMkLst>
              <pc:docMk/>
              <pc:sldMasterMk cId="0" sldId="2147483648"/>
              <pc:sldLayoutMk cId="0" sldId="2147483659"/>
              <ac:picMk id="9" creationId="{F52510C6-EC4D-AF40-9A62-2F0468FB0193}"/>
            </ac:picMkLst>
          </pc:picChg>
        </pc:sldLayoutChg>
      </pc:sldMasterChg>
    </pc:docChg>
  </pc:docChgLst>
</pc:chgInfo>
</file>

<file path=ppt/diagrams/_rels/data9.xml.rels><?xml version="1.0" encoding="UTF-8" standalone="yes"?>
<Relationships xmlns="http://schemas.openxmlformats.org/package/2006/relationships"><Relationship Id="rId1" Type="http://schemas.openxmlformats.org/officeDocument/2006/relationships/hyperlink" Target="https://learn.psycharmor.org/collections" TargetMode="External"/></Relationships>
</file>

<file path=ppt/diagrams/_rels/drawing9.xml.rels><?xml version="1.0" encoding="UTF-8" standalone="yes"?>
<Relationships xmlns="http://schemas.openxmlformats.org/package/2006/relationships"><Relationship Id="rId1" Type="http://schemas.openxmlformats.org/officeDocument/2006/relationships/hyperlink" Target="https://learn.psycharmor.org/collections" TargetMode="External"/></Relationships>
</file>

<file path=ppt/diagrams/colors1.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7614821-3E1E-B94A-AED6-86599827C932}" type="doc">
      <dgm:prSet loTypeId="urn:microsoft.com/office/officeart/2005/8/layout/vList6" loCatId="process" qsTypeId="urn:microsoft.com/office/officeart/2005/8/quickstyle/simple1" qsCatId="simple" csTypeId="urn:microsoft.com/office/officeart/2005/8/colors/accent6_2" csCatId="accent6"/>
      <dgm:spPr/>
      <dgm:t>
        <a:bodyPr/>
        <a:lstStyle/>
        <a:p>
          <a:endParaRPr lang="en-US"/>
        </a:p>
      </dgm:t>
    </dgm:pt>
    <dgm:pt modelId="{1012437E-CE88-CF4C-8483-7847C0097A0A}">
      <dgm:prSet/>
      <dgm:spPr/>
      <dgm:t>
        <a:bodyPr/>
        <a:lstStyle/>
        <a:p>
          <a:r>
            <a:rPr lang="en-US"/>
            <a:t>Create a framework for the importance of suicide prevention</a:t>
          </a:r>
        </a:p>
      </dgm:t>
    </dgm:pt>
    <dgm:pt modelId="{E6278602-D07D-FB43-AACD-8BE329B2F854}" type="parTrans" cxnId="{913D706C-D8FF-4C46-9DF6-11772A301289}">
      <dgm:prSet/>
      <dgm:spPr/>
      <dgm:t>
        <a:bodyPr/>
        <a:lstStyle/>
        <a:p>
          <a:endParaRPr lang="en-US"/>
        </a:p>
      </dgm:t>
    </dgm:pt>
    <dgm:pt modelId="{02987727-D640-514B-93E7-CE3F8495CD07}" type="sibTrans" cxnId="{913D706C-D8FF-4C46-9DF6-11772A301289}">
      <dgm:prSet/>
      <dgm:spPr/>
      <dgm:t>
        <a:bodyPr/>
        <a:lstStyle/>
        <a:p>
          <a:endParaRPr lang="en-US"/>
        </a:p>
      </dgm:t>
    </dgm:pt>
    <dgm:pt modelId="{9FC581C2-FD72-1246-8D09-FB36759269DF}">
      <dgm:prSet/>
      <dgm:spPr/>
      <dgm:t>
        <a:bodyPr/>
        <a:lstStyle/>
        <a:p>
          <a:r>
            <a:rPr lang="en-US"/>
            <a:t>To identify the disproportionate risk of suicide for veteran populations</a:t>
          </a:r>
        </a:p>
      </dgm:t>
    </dgm:pt>
    <dgm:pt modelId="{652C793E-651C-1040-91B4-9C990EB44436}" type="parTrans" cxnId="{7F659158-C15A-854D-8D4F-BD2F95F59C23}">
      <dgm:prSet/>
      <dgm:spPr/>
      <dgm:t>
        <a:bodyPr/>
        <a:lstStyle/>
        <a:p>
          <a:endParaRPr lang="en-US"/>
        </a:p>
      </dgm:t>
    </dgm:pt>
    <dgm:pt modelId="{E1C3CBF0-4388-EC47-928D-3DA53AF197E5}" type="sibTrans" cxnId="{7F659158-C15A-854D-8D4F-BD2F95F59C23}">
      <dgm:prSet/>
      <dgm:spPr/>
      <dgm:t>
        <a:bodyPr/>
        <a:lstStyle/>
        <a:p>
          <a:endParaRPr lang="en-US"/>
        </a:p>
      </dgm:t>
    </dgm:pt>
    <dgm:pt modelId="{1EE9D29C-21CF-1C43-9E65-7765FA6E8B3B}">
      <dgm:prSet/>
      <dgm:spPr/>
      <dgm:t>
        <a:bodyPr/>
        <a:lstStyle/>
        <a:p>
          <a:r>
            <a:rPr lang="en-US"/>
            <a:t>Introduce the language of suicide prevention</a:t>
          </a:r>
        </a:p>
      </dgm:t>
    </dgm:pt>
    <dgm:pt modelId="{7E3DF866-AE40-1F4C-B4DB-693C64195F09}" type="parTrans" cxnId="{F676AE89-E718-314F-AE29-402076C36A70}">
      <dgm:prSet/>
      <dgm:spPr/>
      <dgm:t>
        <a:bodyPr/>
        <a:lstStyle/>
        <a:p>
          <a:endParaRPr lang="en-US"/>
        </a:p>
      </dgm:t>
    </dgm:pt>
    <dgm:pt modelId="{5A8E8B25-99F8-C942-B59B-21CAE375350B}" type="sibTrans" cxnId="{F676AE89-E718-314F-AE29-402076C36A70}">
      <dgm:prSet/>
      <dgm:spPr/>
      <dgm:t>
        <a:bodyPr/>
        <a:lstStyle/>
        <a:p>
          <a:endParaRPr lang="en-US"/>
        </a:p>
      </dgm:t>
    </dgm:pt>
    <dgm:pt modelId="{CCE180EB-2CA4-BC46-8E4C-3B7C63207E81}">
      <dgm:prSet/>
      <dgm:spPr/>
      <dgm:t>
        <a:bodyPr/>
        <a:lstStyle/>
        <a:p>
          <a:r>
            <a:rPr lang="en-US" dirty="0"/>
            <a:t>To display increased comfort using clear and non-judgmental language</a:t>
          </a:r>
        </a:p>
      </dgm:t>
    </dgm:pt>
    <dgm:pt modelId="{08678645-D939-AC40-8F3E-99450F34BC49}" type="parTrans" cxnId="{709C0283-8D50-D440-B01A-6816751DFA66}">
      <dgm:prSet/>
      <dgm:spPr/>
      <dgm:t>
        <a:bodyPr/>
        <a:lstStyle/>
        <a:p>
          <a:endParaRPr lang="en-US"/>
        </a:p>
      </dgm:t>
    </dgm:pt>
    <dgm:pt modelId="{C855C48D-4FA7-F246-AFFB-E9D9C8353551}" type="sibTrans" cxnId="{709C0283-8D50-D440-B01A-6816751DFA66}">
      <dgm:prSet/>
      <dgm:spPr/>
      <dgm:t>
        <a:bodyPr/>
        <a:lstStyle/>
        <a:p>
          <a:endParaRPr lang="en-US"/>
        </a:p>
      </dgm:t>
    </dgm:pt>
    <dgm:pt modelId="{9A1FA77C-B344-CD44-9755-8DA9B738AB1E}">
      <dgm:prSet/>
      <dgm:spPr/>
      <dgm:t>
        <a:bodyPr/>
        <a:lstStyle/>
        <a:p>
          <a:r>
            <a:rPr lang="en-US"/>
            <a:t>Explore the C-SSRS tool for risk assessment</a:t>
          </a:r>
        </a:p>
      </dgm:t>
    </dgm:pt>
    <dgm:pt modelId="{35D5FA3E-99E0-EF46-9143-7C8E35FFA269}" type="parTrans" cxnId="{EB67570F-D833-8949-BB92-4302E929053D}">
      <dgm:prSet/>
      <dgm:spPr/>
      <dgm:t>
        <a:bodyPr/>
        <a:lstStyle/>
        <a:p>
          <a:endParaRPr lang="en-US"/>
        </a:p>
      </dgm:t>
    </dgm:pt>
    <dgm:pt modelId="{82CEE3EC-F674-2940-B371-42ACE9EC5E00}" type="sibTrans" cxnId="{EB67570F-D833-8949-BB92-4302E929053D}">
      <dgm:prSet/>
      <dgm:spPr/>
      <dgm:t>
        <a:bodyPr/>
        <a:lstStyle/>
        <a:p>
          <a:endParaRPr lang="en-US"/>
        </a:p>
      </dgm:t>
    </dgm:pt>
    <dgm:pt modelId="{9888472F-52B7-E544-BD04-DA04FE7A6ED1}">
      <dgm:prSet/>
      <dgm:spPr/>
      <dgm:t>
        <a:bodyPr/>
        <a:lstStyle/>
        <a:p>
          <a:r>
            <a:rPr lang="en-US"/>
            <a:t>To demonstrate the ability to administer the C-SSRS Recent</a:t>
          </a:r>
        </a:p>
      </dgm:t>
    </dgm:pt>
    <dgm:pt modelId="{DF992958-18CB-0643-AB6A-963A4BFB3AB0}" type="parTrans" cxnId="{D63719D3-6D3B-5646-A1A6-074F7221A89D}">
      <dgm:prSet/>
      <dgm:spPr/>
      <dgm:t>
        <a:bodyPr/>
        <a:lstStyle/>
        <a:p>
          <a:endParaRPr lang="en-US"/>
        </a:p>
      </dgm:t>
    </dgm:pt>
    <dgm:pt modelId="{4C239BE7-BB5E-F44E-AFEF-8F67921D464A}" type="sibTrans" cxnId="{D63719D3-6D3B-5646-A1A6-074F7221A89D}">
      <dgm:prSet/>
      <dgm:spPr/>
      <dgm:t>
        <a:bodyPr/>
        <a:lstStyle/>
        <a:p>
          <a:endParaRPr lang="en-US"/>
        </a:p>
      </dgm:t>
    </dgm:pt>
    <dgm:pt modelId="{69F9DF32-BDBA-F14E-B8A1-2AB647716CF7}" type="pres">
      <dgm:prSet presAssocID="{C7614821-3E1E-B94A-AED6-86599827C932}" presName="Name0" presStyleCnt="0">
        <dgm:presLayoutVars>
          <dgm:dir/>
          <dgm:animLvl val="lvl"/>
          <dgm:resizeHandles/>
        </dgm:presLayoutVars>
      </dgm:prSet>
      <dgm:spPr/>
    </dgm:pt>
    <dgm:pt modelId="{8A2FB225-E950-114E-A966-C9328239E0BD}" type="pres">
      <dgm:prSet presAssocID="{1012437E-CE88-CF4C-8483-7847C0097A0A}" presName="linNode" presStyleCnt="0"/>
      <dgm:spPr/>
    </dgm:pt>
    <dgm:pt modelId="{E47ABA51-7CFC-7549-B26F-7B0B5486A2FF}" type="pres">
      <dgm:prSet presAssocID="{1012437E-CE88-CF4C-8483-7847C0097A0A}" presName="parentShp" presStyleLbl="node1" presStyleIdx="0" presStyleCnt="3">
        <dgm:presLayoutVars>
          <dgm:bulletEnabled val="1"/>
        </dgm:presLayoutVars>
      </dgm:prSet>
      <dgm:spPr/>
    </dgm:pt>
    <dgm:pt modelId="{13412E95-ACA5-974C-AC87-F43FA2FE5E07}" type="pres">
      <dgm:prSet presAssocID="{1012437E-CE88-CF4C-8483-7847C0097A0A}" presName="childShp" presStyleLbl="bgAccFollowNode1" presStyleIdx="0" presStyleCnt="3">
        <dgm:presLayoutVars>
          <dgm:bulletEnabled val="1"/>
        </dgm:presLayoutVars>
      </dgm:prSet>
      <dgm:spPr/>
    </dgm:pt>
    <dgm:pt modelId="{2E55D45E-4F77-6449-AFC8-4CF6AA88996A}" type="pres">
      <dgm:prSet presAssocID="{02987727-D640-514B-93E7-CE3F8495CD07}" presName="spacing" presStyleCnt="0"/>
      <dgm:spPr/>
    </dgm:pt>
    <dgm:pt modelId="{F0F2933E-3787-AA47-98C0-441081A2DF07}" type="pres">
      <dgm:prSet presAssocID="{1EE9D29C-21CF-1C43-9E65-7765FA6E8B3B}" presName="linNode" presStyleCnt="0"/>
      <dgm:spPr/>
    </dgm:pt>
    <dgm:pt modelId="{546BBE1B-4F18-CC40-8FB4-FC2A1242EE07}" type="pres">
      <dgm:prSet presAssocID="{1EE9D29C-21CF-1C43-9E65-7765FA6E8B3B}" presName="parentShp" presStyleLbl="node1" presStyleIdx="1" presStyleCnt="3">
        <dgm:presLayoutVars>
          <dgm:bulletEnabled val="1"/>
        </dgm:presLayoutVars>
      </dgm:prSet>
      <dgm:spPr/>
    </dgm:pt>
    <dgm:pt modelId="{A0EB77EE-7968-3647-96E2-DD7DF7446DF6}" type="pres">
      <dgm:prSet presAssocID="{1EE9D29C-21CF-1C43-9E65-7765FA6E8B3B}" presName="childShp" presStyleLbl="bgAccFollowNode1" presStyleIdx="1" presStyleCnt="3">
        <dgm:presLayoutVars>
          <dgm:bulletEnabled val="1"/>
        </dgm:presLayoutVars>
      </dgm:prSet>
      <dgm:spPr/>
    </dgm:pt>
    <dgm:pt modelId="{F899EC85-AC3F-1543-BC7A-A793B38613F8}" type="pres">
      <dgm:prSet presAssocID="{5A8E8B25-99F8-C942-B59B-21CAE375350B}" presName="spacing" presStyleCnt="0"/>
      <dgm:spPr/>
    </dgm:pt>
    <dgm:pt modelId="{DFF7CB4F-3F22-2B40-BF01-B8980170F7F8}" type="pres">
      <dgm:prSet presAssocID="{9A1FA77C-B344-CD44-9755-8DA9B738AB1E}" presName="linNode" presStyleCnt="0"/>
      <dgm:spPr/>
    </dgm:pt>
    <dgm:pt modelId="{0FDCFC14-0F12-8241-AE0F-7F4B9D92CA0F}" type="pres">
      <dgm:prSet presAssocID="{9A1FA77C-B344-CD44-9755-8DA9B738AB1E}" presName="parentShp" presStyleLbl="node1" presStyleIdx="2" presStyleCnt="3">
        <dgm:presLayoutVars>
          <dgm:bulletEnabled val="1"/>
        </dgm:presLayoutVars>
      </dgm:prSet>
      <dgm:spPr/>
    </dgm:pt>
    <dgm:pt modelId="{7AA2FC06-7463-6248-A6E9-0B84A2A52524}" type="pres">
      <dgm:prSet presAssocID="{9A1FA77C-B344-CD44-9755-8DA9B738AB1E}" presName="childShp" presStyleLbl="bgAccFollowNode1" presStyleIdx="2" presStyleCnt="3">
        <dgm:presLayoutVars>
          <dgm:bulletEnabled val="1"/>
        </dgm:presLayoutVars>
      </dgm:prSet>
      <dgm:spPr/>
    </dgm:pt>
  </dgm:ptLst>
  <dgm:cxnLst>
    <dgm:cxn modelId="{EB67570F-D833-8949-BB92-4302E929053D}" srcId="{C7614821-3E1E-B94A-AED6-86599827C932}" destId="{9A1FA77C-B344-CD44-9755-8DA9B738AB1E}" srcOrd="2" destOrd="0" parTransId="{35D5FA3E-99E0-EF46-9143-7C8E35FFA269}" sibTransId="{82CEE3EC-F674-2940-B371-42ACE9EC5E00}"/>
    <dgm:cxn modelId="{A3729C15-707B-3344-B0D2-4D195BDE560C}" type="presOf" srcId="{1EE9D29C-21CF-1C43-9E65-7765FA6E8B3B}" destId="{546BBE1B-4F18-CC40-8FB4-FC2A1242EE07}" srcOrd="0" destOrd="0" presId="urn:microsoft.com/office/officeart/2005/8/layout/vList6"/>
    <dgm:cxn modelId="{B8988566-A04D-424E-965F-BFF9FF9176D4}" type="presOf" srcId="{9A1FA77C-B344-CD44-9755-8DA9B738AB1E}" destId="{0FDCFC14-0F12-8241-AE0F-7F4B9D92CA0F}" srcOrd="0" destOrd="0" presId="urn:microsoft.com/office/officeart/2005/8/layout/vList6"/>
    <dgm:cxn modelId="{93028668-34FA-F94A-8583-104A5C60D9A9}" type="presOf" srcId="{C7614821-3E1E-B94A-AED6-86599827C932}" destId="{69F9DF32-BDBA-F14E-B8A1-2AB647716CF7}" srcOrd="0" destOrd="0" presId="urn:microsoft.com/office/officeart/2005/8/layout/vList6"/>
    <dgm:cxn modelId="{913D706C-D8FF-4C46-9DF6-11772A301289}" srcId="{C7614821-3E1E-B94A-AED6-86599827C932}" destId="{1012437E-CE88-CF4C-8483-7847C0097A0A}" srcOrd="0" destOrd="0" parTransId="{E6278602-D07D-FB43-AACD-8BE329B2F854}" sibTransId="{02987727-D640-514B-93E7-CE3F8495CD07}"/>
    <dgm:cxn modelId="{7F659158-C15A-854D-8D4F-BD2F95F59C23}" srcId="{1012437E-CE88-CF4C-8483-7847C0097A0A}" destId="{9FC581C2-FD72-1246-8D09-FB36759269DF}" srcOrd="0" destOrd="0" parTransId="{652C793E-651C-1040-91B4-9C990EB44436}" sibTransId="{E1C3CBF0-4388-EC47-928D-3DA53AF197E5}"/>
    <dgm:cxn modelId="{DF95E078-7E29-B546-A36D-DC275A5CC4D7}" type="presOf" srcId="{1012437E-CE88-CF4C-8483-7847C0097A0A}" destId="{E47ABA51-7CFC-7549-B26F-7B0B5486A2FF}" srcOrd="0" destOrd="0" presId="urn:microsoft.com/office/officeart/2005/8/layout/vList6"/>
    <dgm:cxn modelId="{709C0283-8D50-D440-B01A-6816751DFA66}" srcId="{1EE9D29C-21CF-1C43-9E65-7765FA6E8B3B}" destId="{CCE180EB-2CA4-BC46-8E4C-3B7C63207E81}" srcOrd="0" destOrd="0" parTransId="{08678645-D939-AC40-8F3E-99450F34BC49}" sibTransId="{C855C48D-4FA7-F246-AFFB-E9D9C8353551}"/>
    <dgm:cxn modelId="{F676AE89-E718-314F-AE29-402076C36A70}" srcId="{C7614821-3E1E-B94A-AED6-86599827C932}" destId="{1EE9D29C-21CF-1C43-9E65-7765FA6E8B3B}" srcOrd="1" destOrd="0" parTransId="{7E3DF866-AE40-1F4C-B4DB-693C64195F09}" sibTransId="{5A8E8B25-99F8-C942-B59B-21CAE375350B}"/>
    <dgm:cxn modelId="{CD92DBA8-C009-AD43-9F0B-85FACAE8333B}" type="presOf" srcId="{9888472F-52B7-E544-BD04-DA04FE7A6ED1}" destId="{7AA2FC06-7463-6248-A6E9-0B84A2A52524}" srcOrd="0" destOrd="0" presId="urn:microsoft.com/office/officeart/2005/8/layout/vList6"/>
    <dgm:cxn modelId="{29B6C6AD-2FB6-234E-B96C-52C61428BD40}" type="presOf" srcId="{CCE180EB-2CA4-BC46-8E4C-3B7C63207E81}" destId="{A0EB77EE-7968-3647-96E2-DD7DF7446DF6}" srcOrd="0" destOrd="0" presId="urn:microsoft.com/office/officeart/2005/8/layout/vList6"/>
    <dgm:cxn modelId="{D63719D3-6D3B-5646-A1A6-074F7221A89D}" srcId="{9A1FA77C-B344-CD44-9755-8DA9B738AB1E}" destId="{9888472F-52B7-E544-BD04-DA04FE7A6ED1}" srcOrd="0" destOrd="0" parTransId="{DF992958-18CB-0643-AB6A-963A4BFB3AB0}" sibTransId="{4C239BE7-BB5E-F44E-AFEF-8F67921D464A}"/>
    <dgm:cxn modelId="{181137F7-CC8A-AF4F-A780-A79BB23A8A48}" type="presOf" srcId="{9FC581C2-FD72-1246-8D09-FB36759269DF}" destId="{13412E95-ACA5-974C-AC87-F43FA2FE5E07}" srcOrd="0" destOrd="0" presId="urn:microsoft.com/office/officeart/2005/8/layout/vList6"/>
    <dgm:cxn modelId="{5F0C8CC0-9BE9-DE43-A4A8-829383D8881D}" type="presParOf" srcId="{69F9DF32-BDBA-F14E-B8A1-2AB647716CF7}" destId="{8A2FB225-E950-114E-A966-C9328239E0BD}" srcOrd="0" destOrd="0" presId="urn:microsoft.com/office/officeart/2005/8/layout/vList6"/>
    <dgm:cxn modelId="{A21E3635-BCF1-1F45-A8E4-7D704F8998B2}" type="presParOf" srcId="{8A2FB225-E950-114E-A966-C9328239E0BD}" destId="{E47ABA51-7CFC-7549-B26F-7B0B5486A2FF}" srcOrd="0" destOrd="0" presId="urn:microsoft.com/office/officeart/2005/8/layout/vList6"/>
    <dgm:cxn modelId="{D41DEDEC-97B3-F343-860F-46174B70B376}" type="presParOf" srcId="{8A2FB225-E950-114E-A966-C9328239E0BD}" destId="{13412E95-ACA5-974C-AC87-F43FA2FE5E07}" srcOrd="1" destOrd="0" presId="urn:microsoft.com/office/officeart/2005/8/layout/vList6"/>
    <dgm:cxn modelId="{DBA0F00F-E475-734F-B83C-398302A3F8DA}" type="presParOf" srcId="{69F9DF32-BDBA-F14E-B8A1-2AB647716CF7}" destId="{2E55D45E-4F77-6449-AFC8-4CF6AA88996A}" srcOrd="1" destOrd="0" presId="urn:microsoft.com/office/officeart/2005/8/layout/vList6"/>
    <dgm:cxn modelId="{9D394545-CD9A-604F-8249-A5A309ABBA66}" type="presParOf" srcId="{69F9DF32-BDBA-F14E-B8A1-2AB647716CF7}" destId="{F0F2933E-3787-AA47-98C0-441081A2DF07}" srcOrd="2" destOrd="0" presId="urn:microsoft.com/office/officeart/2005/8/layout/vList6"/>
    <dgm:cxn modelId="{F06F5B95-ED87-704A-8CB4-EFB0C520C390}" type="presParOf" srcId="{F0F2933E-3787-AA47-98C0-441081A2DF07}" destId="{546BBE1B-4F18-CC40-8FB4-FC2A1242EE07}" srcOrd="0" destOrd="0" presId="urn:microsoft.com/office/officeart/2005/8/layout/vList6"/>
    <dgm:cxn modelId="{F7742826-B6ED-3147-BF48-0181F21B14AA}" type="presParOf" srcId="{F0F2933E-3787-AA47-98C0-441081A2DF07}" destId="{A0EB77EE-7968-3647-96E2-DD7DF7446DF6}" srcOrd="1" destOrd="0" presId="urn:microsoft.com/office/officeart/2005/8/layout/vList6"/>
    <dgm:cxn modelId="{1AD927D6-CCAB-C24C-8394-67B0C611E2E7}" type="presParOf" srcId="{69F9DF32-BDBA-F14E-B8A1-2AB647716CF7}" destId="{F899EC85-AC3F-1543-BC7A-A793B38613F8}" srcOrd="3" destOrd="0" presId="urn:microsoft.com/office/officeart/2005/8/layout/vList6"/>
    <dgm:cxn modelId="{EBF2E24D-ADB8-E046-9680-5F38479D19D6}" type="presParOf" srcId="{69F9DF32-BDBA-F14E-B8A1-2AB647716CF7}" destId="{DFF7CB4F-3F22-2B40-BF01-B8980170F7F8}" srcOrd="4" destOrd="0" presId="urn:microsoft.com/office/officeart/2005/8/layout/vList6"/>
    <dgm:cxn modelId="{0841C3AA-2917-EE4D-9931-938191ED7826}" type="presParOf" srcId="{DFF7CB4F-3F22-2B40-BF01-B8980170F7F8}" destId="{0FDCFC14-0F12-8241-AE0F-7F4B9D92CA0F}" srcOrd="0" destOrd="0" presId="urn:microsoft.com/office/officeart/2005/8/layout/vList6"/>
    <dgm:cxn modelId="{A55F712D-577E-024A-9766-3A8BB6D86170}" type="presParOf" srcId="{DFF7CB4F-3F22-2B40-BF01-B8980170F7F8}" destId="{7AA2FC06-7463-6248-A6E9-0B84A2A52524}"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3F50909-E37F-4842-A5E9-15C4C44893E9}" type="doc">
      <dgm:prSet loTypeId="urn:microsoft.com/office/officeart/2008/layout/VerticalCurvedList" loCatId="pyramid" qsTypeId="urn:microsoft.com/office/officeart/2005/8/quickstyle/simple1" qsCatId="simple" csTypeId="urn:microsoft.com/office/officeart/2005/8/colors/accent2_2" csCatId="accent2" phldr="1"/>
      <dgm:spPr/>
      <dgm:t>
        <a:bodyPr/>
        <a:lstStyle/>
        <a:p>
          <a:endParaRPr lang="en-US"/>
        </a:p>
      </dgm:t>
    </dgm:pt>
    <dgm:pt modelId="{6724988E-429C-0048-A368-26738DFA5DE6}">
      <dgm:prSet/>
      <dgm:spPr/>
      <dgm:t>
        <a:bodyPr/>
        <a:lstStyle/>
        <a:p>
          <a:r>
            <a:rPr lang="en-US"/>
            <a:t>Talking about suicide will lead to and encourage suicide.​</a:t>
          </a:r>
          <a:endParaRPr lang="en-US" dirty="0"/>
        </a:p>
      </dgm:t>
    </dgm:pt>
    <dgm:pt modelId="{3C64A69E-F9E5-BC45-85C2-55E0913E0A35}" type="parTrans" cxnId="{B53E09BB-3896-D14D-9AF3-753734CD1599}">
      <dgm:prSet/>
      <dgm:spPr/>
      <dgm:t>
        <a:bodyPr/>
        <a:lstStyle/>
        <a:p>
          <a:endParaRPr lang="en-US"/>
        </a:p>
      </dgm:t>
    </dgm:pt>
    <dgm:pt modelId="{F5FB8E8F-E195-8A4F-8448-7E42878404C8}" type="sibTrans" cxnId="{B53E09BB-3896-D14D-9AF3-753734CD1599}">
      <dgm:prSet/>
      <dgm:spPr/>
      <dgm:t>
        <a:bodyPr/>
        <a:lstStyle/>
        <a:p>
          <a:endParaRPr lang="en-US"/>
        </a:p>
      </dgm:t>
    </dgm:pt>
    <dgm:pt modelId="{DD5F414E-08DC-CC49-B110-0C413B29572B}">
      <dgm:prSet/>
      <dgm:spPr/>
      <dgm:t>
        <a:bodyPr/>
        <a:lstStyle/>
        <a:p>
          <a:r>
            <a:rPr lang="en-US"/>
            <a:t>Suicide only impacts those with mental health conditions.​</a:t>
          </a:r>
          <a:endParaRPr lang="en-US" dirty="0"/>
        </a:p>
      </dgm:t>
    </dgm:pt>
    <dgm:pt modelId="{615A1AC2-F6B9-5F43-AF55-C4FF8D452F1D}" type="parTrans" cxnId="{3848237C-CAEF-7841-8995-86062D74BA31}">
      <dgm:prSet/>
      <dgm:spPr/>
      <dgm:t>
        <a:bodyPr/>
        <a:lstStyle/>
        <a:p>
          <a:endParaRPr lang="en-US"/>
        </a:p>
      </dgm:t>
    </dgm:pt>
    <dgm:pt modelId="{26DE5037-8D27-EB43-9DEB-FF51D677FA9D}" type="sibTrans" cxnId="{3848237C-CAEF-7841-8995-86062D74BA31}">
      <dgm:prSet/>
      <dgm:spPr/>
      <dgm:t>
        <a:bodyPr/>
        <a:lstStyle/>
        <a:p>
          <a:endParaRPr lang="en-US"/>
        </a:p>
      </dgm:t>
    </dgm:pt>
    <dgm:pt modelId="{282624B0-7E30-DE41-B1D9-E0978266A5E2}">
      <dgm:prSet/>
      <dgm:spPr/>
      <dgm:t>
        <a:bodyPr/>
        <a:lstStyle/>
        <a:p>
          <a:r>
            <a:rPr lang="en-US"/>
            <a:t>Someone who is suicidal is determined to die.​</a:t>
          </a:r>
          <a:endParaRPr lang="en-US" dirty="0"/>
        </a:p>
      </dgm:t>
    </dgm:pt>
    <dgm:pt modelId="{9BA474F6-F518-094A-BA22-3ACA74B2C23A}" type="parTrans" cxnId="{F2CFA315-8F9A-B04A-8005-B1CEA0656EBC}">
      <dgm:prSet/>
      <dgm:spPr/>
      <dgm:t>
        <a:bodyPr/>
        <a:lstStyle/>
        <a:p>
          <a:endParaRPr lang="en-US"/>
        </a:p>
      </dgm:t>
    </dgm:pt>
    <dgm:pt modelId="{0142CB9F-9B2A-CD43-A4CA-99A2355F9E8A}" type="sibTrans" cxnId="{F2CFA315-8F9A-B04A-8005-B1CEA0656EBC}">
      <dgm:prSet/>
      <dgm:spPr/>
      <dgm:t>
        <a:bodyPr/>
        <a:lstStyle/>
        <a:p>
          <a:endParaRPr lang="en-US"/>
        </a:p>
      </dgm:t>
    </dgm:pt>
    <dgm:pt modelId="{9472F1C8-4B3E-C84A-9E71-B50340E70B7D}">
      <dgm:prSet/>
      <dgm:spPr/>
      <dgm:t>
        <a:bodyPr/>
        <a:lstStyle/>
        <a:p>
          <a:r>
            <a:rPr lang="en-US" dirty="0"/>
            <a:t>Most suicides happen suddenly, without warning or “on a whim.”​</a:t>
          </a:r>
        </a:p>
      </dgm:t>
    </dgm:pt>
    <dgm:pt modelId="{A768DDB6-FA89-094E-A040-EDAE4CCFBEE0}" type="parTrans" cxnId="{7D1241AD-1065-F943-B289-DB21DAF0E98D}">
      <dgm:prSet/>
      <dgm:spPr/>
      <dgm:t>
        <a:bodyPr/>
        <a:lstStyle/>
        <a:p>
          <a:endParaRPr lang="en-US"/>
        </a:p>
      </dgm:t>
    </dgm:pt>
    <dgm:pt modelId="{28F7A33B-79F6-A54B-8615-D9A3DBE6DAC1}" type="sibTrans" cxnId="{7D1241AD-1065-F943-B289-DB21DAF0E98D}">
      <dgm:prSet/>
      <dgm:spPr/>
      <dgm:t>
        <a:bodyPr/>
        <a:lstStyle/>
        <a:p>
          <a:endParaRPr lang="en-US"/>
        </a:p>
      </dgm:t>
    </dgm:pt>
    <dgm:pt modelId="{8696EE14-1C5F-EC49-A37C-07E15D19FE05}">
      <dgm:prSet/>
      <dgm:spPr/>
      <dgm:t>
        <a:bodyPr/>
        <a:lstStyle/>
        <a:p>
          <a:r>
            <a:rPr lang="en-US"/>
            <a:t>People who talk about suicide do not mean to do it.​</a:t>
          </a:r>
          <a:endParaRPr lang="en-US" dirty="0"/>
        </a:p>
      </dgm:t>
    </dgm:pt>
    <dgm:pt modelId="{6C0FC4A8-BE87-524A-A63A-889E9C46C50A}" type="parTrans" cxnId="{B6246071-953B-164C-BFEE-FC1FB0296891}">
      <dgm:prSet/>
      <dgm:spPr/>
      <dgm:t>
        <a:bodyPr/>
        <a:lstStyle/>
        <a:p>
          <a:endParaRPr lang="en-US"/>
        </a:p>
      </dgm:t>
    </dgm:pt>
    <dgm:pt modelId="{B6BF61F1-53B5-7D49-B174-6F1A4FFE45B6}" type="sibTrans" cxnId="{B6246071-953B-164C-BFEE-FC1FB0296891}">
      <dgm:prSet/>
      <dgm:spPr/>
      <dgm:t>
        <a:bodyPr/>
        <a:lstStyle/>
        <a:p>
          <a:endParaRPr lang="en-US"/>
        </a:p>
      </dgm:t>
    </dgm:pt>
    <dgm:pt modelId="{B38A77F7-7BD9-CF47-BCBA-15C58A288673}" type="pres">
      <dgm:prSet presAssocID="{63F50909-E37F-4842-A5E9-15C4C44893E9}" presName="Name0" presStyleCnt="0">
        <dgm:presLayoutVars>
          <dgm:chMax val="7"/>
          <dgm:chPref val="7"/>
          <dgm:dir/>
        </dgm:presLayoutVars>
      </dgm:prSet>
      <dgm:spPr/>
    </dgm:pt>
    <dgm:pt modelId="{291FB649-F0DC-114A-9E78-4CA03F7614B9}" type="pres">
      <dgm:prSet presAssocID="{63F50909-E37F-4842-A5E9-15C4C44893E9}" presName="Name1" presStyleCnt="0"/>
      <dgm:spPr/>
    </dgm:pt>
    <dgm:pt modelId="{B9B3B66A-FB12-1A47-BF7B-683ADE1414D1}" type="pres">
      <dgm:prSet presAssocID="{63F50909-E37F-4842-A5E9-15C4C44893E9}" presName="cycle" presStyleCnt="0"/>
      <dgm:spPr/>
    </dgm:pt>
    <dgm:pt modelId="{DC09526E-3566-BE4B-8B02-6EF8A42F2CBC}" type="pres">
      <dgm:prSet presAssocID="{63F50909-E37F-4842-A5E9-15C4C44893E9}" presName="srcNode" presStyleLbl="node1" presStyleIdx="0" presStyleCnt="5"/>
      <dgm:spPr/>
    </dgm:pt>
    <dgm:pt modelId="{EF25D307-B956-F14C-93F2-7EBD96FEE026}" type="pres">
      <dgm:prSet presAssocID="{63F50909-E37F-4842-A5E9-15C4C44893E9}" presName="conn" presStyleLbl="parChTrans1D2" presStyleIdx="0" presStyleCnt="1"/>
      <dgm:spPr/>
    </dgm:pt>
    <dgm:pt modelId="{4BCF9665-FDB0-5042-BDD2-9F74574BF844}" type="pres">
      <dgm:prSet presAssocID="{63F50909-E37F-4842-A5E9-15C4C44893E9}" presName="extraNode" presStyleLbl="node1" presStyleIdx="0" presStyleCnt="5"/>
      <dgm:spPr/>
    </dgm:pt>
    <dgm:pt modelId="{BE41792E-E735-5440-A2EC-7E071F78623B}" type="pres">
      <dgm:prSet presAssocID="{63F50909-E37F-4842-A5E9-15C4C44893E9}" presName="dstNode" presStyleLbl="node1" presStyleIdx="0" presStyleCnt="5"/>
      <dgm:spPr/>
    </dgm:pt>
    <dgm:pt modelId="{A24341B0-9A43-2E4F-9BF2-B1DF31FA53CC}" type="pres">
      <dgm:prSet presAssocID="{6724988E-429C-0048-A368-26738DFA5DE6}" presName="text_1" presStyleLbl="node1" presStyleIdx="0" presStyleCnt="5">
        <dgm:presLayoutVars>
          <dgm:bulletEnabled val="1"/>
        </dgm:presLayoutVars>
      </dgm:prSet>
      <dgm:spPr/>
    </dgm:pt>
    <dgm:pt modelId="{42724A45-B10F-844A-A225-49BB922B8DB4}" type="pres">
      <dgm:prSet presAssocID="{6724988E-429C-0048-A368-26738DFA5DE6}" presName="accent_1" presStyleCnt="0"/>
      <dgm:spPr/>
    </dgm:pt>
    <dgm:pt modelId="{8DBE21B3-A2A6-0D47-B4E8-07F6ABC0614C}" type="pres">
      <dgm:prSet presAssocID="{6724988E-429C-0048-A368-26738DFA5DE6}" presName="accentRepeatNode" presStyleLbl="solidFgAcc1" presStyleIdx="0" presStyleCnt="5"/>
      <dgm:spPr/>
    </dgm:pt>
    <dgm:pt modelId="{5D90A134-B989-BF44-A4B1-3A4329A1AE2C}" type="pres">
      <dgm:prSet presAssocID="{DD5F414E-08DC-CC49-B110-0C413B29572B}" presName="text_2" presStyleLbl="node1" presStyleIdx="1" presStyleCnt="5">
        <dgm:presLayoutVars>
          <dgm:bulletEnabled val="1"/>
        </dgm:presLayoutVars>
      </dgm:prSet>
      <dgm:spPr/>
    </dgm:pt>
    <dgm:pt modelId="{FBC73D88-B938-7541-89C9-D6F15030D4A9}" type="pres">
      <dgm:prSet presAssocID="{DD5F414E-08DC-CC49-B110-0C413B29572B}" presName="accent_2" presStyleCnt="0"/>
      <dgm:spPr/>
    </dgm:pt>
    <dgm:pt modelId="{F4FB5EF3-BB00-6443-9FAD-5F5EE84C9652}" type="pres">
      <dgm:prSet presAssocID="{DD5F414E-08DC-CC49-B110-0C413B29572B}" presName="accentRepeatNode" presStyleLbl="solidFgAcc1" presStyleIdx="1" presStyleCnt="5"/>
      <dgm:spPr/>
    </dgm:pt>
    <dgm:pt modelId="{8DD96A6C-84DB-7045-9949-6B89F6FCEB98}" type="pres">
      <dgm:prSet presAssocID="{282624B0-7E30-DE41-B1D9-E0978266A5E2}" presName="text_3" presStyleLbl="node1" presStyleIdx="2" presStyleCnt="5">
        <dgm:presLayoutVars>
          <dgm:bulletEnabled val="1"/>
        </dgm:presLayoutVars>
      </dgm:prSet>
      <dgm:spPr/>
    </dgm:pt>
    <dgm:pt modelId="{AD77C315-15D6-8944-80E7-FDFC727FA6E8}" type="pres">
      <dgm:prSet presAssocID="{282624B0-7E30-DE41-B1D9-E0978266A5E2}" presName="accent_3" presStyleCnt="0"/>
      <dgm:spPr/>
    </dgm:pt>
    <dgm:pt modelId="{2B45D9E6-E7DF-574E-8377-529B4EA5F9AA}" type="pres">
      <dgm:prSet presAssocID="{282624B0-7E30-DE41-B1D9-E0978266A5E2}" presName="accentRepeatNode" presStyleLbl="solidFgAcc1" presStyleIdx="2" presStyleCnt="5"/>
      <dgm:spPr/>
    </dgm:pt>
    <dgm:pt modelId="{A5056420-97A6-A742-A7B2-41DC2BE6B25C}" type="pres">
      <dgm:prSet presAssocID="{9472F1C8-4B3E-C84A-9E71-B50340E70B7D}" presName="text_4" presStyleLbl="node1" presStyleIdx="3" presStyleCnt="5">
        <dgm:presLayoutVars>
          <dgm:bulletEnabled val="1"/>
        </dgm:presLayoutVars>
      </dgm:prSet>
      <dgm:spPr/>
    </dgm:pt>
    <dgm:pt modelId="{BD4C9E48-C332-A44A-931D-E0E3687910B3}" type="pres">
      <dgm:prSet presAssocID="{9472F1C8-4B3E-C84A-9E71-B50340E70B7D}" presName="accent_4" presStyleCnt="0"/>
      <dgm:spPr/>
    </dgm:pt>
    <dgm:pt modelId="{297CE4F8-2F57-C04F-AF37-001D69DDFCF5}" type="pres">
      <dgm:prSet presAssocID="{9472F1C8-4B3E-C84A-9E71-B50340E70B7D}" presName="accentRepeatNode" presStyleLbl="solidFgAcc1" presStyleIdx="3" presStyleCnt="5"/>
      <dgm:spPr/>
    </dgm:pt>
    <dgm:pt modelId="{5B5CB6A3-1BE1-054F-9738-64338CB3B1B0}" type="pres">
      <dgm:prSet presAssocID="{8696EE14-1C5F-EC49-A37C-07E15D19FE05}" presName="text_5" presStyleLbl="node1" presStyleIdx="4" presStyleCnt="5">
        <dgm:presLayoutVars>
          <dgm:bulletEnabled val="1"/>
        </dgm:presLayoutVars>
      </dgm:prSet>
      <dgm:spPr/>
    </dgm:pt>
    <dgm:pt modelId="{56EE1174-18B8-444D-9470-6A59718E7249}" type="pres">
      <dgm:prSet presAssocID="{8696EE14-1C5F-EC49-A37C-07E15D19FE05}" presName="accent_5" presStyleCnt="0"/>
      <dgm:spPr/>
    </dgm:pt>
    <dgm:pt modelId="{760651D2-463B-854B-92FA-799F3C317E28}" type="pres">
      <dgm:prSet presAssocID="{8696EE14-1C5F-EC49-A37C-07E15D19FE05}" presName="accentRepeatNode" presStyleLbl="solidFgAcc1" presStyleIdx="4" presStyleCnt="5"/>
      <dgm:spPr/>
    </dgm:pt>
  </dgm:ptLst>
  <dgm:cxnLst>
    <dgm:cxn modelId="{F2CFA315-8F9A-B04A-8005-B1CEA0656EBC}" srcId="{63F50909-E37F-4842-A5E9-15C4C44893E9}" destId="{282624B0-7E30-DE41-B1D9-E0978266A5E2}" srcOrd="2" destOrd="0" parTransId="{9BA474F6-F518-094A-BA22-3ACA74B2C23A}" sibTransId="{0142CB9F-9B2A-CD43-A4CA-99A2355F9E8A}"/>
    <dgm:cxn modelId="{3CED7C5F-6D89-A44A-A572-15AA33F45B8A}" type="presOf" srcId="{282624B0-7E30-DE41-B1D9-E0978266A5E2}" destId="{8DD96A6C-84DB-7045-9949-6B89F6FCEB98}" srcOrd="0" destOrd="0" presId="urn:microsoft.com/office/officeart/2008/layout/VerticalCurvedList"/>
    <dgm:cxn modelId="{39424543-4741-D440-9C40-20256E29309C}" type="presOf" srcId="{F5FB8E8F-E195-8A4F-8448-7E42878404C8}" destId="{EF25D307-B956-F14C-93F2-7EBD96FEE026}" srcOrd="0" destOrd="0" presId="urn:microsoft.com/office/officeart/2008/layout/VerticalCurvedList"/>
    <dgm:cxn modelId="{8A5D8764-6D21-3743-9218-22F247E7A874}" type="presOf" srcId="{9472F1C8-4B3E-C84A-9E71-B50340E70B7D}" destId="{A5056420-97A6-A742-A7B2-41DC2BE6B25C}" srcOrd="0" destOrd="0" presId="urn:microsoft.com/office/officeart/2008/layout/VerticalCurvedList"/>
    <dgm:cxn modelId="{B6246071-953B-164C-BFEE-FC1FB0296891}" srcId="{63F50909-E37F-4842-A5E9-15C4C44893E9}" destId="{8696EE14-1C5F-EC49-A37C-07E15D19FE05}" srcOrd="4" destOrd="0" parTransId="{6C0FC4A8-BE87-524A-A63A-889E9C46C50A}" sibTransId="{B6BF61F1-53B5-7D49-B174-6F1A4FFE45B6}"/>
    <dgm:cxn modelId="{3848237C-CAEF-7841-8995-86062D74BA31}" srcId="{63F50909-E37F-4842-A5E9-15C4C44893E9}" destId="{DD5F414E-08DC-CC49-B110-0C413B29572B}" srcOrd="1" destOrd="0" parTransId="{615A1AC2-F6B9-5F43-AF55-C4FF8D452F1D}" sibTransId="{26DE5037-8D27-EB43-9DEB-FF51D677FA9D}"/>
    <dgm:cxn modelId="{FFC01F86-1FA8-7A40-A9F9-962FB9ADB3C7}" type="presOf" srcId="{6724988E-429C-0048-A368-26738DFA5DE6}" destId="{A24341B0-9A43-2E4F-9BF2-B1DF31FA53CC}" srcOrd="0" destOrd="0" presId="urn:microsoft.com/office/officeart/2008/layout/VerticalCurvedList"/>
    <dgm:cxn modelId="{6508AB97-1335-5243-A5BA-B6CDDF09D50A}" type="presOf" srcId="{63F50909-E37F-4842-A5E9-15C4C44893E9}" destId="{B38A77F7-7BD9-CF47-BCBA-15C58A288673}" srcOrd="0" destOrd="0" presId="urn:microsoft.com/office/officeart/2008/layout/VerticalCurvedList"/>
    <dgm:cxn modelId="{FC8C87AC-B982-E244-839C-3FA78B8B54BB}" type="presOf" srcId="{DD5F414E-08DC-CC49-B110-0C413B29572B}" destId="{5D90A134-B989-BF44-A4B1-3A4329A1AE2C}" srcOrd="0" destOrd="0" presId="urn:microsoft.com/office/officeart/2008/layout/VerticalCurvedList"/>
    <dgm:cxn modelId="{7D1241AD-1065-F943-B289-DB21DAF0E98D}" srcId="{63F50909-E37F-4842-A5E9-15C4C44893E9}" destId="{9472F1C8-4B3E-C84A-9E71-B50340E70B7D}" srcOrd="3" destOrd="0" parTransId="{A768DDB6-FA89-094E-A040-EDAE4CCFBEE0}" sibTransId="{28F7A33B-79F6-A54B-8615-D9A3DBE6DAC1}"/>
    <dgm:cxn modelId="{B53E09BB-3896-D14D-9AF3-753734CD1599}" srcId="{63F50909-E37F-4842-A5E9-15C4C44893E9}" destId="{6724988E-429C-0048-A368-26738DFA5DE6}" srcOrd="0" destOrd="0" parTransId="{3C64A69E-F9E5-BC45-85C2-55E0913E0A35}" sibTransId="{F5FB8E8F-E195-8A4F-8448-7E42878404C8}"/>
    <dgm:cxn modelId="{D58069F9-1A65-524B-899A-246E690BCD48}" type="presOf" srcId="{8696EE14-1C5F-EC49-A37C-07E15D19FE05}" destId="{5B5CB6A3-1BE1-054F-9738-64338CB3B1B0}" srcOrd="0" destOrd="0" presId="urn:microsoft.com/office/officeart/2008/layout/VerticalCurvedList"/>
    <dgm:cxn modelId="{453F4EEB-F416-B44C-9A63-6AFC21AD8391}" type="presParOf" srcId="{B38A77F7-7BD9-CF47-BCBA-15C58A288673}" destId="{291FB649-F0DC-114A-9E78-4CA03F7614B9}" srcOrd="0" destOrd="0" presId="urn:microsoft.com/office/officeart/2008/layout/VerticalCurvedList"/>
    <dgm:cxn modelId="{2907B619-B6E4-DC4D-AE8A-365C2726EA0D}" type="presParOf" srcId="{291FB649-F0DC-114A-9E78-4CA03F7614B9}" destId="{B9B3B66A-FB12-1A47-BF7B-683ADE1414D1}" srcOrd="0" destOrd="0" presId="urn:microsoft.com/office/officeart/2008/layout/VerticalCurvedList"/>
    <dgm:cxn modelId="{6744ECD4-7527-3C4E-94A6-BDBC22A86A17}" type="presParOf" srcId="{B9B3B66A-FB12-1A47-BF7B-683ADE1414D1}" destId="{DC09526E-3566-BE4B-8B02-6EF8A42F2CBC}" srcOrd="0" destOrd="0" presId="urn:microsoft.com/office/officeart/2008/layout/VerticalCurvedList"/>
    <dgm:cxn modelId="{75CE6249-8C36-D246-A7A9-B93624717EE6}" type="presParOf" srcId="{B9B3B66A-FB12-1A47-BF7B-683ADE1414D1}" destId="{EF25D307-B956-F14C-93F2-7EBD96FEE026}" srcOrd="1" destOrd="0" presId="urn:microsoft.com/office/officeart/2008/layout/VerticalCurvedList"/>
    <dgm:cxn modelId="{227E08D4-A721-FD4C-AE05-FB6DB84414EC}" type="presParOf" srcId="{B9B3B66A-FB12-1A47-BF7B-683ADE1414D1}" destId="{4BCF9665-FDB0-5042-BDD2-9F74574BF844}" srcOrd="2" destOrd="0" presId="urn:microsoft.com/office/officeart/2008/layout/VerticalCurvedList"/>
    <dgm:cxn modelId="{0FD019D0-7ABE-B54B-AB59-B92891EEE18B}" type="presParOf" srcId="{B9B3B66A-FB12-1A47-BF7B-683ADE1414D1}" destId="{BE41792E-E735-5440-A2EC-7E071F78623B}" srcOrd="3" destOrd="0" presId="urn:microsoft.com/office/officeart/2008/layout/VerticalCurvedList"/>
    <dgm:cxn modelId="{C4B882A5-600E-ED4C-BDEE-4FFAEFD95F73}" type="presParOf" srcId="{291FB649-F0DC-114A-9E78-4CA03F7614B9}" destId="{A24341B0-9A43-2E4F-9BF2-B1DF31FA53CC}" srcOrd="1" destOrd="0" presId="urn:microsoft.com/office/officeart/2008/layout/VerticalCurvedList"/>
    <dgm:cxn modelId="{175BBFB5-C9B1-AE42-BA91-430CC712F4CB}" type="presParOf" srcId="{291FB649-F0DC-114A-9E78-4CA03F7614B9}" destId="{42724A45-B10F-844A-A225-49BB922B8DB4}" srcOrd="2" destOrd="0" presId="urn:microsoft.com/office/officeart/2008/layout/VerticalCurvedList"/>
    <dgm:cxn modelId="{F75ACA53-B1ED-304D-84A5-5C55B054A975}" type="presParOf" srcId="{42724A45-B10F-844A-A225-49BB922B8DB4}" destId="{8DBE21B3-A2A6-0D47-B4E8-07F6ABC0614C}" srcOrd="0" destOrd="0" presId="urn:microsoft.com/office/officeart/2008/layout/VerticalCurvedList"/>
    <dgm:cxn modelId="{4A96385B-A4E7-2B44-9A60-5296E08DC0FF}" type="presParOf" srcId="{291FB649-F0DC-114A-9E78-4CA03F7614B9}" destId="{5D90A134-B989-BF44-A4B1-3A4329A1AE2C}" srcOrd="3" destOrd="0" presId="urn:microsoft.com/office/officeart/2008/layout/VerticalCurvedList"/>
    <dgm:cxn modelId="{3A5B20C8-82C8-6E4D-BBB4-33E8A6C03958}" type="presParOf" srcId="{291FB649-F0DC-114A-9E78-4CA03F7614B9}" destId="{FBC73D88-B938-7541-89C9-D6F15030D4A9}" srcOrd="4" destOrd="0" presId="urn:microsoft.com/office/officeart/2008/layout/VerticalCurvedList"/>
    <dgm:cxn modelId="{CAACEC74-DA00-DF4D-BCA9-C5C94079A80B}" type="presParOf" srcId="{FBC73D88-B938-7541-89C9-D6F15030D4A9}" destId="{F4FB5EF3-BB00-6443-9FAD-5F5EE84C9652}" srcOrd="0" destOrd="0" presId="urn:microsoft.com/office/officeart/2008/layout/VerticalCurvedList"/>
    <dgm:cxn modelId="{1DCCD604-1DD0-954B-B236-81C827943BB3}" type="presParOf" srcId="{291FB649-F0DC-114A-9E78-4CA03F7614B9}" destId="{8DD96A6C-84DB-7045-9949-6B89F6FCEB98}" srcOrd="5" destOrd="0" presId="urn:microsoft.com/office/officeart/2008/layout/VerticalCurvedList"/>
    <dgm:cxn modelId="{3A1C1259-2E7F-8E44-935C-79B1E0E9F6C6}" type="presParOf" srcId="{291FB649-F0DC-114A-9E78-4CA03F7614B9}" destId="{AD77C315-15D6-8944-80E7-FDFC727FA6E8}" srcOrd="6" destOrd="0" presId="urn:microsoft.com/office/officeart/2008/layout/VerticalCurvedList"/>
    <dgm:cxn modelId="{241E77AE-02AF-7E44-AE43-8B72C1D4A6F4}" type="presParOf" srcId="{AD77C315-15D6-8944-80E7-FDFC727FA6E8}" destId="{2B45D9E6-E7DF-574E-8377-529B4EA5F9AA}" srcOrd="0" destOrd="0" presId="urn:microsoft.com/office/officeart/2008/layout/VerticalCurvedList"/>
    <dgm:cxn modelId="{CC7CAF94-8895-0C4C-8C50-E65A8ED3A591}" type="presParOf" srcId="{291FB649-F0DC-114A-9E78-4CA03F7614B9}" destId="{A5056420-97A6-A742-A7B2-41DC2BE6B25C}" srcOrd="7" destOrd="0" presId="urn:microsoft.com/office/officeart/2008/layout/VerticalCurvedList"/>
    <dgm:cxn modelId="{38679AC0-B2E0-0047-8CB0-BEC3661276BB}" type="presParOf" srcId="{291FB649-F0DC-114A-9E78-4CA03F7614B9}" destId="{BD4C9E48-C332-A44A-931D-E0E3687910B3}" srcOrd="8" destOrd="0" presId="urn:microsoft.com/office/officeart/2008/layout/VerticalCurvedList"/>
    <dgm:cxn modelId="{F5802D46-3D64-0748-934F-5433C1A34906}" type="presParOf" srcId="{BD4C9E48-C332-A44A-931D-E0E3687910B3}" destId="{297CE4F8-2F57-C04F-AF37-001D69DDFCF5}" srcOrd="0" destOrd="0" presId="urn:microsoft.com/office/officeart/2008/layout/VerticalCurvedList"/>
    <dgm:cxn modelId="{D4FAAE3D-025C-E244-9D13-1CF13DFA530A}" type="presParOf" srcId="{291FB649-F0DC-114A-9E78-4CA03F7614B9}" destId="{5B5CB6A3-1BE1-054F-9738-64338CB3B1B0}" srcOrd="9" destOrd="0" presId="urn:microsoft.com/office/officeart/2008/layout/VerticalCurvedList"/>
    <dgm:cxn modelId="{A6CA146E-D8FF-F64A-996F-71B37FE216BE}" type="presParOf" srcId="{291FB649-F0DC-114A-9E78-4CA03F7614B9}" destId="{56EE1174-18B8-444D-9470-6A59718E7249}" srcOrd="10" destOrd="0" presId="urn:microsoft.com/office/officeart/2008/layout/VerticalCurvedList"/>
    <dgm:cxn modelId="{6B1F1159-25A0-5842-A6AF-2853547EBBF9}" type="presParOf" srcId="{56EE1174-18B8-444D-9470-6A59718E7249}" destId="{760651D2-463B-854B-92FA-799F3C317E28}"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636D7C2-FC55-AA40-A4EC-773CEC189D3C}" type="doc">
      <dgm:prSet loTypeId="urn:microsoft.com/office/officeart/2008/layout/LinedList" loCatId="process" qsTypeId="urn:microsoft.com/office/officeart/2005/8/quickstyle/simple1" qsCatId="simple" csTypeId="urn:microsoft.com/office/officeart/2005/8/colors/accent1_2" csCatId="accent1" phldr="1"/>
      <dgm:spPr/>
      <dgm:t>
        <a:bodyPr/>
        <a:lstStyle/>
        <a:p>
          <a:endParaRPr lang="en-US"/>
        </a:p>
      </dgm:t>
    </dgm:pt>
    <dgm:pt modelId="{FCB5146F-E22F-104E-96E9-DBDF85B372A2}">
      <dgm:prSet/>
      <dgm:spPr/>
      <dgm:t>
        <a:bodyPr/>
        <a:lstStyle/>
        <a:p>
          <a:r>
            <a:rPr lang="en-US"/>
            <a:t>Common to occur along with a mental health diagnosis (can be a symptom of some diagnoses such as depression)</a:t>
          </a:r>
        </a:p>
      </dgm:t>
    </dgm:pt>
    <dgm:pt modelId="{902D9D6D-54D0-1043-95F2-94646E0E3130}" type="parTrans" cxnId="{C07CE714-21D3-7440-B746-25A270916E4C}">
      <dgm:prSet/>
      <dgm:spPr/>
      <dgm:t>
        <a:bodyPr/>
        <a:lstStyle/>
        <a:p>
          <a:endParaRPr lang="en-US"/>
        </a:p>
      </dgm:t>
    </dgm:pt>
    <dgm:pt modelId="{EAB30872-BF49-A345-9E0E-72C634C65920}" type="sibTrans" cxnId="{C07CE714-21D3-7440-B746-25A270916E4C}">
      <dgm:prSet/>
      <dgm:spPr/>
      <dgm:t>
        <a:bodyPr/>
        <a:lstStyle/>
        <a:p>
          <a:endParaRPr lang="en-US"/>
        </a:p>
      </dgm:t>
    </dgm:pt>
    <dgm:pt modelId="{B9714B4F-309C-AB44-8B3F-6F2C5637DDD2}">
      <dgm:prSet/>
      <dgm:spPr/>
      <dgm:t>
        <a:bodyPr/>
        <a:lstStyle/>
        <a:p>
          <a:r>
            <a:rPr lang="en-US"/>
            <a:t>Common to occur without a mental health diagnosis in response to a significant event</a:t>
          </a:r>
        </a:p>
      </dgm:t>
    </dgm:pt>
    <dgm:pt modelId="{10402121-1C95-5341-9618-DD5CBD46CC96}" type="parTrans" cxnId="{A652CA8A-0BAD-734E-BBB6-78E672893398}">
      <dgm:prSet/>
      <dgm:spPr/>
      <dgm:t>
        <a:bodyPr/>
        <a:lstStyle/>
        <a:p>
          <a:endParaRPr lang="en-US"/>
        </a:p>
      </dgm:t>
    </dgm:pt>
    <dgm:pt modelId="{D8135D5F-5380-3646-B3DC-B8C76FB502C3}" type="sibTrans" cxnId="{A652CA8A-0BAD-734E-BBB6-78E672893398}">
      <dgm:prSet/>
      <dgm:spPr/>
      <dgm:t>
        <a:bodyPr/>
        <a:lstStyle/>
        <a:p>
          <a:endParaRPr lang="en-US"/>
        </a:p>
      </dgm:t>
    </dgm:pt>
    <dgm:pt modelId="{52ADC66F-EE2D-9848-B357-835EB7DFF8E8}">
      <dgm:prSet/>
      <dgm:spPr/>
      <dgm:t>
        <a:bodyPr/>
        <a:lstStyle/>
        <a:p>
          <a:r>
            <a:rPr lang="en-US"/>
            <a:t>Higher prevalence amongst the military and veteran population</a:t>
          </a:r>
        </a:p>
      </dgm:t>
    </dgm:pt>
    <dgm:pt modelId="{D7B1D0DE-AF21-BB4F-AABF-AEA7B0070F87}" type="parTrans" cxnId="{93D9FF9E-6205-9845-B73D-6EA7B21B29F3}">
      <dgm:prSet/>
      <dgm:spPr/>
      <dgm:t>
        <a:bodyPr/>
        <a:lstStyle/>
        <a:p>
          <a:endParaRPr lang="en-US"/>
        </a:p>
      </dgm:t>
    </dgm:pt>
    <dgm:pt modelId="{BC57A67B-4960-1049-92D1-4054F2B4AFC6}" type="sibTrans" cxnId="{93D9FF9E-6205-9845-B73D-6EA7B21B29F3}">
      <dgm:prSet/>
      <dgm:spPr/>
      <dgm:t>
        <a:bodyPr/>
        <a:lstStyle/>
        <a:p>
          <a:endParaRPr lang="en-US"/>
        </a:p>
      </dgm:t>
    </dgm:pt>
    <dgm:pt modelId="{A651D2DE-4191-6D4A-AE5D-0A87DCE8AA8E}">
      <dgm:prSet/>
      <dgm:spPr/>
      <dgm:t>
        <a:bodyPr/>
        <a:lstStyle/>
        <a:p>
          <a:r>
            <a:rPr lang="en-US" dirty="0"/>
            <a:t>Death by suicide is a preventable cause of death</a:t>
          </a:r>
        </a:p>
      </dgm:t>
    </dgm:pt>
    <dgm:pt modelId="{83AEA8C3-128F-A743-8BE5-541AA6921AAA}" type="parTrans" cxnId="{471CE23B-E99B-BF45-9828-8B51462E6249}">
      <dgm:prSet/>
      <dgm:spPr/>
      <dgm:t>
        <a:bodyPr/>
        <a:lstStyle/>
        <a:p>
          <a:endParaRPr lang="en-US"/>
        </a:p>
      </dgm:t>
    </dgm:pt>
    <dgm:pt modelId="{7D2F1E13-8900-644D-A42E-AF3486CAB6F3}" type="sibTrans" cxnId="{471CE23B-E99B-BF45-9828-8B51462E6249}">
      <dgm:prSet/>
      <dgm:spPr/>
      <dgm:t>
        <a:bodyPr/>
        <a:lstStyle/>
        <a:p>
          <a:endParaRPr lang="en-US"/>
        </a:p>
      </dgm:t>
    </dgm:pt>
    <dgm:pt modelId="{5DED88C0-AE6E-4743-A9F5-E8009D3E0ADB}">
      <dgm:prSet/>
      <dgm:spPr/>
      <dgm:t>
        <a:bodyPr/>
        <a:lstStyle/>
        <a:p>
          <a:r>
            <a:rPr lang="en-US"/>
            <a:t>Improve access to the most appropriate treatment and services</a:t>
          </a:r>
        </a:p>
      </dgm:t>
    </dgm:pt>
    <dgm:pt modelId="{9595EADB-A9F1-7145-BA4E-D29D8E454690}" type="parTrans" cxnId="{25B8B1DD-6A60-A64E-B768-CF91FCE188E6}">
      <dgm:prSet/>
      <dgm:spPr/>
      <dgm:t>
        <a:bodyPr/>
        <a:lstStyle/>
        <a:p>
          <a:endParaRPr lang="en-US"/>
        </a:p>
      </dgm:t>
    </dgm:pt>
    <dgm:pt modelId="{1BC8800A-B32A-814C-B83A-54D8166E6ED3}" type="sibTrans" cxnId="{25B8B1DD-6A60-A64E-B768-CF91FCE188E6}">
      <dgm:prSet/>
      <dgm:spPr/>
      <dgm:t>
        <a:bodyPr/>
        <a:lstStyle/>
        <a:p>
          <a:endParaRPr lang="en-US"/>
        </a:p>
      </dgm:t>
    </dgm:pt>
    <dgm:pt modelId="{1A7E7980-15D9-D647-AE8B-929EE0B4C9D1}">
      <dgm:prSet/>
      <dgm:spPr/>
      <dgm:t>
        <a:bodyPr/>
        <a:lstStyle/>
        <a:p>
          <a:r>
            <a:rPr lang="en-US" dirty="0"/>
            <a:t>Decrease stigma and barriers to speaking about suicidal thoughts and behaviors</a:t>
          </a:r>
        </a:p>
      </dgm:t>
    </dgm:pt>
    <dgm:pt modelId="{C1880DAA-7A79-CF40-ADEC-61C7DF7EB135}" type="parTrans" cxnId="{0C01206A-C4C0-2649-81AB-1F74B3434232}">
      <dgm:prSet/>
      <dgm:spPr/>
      <dgm:t>
        <a:bodyPr/>
        <a:lstStyle/>
        <a:p>
          <a:endParaRPr lang="en-US"/>
        </a:p>
      </dgm:t>
    </dgm:pt>
    <dgm:pt modelId="{C0DF6FD8-7945-B84F-BC84-65F92030088A}" type="sibTrans" cxnId="{0C01206A-C4C0-2649-81AB-1F74B3434232}">
      <dgm:prSet/>
      <dgm:spPr/>
      <dgm:t>
        <a:bodyPr/>
        <a:lstStyle/>
        <a:p>
          <a:endParaRPr lang="en-US"/>
        </a:p>
      </dgm:t>
    </dgm:pt>
    <dgm:pt modelId="{712C1F03-E425-1141-A493-3BB33449CD00}">
      <dgm:prSet/>
      <dgm:spPr/>
      <dgm:t>
        <a:bodyPr/>
        <a:lstStyle/>
        <a:p>
          <a:r>
            <a:rPr lang="en-US" dirty="0"/>
            <a:t>Not outwardly observable and no exact presentation to predict</a:t>
          </a:r>
        </a:p>
      </dgm:t>
    </dgm:pt>
    <dgm:pt modelId="{AC7FB781-900F-FE4C-A69E-BE4448175E18}" type="parTrans" cxnId="{334B246C-458F-B74D-8BAF-EAAC3E9D45D1}">
      <dgm:prSet/>
      <dgm:spPr/>
      <dgm:t>
        <a:bodyPr/>
        <a:lstStyle/>
        <a:p>
          <a:endParaRPr lang="en-US"/>
        </a:p>
      </dgm:t>
    </dgm:pt>
    <dgm:pt modelId="{67FFD525-635B-184B-B7D5-72482FD81411}" type="sibTrans" cxnId="{334B246C-458F-B74D-8BAF-EAAC3E9D45D1}">
      <dgm:prSet/>
      <dgm:spPr/>
      <dgm:t>
        <a:bodyPr/>
        <a:lstStyle/>
        <a:p>
          <a:endParaRPr lang="en-US"/>
        </a:p>
      </dgm:t>
    </dgm:pt>
    <dgm:pt modelId="{780E50AE-2BAD-3F4A-A900-0119DF55855B}">
      <dgm:prSet/>
      <dgm:spPr/>
      <dgm:t>
        <a:bodyPr/>
        <a:lstStyle/>
        <a:p>
          <a:r>
            <a:rPr lang="en-US" dirty="0"/>
            <a:t>Unfair to expect that someone would directly tell us without being asked (especially within a warrior culture)</a:t>
          </a:r>
        </a:p>
      </dgm:t>
    </dgm:pt>
    <dgm:pt modelId="{995ED7AE-1EBC-6C43-876F-3154610B7029}" type="parTrans" cxnId="{2D50468B-203B-6E40-8197-EB280F845E33}">
      <dgm:prSet/>
      <dgm:spPr/>
    </dgm:pt>
    <dgm:pt modelId="{6914341D-F3D0-E244-918A-9D07A8BE1F34}" type="sibTrans" cxnId="{2D50468B-203B-6E40-8197-EB280F845E33}">
      <dgm:prSet/>
      <dgm:spPr/>
    </dgm:pt>
    <dgm:pt modelId="{EC21368F-1D45-284D-8C6C-C837AEFF16C1}" type="pres">
      <dgm:prSet presAssocID="{3636D7C2-FC55-AA40-A4EC-773CEC189D3C}" presName="vert0" presStyleCnt="0">
        <dgm:presLayoutVars>
          <dgm:dir/>
          <dgm:animOne val="branch"/>
          <dgm:animLvl val="lvl"/>
        </dgm:presLayoutVars>
      </dgm:prSet>
      <dgm:spPr/>
    </dgm:pt>
    <dgm:pt modelId="{DF4E1ED8-148A-FB41-B2FD-6BD9AEF783A7}" type="pres">
      <dgm:prSet presAssocID="{FCB5146F-E22F-104E-96E9-DBDF85B372A2}" presName="thickLine" presStyleLbl="alignNode1" presStyleIdx="0" presStyleCnt="8"/>
      <dgm:spPr/>
    </dgm:pt>
    <dgm:pt modelId="{5C082DD5-C1B0-B145-BB0B-C650D78CBC9B}" type="pres">
      <dgm:prSet presAssocID="{FCB5146F-E22F-104E-96E9-DBDF85B372A2}" presName="horz1" presStyleCnt="0"/>
      <dgm:spPr/>
    </dgm:pt>
    <dgm:pt modelId="{3097F70B-0E70-7E49-AF43-9012C57122A8}" type="pres">
      <dgm:prSet presAssocID="{FCB5146F-E22F-104E-96E9-DBDF85B372A2}" presName="tx1" presStyleLbl="revTx" presStyleIdx="0" presStyleCnt="8"/>
      <dgm:spPr/>
    </dgm:pt>
    <dgm:pt modelId="{39460A36-9CF2-D640-8D23-EB44408FF4D3}" type="pres">
      <dgm:prSet presAssocID="{FCB5146F-E22F-104E-96E9-DBDF85B372A2}" presName="vert1" presStyleCnt="0"/>
      <dgm:spPr/>
    </dgm:pt>
    <dgm:pt modelId="{688EE04E-3CDC-C243-AC91-E8FA2ACB3FCB}" type="pres">
      <dgm:prSet presAssocID="{B9714B4F-309C-AB44-8B3F-6F2C5637DDD2}" presName="thickLine" presStyleLbl="alignNode1" presStyleIdx="1" presStyleCnt="8"/>
      <dgm:spPr/>
    </dgm:pt>
    <dgm:pt modelId="{E5608509-B972-764E-8244-27E5544923BA}" type="pres">
      <dgm:prSet presAssocID="{B9714B4F-309C-AB44-8B3F-6F2C5637DDD2}" presName="horz1" presStyleCnt="0"/>
      <dgm:spPr/>
    </dgm:pt>
    <dgm:pt modelId="{F7D84617-53B1-FE48-8387-34E1D926B2D0}" type="pres">
      <dgm:prSet presAssocID="{B9714B4F-309C-AB44-8B3F-6F2C5637DDD2}" presName="tx1" presStyleLbl="revTx" presStyleIdx="1" presStyleCnt="8"/>
      <dgm:spPr/>
    </dgm:pt>
    <dgm:pt modelId="{152580E6-ED76-2C4E-B325-18DEA08E63D2}" type="pres">
      <dgm:prSet presAssocID="{B9714B4F-309C-AB44-8B3F-6F2C5637DDD2}" presName="vert1" presStyleCnt="0"/>
      <dgm:spPr/>
    </dgm:pt>
    <dgm:pt modelId="{3C0A193B-0313-D544-BAE5-4F9806A69F94}" type="pres">
      <dgm:prSet presAssocID="{52ADC66F-EE2D-9848-B357-835EB7DFF8E8}" presName="thickLine" presStyleLbl="alignNode1" presStyleIdx="2" presStyleCnt="8"/>
      <dgm:spPr/>
    </dgm:pt>
    <dgm:pt modelId="{898AEFF8-1C1B-E240-AA3B-80FE7965FFB7}" type="pres">
      <dgm:prSet presAssocID="{52ADC66F-EE2D-9848-B357-835EB7DFF8E8}" presName="horz1" presStyleCnt="0"/>
      <dgm:spPr/>
    </dgm:pt>
    <dgm:pt modelId="{FAB0CF06-5225-BF40-BBD0-D0779D610313}" type="pres">
      <dgm:prSet presAssocID="{52ADC66F-EE2D-9848-B357-835EB7DFF8E8}" presName="tx1" presStyleLbl="revTx" presStyleIdx="2" presStyleCnt="8"/>
      <dgm:spPr/>
    </dgm:pt>
    <dgm:pt modelId="{C642BA3C-4F5A-3945-8A76-52E33FE280BA}" type="pres">
      <dgm:prSet presAssocID="{52ADC66F-EE2D-9848-B357-835EB7DFF8E8}" presName="vert1" presStyleCnt="0"/>
      <dgm:spPr/>
    </dgm:pt>
    <dgm:pt modelId="{54E4CA7D-E6DD-4D4A-A670-02DD5BE669CB}" type="pres">
      <dgm:prSet presAssocID="{A651D2DE-4191-6D4A-AE5D-0A87DCE8AA8E}" presName="thickLine" presStyleLbl="alignNode1" presStyleIdx="3" presStyleCnt="8"/>
      <dgm:spPr/>
    </dgm:pt>
    <dgm:pt modelId="{6E139BA8-C831-4E4A-8111-77F57E3F447B}" type="pres">
      <dgm:prSet presAssocID="{A651D2DE-4191-6D4A-AE5D-0A87DCE8AA8E}" presName="horz1" presStyleCnt="0"/>
      <dgm:spPr/>
    </dgm:pt>
    <dgm:pt modelId="{94F8A2F9-AF64-DA4D-B394-63328E30B409}" type="pres">
      <dgm:prSet presAssocID="{A651D2DE-4191-6D4A-AE5D-0A87DCE8AA8E}" presName="tx1" presStyleLbl="revTx" presStyleIdx="3" presStyleCnt="8"/>
      <dgm:spPr/>
    </dgm:pt>
    <dgm:pt modelId="{D250CEAA-08F3-EB48-8F66-4C782EDBDCF0}" type="pres">
      <dgm:prSet presAssocID="{A651D2DE-4191-6D4A-AE5D-0A87DCE8AA8E}" presName="vert1" presStyleCnt="0"/>
      <dgm:spPr/>
    </dgm:pt>
    <dgm:pt modelId="{D96E0D49-4360-9E4A-A0B1-C39DFC60B925}" type="pres">
      <dgm:prSet presAssocID="{5DED88C0-AE6E-4743-A9F5-E8009D3E0ADB}" presName="thickLine" presStyleLbl="alignNode1" presStyleIdx="4" presStyleCnt="8"/>
      <dgm:spPr/>
    </dgm:pt>
    <dgm:pt modelId="{21034624-D814-8647-9501-614545ABDF30}" type="pres">
      <dgm:prSet presAssocID="{5DED88C0-AE6E-4743-A9F5-E8009D3E0ADB}" presName="horz1" presStyleCnt="0"/>
      <dgm:spPr/>
    </dgm:pt>
    <dgm:pt modelId="{8E9F639D-4CF6-BB45-9DAD-E4187C8732B5}" type="pres">
      <dgm:prSet presAssocID="{5DED88C0-AE6E-4743-A9F5-E8009D3E0ADB}" presName="tx1" presStyleLbl="revTx" presStyleIdx="4" presStyleCnt="8"/>
      <dgm:spPr/>
    </dgm:pt>
    <dgm:pt modelId="{9EC99532-1D3C-894A-B4F4-D7C91496D768}" type="pres">
      <dgm:prSet presAssocID="{5DED88C0-AE6E-4743-A9F5-E8009D3E0ADB}" presName="vert1" presStyleCnt="0"/>
      <dgm:spPr/>
    </dgm:pt>
    <dgm:pt modelId="{8BB533F3-96F2-AD4D-B746-419E989A905E}" type="pres">
      <dgm:prSet presAssocID="{1A7E7980-15D9-D647-AE8B-929EE0B4C9D1}" presName="thickLine" presStyleLbl="alignNode1" presStyleIdx="5" presStyleCnt="8"/>
      <dgm:spPr/>
    </dgm:pt>
    <dgm:pt modelId="{FB51DA5B-B7BB-AF40-9445-E3CD1C130EE0}" type="pres">
      <dgm:prSet presAssocID="{1A7E7980-15D9-D647-AE8B-929EE0B4C9D1}" presName="horz1" presStyleCnt="0"/>
      <dgm:spPr/>
    </dgm:pt>
    <dgm:pt modelId="{117D09BA-79A2-8749-8D0A-38CE7FC385D4}" type="pres">
      <dgm:prSet presAssocID="{1A7E7980-15D9-D647-AE8B-929EE0B4C9D1}" presName="tx1" presStyleLbl="revTx" presStyleIdx="5" presStyleCnt="8"/>
      <dgm:spPr/>
    </dgm:pt>
    <dgm:pt modelId="{877E6B03-E85D-964F-BF15-E30E254B420A}" type="pres">
      <dgm:prSet presAssocID="{1A7E7980-15D9-D647-AE8B-929EE0B4C9D1}" presName="vert1" presStyleCnt="0"/>
      <dgm:spPr/>
    </dgm:pt>
    <dgm:pt modelId="{A527D876-D573-2440-9C35-35BDB9C9C78D}" type="pres">
      <dgm:prSet presAssocID="{780E50AE-2BAD-3F4A-A900-0119DF55855B}" presName="thickLine" presStyleLbl="alignNode1" presStyleIdx="6" presStyleCnt="8"/>
      <dgm:spPr/>
    </dgm:pt>
    <dgm:pt modelId="{5F518F02-A563-2D41-8020-7DBD28680666}" type="pres">
      <dgm:prSet presAssocID="{780E50AE-2BAD-3F4A-A900-0119DF55855B}" presName="horz1" presStyleCnt="0"/>
      <dgm:spPr/>
    </dgm:pt>
    <dgm:pt modelId="{8353A7D3-473B-8149-8076-6619C6D38A9B}" type="pres">
      <dgm:prSet presAssocID="{780E50AE-2BAD-3F4A-A900-0119DF55855B}" presName="tx1" presStyleLbl="revTx" presStyleIdx="6" presStyleCnt="8"/>
      <dgm:spPr/>
    </dgm:pt>
    <dgm:pt modelId="{CBED436F-9D09-FC41-90FD-2BB728915104}" type="pres">
      <dgm:prSet presAssocID="{780E50AE-2BAD-3F4A-A900-0119DF55855B}" presName="vert1" presStyleCnt="0"/>
      <dgm:spPr/>
    </dgm:pt>
    <dgm:pt modelId="{DB972213-01D6-474D-86EB-26FD1838BB41}" type="pres">
      <dgm:prSet presAssocID="{712C1F03-E425-1141-A493-3BB33449CD00}" presName="thickLine" presStyleLbl="alignNode1" presStyleIdx="7" presStyleCnt="8"/>
      <dgm:spPr/>
    </dgm:pt>
    <dgm:pt modelId="{D90BEE77-84FB-8048-AFBE-0355A84C542B}" type="pres">
      <dgm:prSet presAssocID="{712C1F03-E425-1141-A493-3BB33449CD00}" presName="horz1" presStyleCnt="0"/>
      <dgm:spPr/>
    </dgm:pt>
    <dgm:pt modelId="{FBF28C40-7C5A-5444-B35F-7353AEF2BFCB}" type="pres">
      <dgm:prSet presAssocID="{712C1F03-E425-1141-A493-3BB33449CD00}" presName="tx1" presStyleLbl="revTx" presStyleIdx="7" presStyleCnt="8"/>
      <dgm:spPr/>
    </dgm:pt>
    <dgm:pt modelId="{B4A0FD13-FDE5-DA46-928A-36EF949333EF}" type="pres">
      <dgm:prSet presAssocID="{712C1F03-E425-1141-A493-3BB33449CD00}" presName="vert1" presStyleCnt="0"/>
      <dgm:spPr/>
    </dgm:pt>
  </dgm:ptLst>
  <dgm:cxnLst>
    <dgm:cxn modelId="{C07CE714-21D3-7440-B746-25A270916E4C}" srcId="{3636D7C2-FC55-AA40-A4EC-773CEC189D3C}" destId="{FCB5146F-E22F-104E-96E9-DBDF85B372A2}" srcOrd="0" destOrd="0" parTransId="{902D9D6D-54D0-1043-95F2-94646E0E3130}" sibTransId="{EAB30872-BF49-A345-9E0E-72C634C65920}"/>
    <dgm:cxn modelId="{C0582516-9444-9048-8B28-10782473CF8A}" type="presOf" srcId="{3636D7C2-FC55-AA40-A4EC-773CEC189D3C}" destId="{EC21368F-1D45-284D-8C6C-C837AEFF16C1}" srcOrd="0" destOrd="0" presId="urn:microsoft.com/office/officeart/2008/layout/LinedList"/>
    <dgm:cxn modelId="{38B0E430-15D7-F44B-BD7F-971597785B88}" type="presOf" srcId="{52ADC66F-EE2D-9848-B357-835EB7DFF8E8}" destId="{FAB0CF06-5225-BF40-BBD0-D0779D610313}" srcOrd="0" destOrd="0" presId="urn:microsoft.com/office/officeart/2008/layout/LinedList"/>
    <dgm:cxn modelId="{7571ED39-2A30-644D-BC2F-0FFAAB7D7CEA}" type="presOf" srcId="{5DED88C0-AE6E-4743-A9F5-E8009D3E0ADB}" destId="{8E9F639D-4CF6-BB45-9DAD-E4187C8732B5}" srcOrd="0" destOrd="0" presId="urn:microsoft.com/office/officeart/2008/layout/LinedList"/>
    <dgm:cxn modelId="{471CE23B-E99B-BF45-9828-8B51462E6249}" srcId="{3636D7C2-FC55-AA40-A4EC-773CEC189D3C}" destId="{A651D2DE-4191-6D4A-AE5D-0A87DCE8AA8E}" srcOrd="3" destOrd="0" parTransId="{83AEA8C3-128F-A743-8BE5-541AA6921AAA}" sibTransId="{7D2F1E13-8900-644D-A42E-AF3486CAB6F3}"/>
    <dgm:cxn modelId="{B605373D-A469-794F-9287-D07AD69B83F3}" type="presOf" srcId="{A651D2DE-4191-6D4A-AE5D-0A87DCE8AA8E}" destId="{94F8A2F9-AF64-DA4D-B394-63328E30B409}" srcOrd="0" destOrd="0" presId="urn:microsoft.com/office/officeart/2008/layout/LinedList"/>
    <dgm:cxn modelId="{0C01206A-C4C0-2649-81AB-1F74B3434232}" srcId="{3636D7C2-FC55-AA40-A4EC-773CEC189D3C}" destId="{1A7E7980-15D9-D647-AE8B-929EE0B4C9D1}" srcOrd="5" destOrd="0" parTransId="{C1880DAA-7A79-CF40-ADEC-61C7DF7EB135}" sibTransId="{C0DF6FD8-7945-B84F-BC84-65F92030088A}"/>
    <dgm:cxn modelId="{334B246C-458F-B74D-8BAF-EAAC3E9D45D1}" srcId="{3636D7C2-FC55-AA40-A4EC-773CEC189D3C}" destId="{712C1F03-E425-1141-A493-3BB33449CD00}" srcOrd="7" destOrd="0" parTransId="{AC7FB781-900F-FE4C-A69E-BE4448175E18}" sibTransId="{67FFD525-635B-184B-B7D5-72482FD81411}"/>
    <dgm:cxn modelId="{95FA7E52-ED82-FA4F-BE7C-0A192DE48DD9}" type="presOf" srcId="{780E50AE-2BAD-3F4A-A900-0119DF55855B}" destId="{8353A7D3-473B-8149-8076-6619C6D38A9B}" srcOrd="0" destOrd="0" presId="urn:microsoft.com/office/officeart/2008/layout/LinedList"/>
    <dgm:cxn modelId="{59D32C77-C75E-E149-8613-782A7BF5A6A7}" type="presOf" srcId="{FCB5146F-E22F-104E-96E9-DBDF85B372A2}" destId="{3097F70B-0E70-7E49-AF43-9012C57122A8}" srcOrd="0" destOrd="0" presId="urn:microsoft.com/office/officeart/2008/layout/LinedList"/>
    <dgm:cxn modelId="{A652CA8A-0BAD-734E-BBB6-78E672893398}" srcId="{3636D7C2-FC55-AA40-A4EC-773CEC189D3C}" destId="{B9714B4F-309C-AB44-8B3F-6F2C5637DDD2}" srcOrd="1" destOrd="0" parTransId="{10402121-1C95-5341-9618-DD5CBD46CC96}" sibTransId="{D8135D5F-5380-3646-B3DC-B8C76FB502C3}"/>
    <dgm:cxn modelId="{2D50468B-203B-6E40-8197-EB280F845E33}" srcId="{3636D7C2-FC55-AA40-A4EC-773CEC189D3C}" destId="{780E50AE-2BAD-3F4A-A900-0119DF55855B}" srcOrd="6" destOrd="0" parTransId="{995ED7AE-1EBC-6C43-876F-3154610B7029}" sibTransId="{6914341D-F3D0-E244-918A-9D07A8BE1F34}"/>
    <dgm:cxn modelId="{DD9BAC9D-92F7-9F47-8AD2-3BC05F7B92A4}" type="presOf" srcId="{712C1F03-E425-1141-A493-3BB33449CD00}" destId="{FBF28C40-7C5A-5444-B35F-7353AEF2BFCB}" srcOrd="0" destOrd="0" presId="urn:microsoft.com/office/officeart/2008/layout/LinedList"/>
    <dgm:cxn modelId="{93D9FF9E-6205-9845-B73D-6EA7B21B29F3}" srcId="{3636D7C2-FC55-AA40-A4EC-773CEC189D3C}" destId="{52ADC66F-EE2D-9848-B357-835EB7DFF8E8}" srcOrd="2" destOrd="0" parTransId="{D7B1D0DE-AF21-BB4F-AABF-AEA7B0070F87}" sibTransId="{BC57A67B-4960-1049-92D1-4054F2B4AFC6}"/>
    <dgm:cxn modelId="{252228C2-3799-3F43-A7DB-AA14B0518805}" type="presOf" srcId="{B9714B4F-309C-AB44-8B3F-6F2C5637DDD2}" destId="{F7D84617-53B1-FE48-8387-34E1D926B2D0}" srcOrd="0" destOrd="0" presId="urn:microsoft.com/office/officeart/2008/layout/LinedList"/>
    <dgm:cxn modelId="{25B8B1DD-6A60-A64E-B768-CF91FCE188E6}" srcId="{3636D7C2-FC55-AA40-A4EC-773CEC189D3C}" destId="{5DED88C0-AE6E-4743-A9F5-E8009D3E0ADB}" srcOrd="4" destOrd="0" parTransId="{9595EADB-A9F1-7145-BA4E-D29D8E454690}" sibTransId="{1BC8800A-B32A-814C-B83A-54D8166E6ED3}"/>
    <dgm:cxn modelId="{470C8FE4-345D-8A4B-97F2-F778A4F3DBCB}" type="presOf" srcId="{1A7E7980-15D9-D647-AE8B-929EE0B4C9D1}" destId="{117D09BA-79A2-8749-8D0A-38CE7FC385D4}" srcOrd="0" destOrd="0" presId="urn:microsoft.com/office/officeart/2008/layout/LinedList"/>
    <dgm:cxn modelId="{8AC5368A-8FF8-4A44-AD90-32E82B1DE6AF}" type="presParOf" srcId="{EC21368F-1D45-284D-8C6C-C837AEFF16C1}" destId="{DF4E1ED8-148A-FB41-B2FD-6BD9AEF783A7}" srcOrd="0" destOrd="0" presId="urn:microsoft.com/office/officeart/2008/layout/LinedList"/>
    <dgm:cxn modelId="{04788853-4263-2548-B4CE-20B66A2595E6}" type="presParOf" srcId="{EC21368F-1D45-284D-8C6C-C837AEFF16C1}" destId="{5C082DD5-C1B0-B145-BB0B-C650D78CBC9B}" srcOrd="1" destOrd="0" presId="urn:microsoft.com/office/officeart/2008/layout/LinedList"/>
    <dgm:cxn modelId="{4B82E037-13FA-934D-B34A-CCB887177B75}" type="presParOf" srcId="{5C082DD5-C1B0-B145-BB0B-C650D78CBC9B}" destId="{3097F70B-0E70-7E49-AF43-9012C57122A8}" srcOrd="0" destOrd="0" presId="urn:microsoft.com/office/officeart/2008/layout/LinedList"/>
    <dgm:cxn modelId="{FBC61C0F-BA21-6D42-ADB9-7A072AAC7D72}" type="presParOf" srcId="{5C082DD5-C1B0-B145-BB0B-C650D78CBC9B}" destId="{39460A36-9CF2-D640-8D23-EB44408FF4D3}" srcOrd="1" destOrd="0" presId="urn:microsoft.com/office/officeart/2008/layout/LinedList"/>
    <dgm:cxn modelId="{7E0BBB09-1FA9-EC4E-A6BE-40679ECA2BD4}" type="presParOf" srcId="{EC21368F-1D45-284D-8C6C-C837AEFF16C1}" destId="{688EE04E-3CDC-C243-AC91-E8FA2ACB3FCB}" srcOrd="2" destOrd="0" presId="urn:microsoft.com/office/officeart/2008/layout/LinedList"/>
    <dgm:cxn modelId="{00BF8DF8-2005-4443-99D4-FCD9D2935398}" type="presParOf" srcId="{EC21368F-1D45-284D-8C6C-C837AEFF16C1}" destId="{E5608509-B972-764E-8244-27E5544923BA}" srcOrd="3" destOrd="0" presId="urn:microsoft.com/office/officeart/2008/layout/LinedList"/>
    <dgm:cxn modelId="{F3BA2CDB-C4EC-8740-BE48-2AA3D468A5F6}" type="presParOf" srcId="{E5608509-B972-764E-8244-27E5544923BA}" destId="{F7D84617-53B1-FE48-8387-34E1D926B2D0}" srcOrd="0" destOrd="0" presId="urn:microsoft.com/office/officeart/2008/layout/LinedList"/>
    <dgm:cxn modelId="{58639E3A-E45A-104C-9725-667B0D36E205}" type="presParOf" srcId="{E5608509-B972-764E-8244-27E5544923BA}" destId="{152580E6-ED76-2C4E-B325-18DEA08E63D2}" srcOrd="1" destOrd="0" presId="urn:microsoft.com/office/officeart/2008/layout/LinedList"/>
    <dgm:cxn modelId="{7A40A264-6447-234F-B5B3-84ECEF5872FD}" type="presParOf" srcId="{EC21368F-1D45-284D-8C6C-C837AEFF16C1}" destId="{3C0A193B-0313-D544-BAE5-4F9806A69F94}" srcOrd="4" destOrd="0" presId="urn:microsoft.com/office/officeart/2008/layout/LinedList"/>
    <dgm:cxn modelId="{2B3D041A-8989-8140-A43E-CEFB6DAF0ADB}" type="presParOf" srcId="{EC21368F-1D45-284D-8C6C-C837AEFF16C1}" destId="{898AEFF8-1C1B-E240-AA3B-80FE7965FFB7}" srcOrd="5" destOrd="0" presId="urn:microsoft.com/office/officeart/2008/layout/LinedList"/>
    <dgm:cxn modelId="{DBB91A99-D217-6749-AC65-79B8E366827F}" type="presParOf" srcId="{898AEFF8-1C1B-E240-AA3B-80FE7965FFB7}" destId="{FAB0CF06-5225-BF40-BBD0-D0779D610313}" srcOrd="0" destOrd="0" presId="urn:microsoft.com/office/officeart/2008/layout/LinedList"/>
    <dgm:cxn modelId="{D5F2BCF1-61FE-7848-B703-DC9EECE05FEC}" type="presParOf" srcId="{898AEFF8-1C1B-E240-AA3B-80FE7965FFB7}" destId="{C642BA3C-4F5A-3945-8A76-52E33FE280BA}" srcOrd="1" destOrd="0" presId="urn:microsoft.com/office/officeart/2008/layout/LinedList"/>
    <dgm:cxn modelId="{C2F5CCC1-143B-F94F-B080-C213960EA2DB}" type="presParOf" srcId="{EC21368F-1D45-284D-8C6C-C837AEFF16C1}" destId="{54E4CA7D-E6DD-4D4A-A670-02DD5BE669CB}" srcOrd="6" destOrd="0" presId="urn:microsoft.com/office/officeart/2008/layout/LinedList"/>
    <dgm:cxn modelId="{E89FE56F-4C12-2C48-B24A-0172536FA3BB}" type="presParOf" srcId="{EC21368F-1D45-284D-8C6C-C837AEFF16C1}" destId="{6E139BA8-C831-4E4A-8111-77F57E3F447B}" srcOrd="7" destOrd="0" presId="urn:microsoft.com/office/officeart/2008/layout/LinedList"/>
    <dgm:cxn modelId="{8A09AB02-FD6F-964B-B799-F09C95D3C3FE}" type="presParOf" srcId="{6E139BA8-C831-4E4A-8111-77F57E3F447B}" destId="{94F8A2F9-AF64-DA4D-B394-63328E30B409}" srcOrd="0" destOrd="0" presId="urn:microsoft.com/office/officeart/2008/layout/LinedList"/>
    <dgm:cxn modelId="{B127182B-197C-924A-AC6A-4E3C44B09ADF}" type="presParOf" srcId="{6E139BA8-C831-4E4A-8111-77F57E3F447B}" destId="{D250CEAA-08F3-EB48-8F66-4C782EDBDCF0}" srcOrd="1" destOrd="0" presId="urn:microsoft.com/office/officeart/2008/layout/LinedList"/>
    <dgm:cxn modelId="{C08F3C1A-95BE-2346-B19E-619A40B777F0}" type="presParOf" srcId="{EC21368F-1D45-284D-8C6C-C837AEFF16C1}" destId="{D96E0D49-4360-9E4A-A0B1-C39DFC60B925}" srcOrd="8" destOrd="0" presId="urn:microsoft.com/office/officeart/2008/layout/LinedList"/>
    <dgm:cxn modelId="{5EFE0D2F-9B1B-284C-867F-0999E34A4832}" type="presParOf" srcId="{EC21368F-1D45-284D-8C6C-C837AEFF16C1}" destId="{21034624-D814-8647-9501-614545ABDF30}" srcOrd="9" destOrd="0" presId="urn:microsoft.com/office/officeart/2008/layout/LinedList"/>
    <dgm:cxn modelId="{09A1B81A-053F-E644-88E9-CF2D27483D91}" type="presParOf" srcId="{21034624-D814-8647-9501-614545ABDF30}" destId="{8E9F639D-4CF6-BB45-9DAD-E4187C8732B5}" srcOrd="0" destOrd="0" presId="urn:microsoft.com/office/officeart/2008/layout/LinedList"/>
    <dgm:cxn modelId="{5D3C3AF2-8815-9544-BAC7-78DA043F5787}" type="presParOf" srcId="{21034624-D814-8647-9501-614545ABDF30}" destId="{9EC99532-1D3C-894A-B4F4-D7C91496D768}" srcOrd="1" destOrd="0" presId="urn:microsoft.com/office/officeart/2008/layout/LinedList"/>
    <dgm:cxn modelId="{4D56BA9B-80C5-DC46-94B5-5F9A87A5F689}" type="presParOf" srcId="{EC21368F-1D45-284D-8C6C-C837AEFF16C1}" destId="{8BB533F3-96F2-AD4D-B746-419E989A905E}" srcOrd="10" destOrd="0" presId="urn:microsoft.com/office/officeart/2008/layout/LinedList"/>
    <dgm:cxn modelId="{2C51ED5D-D2B1-0146-963C-EE7AD807C56C}" type="presParOf" srcId="{EC21368F-1D45-284D-8C6C-C837AEFF16C1}" destId="{FB51DA5B-B7BB-AF40-9445-E3CD1C130EE0}" srcOrd="11" destOrd="0" presId="urn:microsoft.com/office/officeart/2008/layout/LinedList"/>
    <dgm:cxn modelId="{7D0EE77C-B2CE-0542-A1A0-FC6FAB25F880}" type="presParOf" srcId="{FB51DA5B-B7BB-AF40-9445-E3CD1C130EE0}" destId="{117D09BA-79A2-8749-8D0A-38CE7FC385D4}" srcOrd="0" destOrd="0" presId="urn:microsoft.com/office/officeart/2008/layout/LinedList"/>
    <dgm:cxn modelId="{2E0C8CD9-C39A-7641-BC86-4C2805A1A084}" type="presParOf" srcId="{FB51DA5B-B7BB-AF40-9445-E3CD1C130EE0}" destId="{877E6B03-E85D-964F-BF15-E30E254B420A}" srcOrd="1" destOrd="0" presId="urn:microsoft.com/office/officeart/2008/layout/LinedList"/>
    <dgm:cxn modelId="{FBD054DD-7934-7140-BC23-368817412F6A}" type="presParOf" srcId="{EC21368F-1D45-284D-8C6C-C837AEFF16C1}" destId="{A527D876-D573-2440-9C35-35BDB9C9C78D}" srcOrd="12" destOrd="0" presId="urn:microsoft.com/office/officeart/2008/layout/LinedList"/>
    <dgm:cxn modelId="{78C77724-6AAF-D648-9004-0DA78AC5C94C}" type="presParOf" srcId="{EC21368F-1D45-284D-8C6C-C837AEFF16C1}" destId="{5F518F02-A563-2D41-8020-7DBD28680666}" srcOrd="13" destOrd="0" presId="urn:microsoft.com/office/officeart/2008/layout/LinedList"/>
    <dgm:cxn modelId="{CC481C05-1F30-3049-A29E-726EFAF60CEC}" type="presParOf" srcId="{5F518F02-A563-2D41-8020-7DBD28680666}" destId="{8353A7D3-473B-8149-8076-6619C6D38A9B}" srcOrd="0" destOrd="0" presId="urn:microsoft.com/office/officeart/2008/layout/LinedList"/>
    <dgm:cxn modelId="{B4D5AB38-2F53-D844-B900-71701D8CC5AD}" type="presParOf" srcId="{5F518F02-A563-2D41-8020-7DBD28680666}" destId="{CBED436F-9D09-FC41-90FD-2BB728915104}" srcOrd="1" destOrd="0" presId="urn:microsoft.com/office/officeart/2008/layout/LinedList"/>
    <dgm:cxn modelId="{C278F0EF-B198-0F4B-B8F1-193157C6E3E7}" type="presParOf" srcId="{EC21368F-1D45-284D-8C6C-C837AEFF16C1}" destId="{DB972213-01D6-474D-86EB-26FD1838BB41}" srcOrd="14" destOrd="0" presId="urn:microsoft.com/office/officeart/2008/layout/LinedList"/>
    <dgm:cxn modelId="{DD86631C-1D18-4640-8610-DAE8B3A14F1F}" type="presParOf" srcId="{EC21368F-1D45-284D-8C6C-C837AEFF16C1}" destId="{D90BEE77-84FB-8048-AFBE-0355A84C542B}" srcOrd="15" destOrd="0" presId="urn:microsoft.com/office/officeart/2008/layout/LinedList"/>
    <dgm:cxn modelId="{4D85EABC-01C4-504B-8133-1C8815557939}" type="presParOf" srcId="{D90BEE77-84FB-8048-AFBE-0355A84C542B}" destId="{FBF28C40-7C5A-5444-B35F-7353AEF2BFCB}" srcOrd="0" destOrd="0" presId="urn:microsoft.com/office/officeart/2008/layout/LinedList"/>
    <dgm:cxn modelId="{7FC45923-5C0B-7F41-A944-C992C2FE1220}" type="presParOf" srcId="{D90BEE77-84FB-8048-AFBE-0355A84C542B}" destId="{B4A0FD13-FDE5-DA46-928A-36EF949333EF}"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6722154-D249-9840-842C-217BB7B8CD39}" type="doc">
      <dgm:prSet loTypeId="urn:microsoft.com/office/officeart/2005/8/layout/hList1" loCatId="process" qsTypeId="urn:microsoft.com/office/officeart/2005/8/quickstyle/simple1" qsCatId="simple" csTypeId="urn:microsoft.com/office/officeart/2005/8/colors/accent4_2" csCatId="accent4" phldr="1"/>
      <dgm:spPr/>
      <dgm:t>
        <a:bodyPr/>
        <a:lstStyle/>
        <a:p>
          <a:endParaRPr lang="en-US"/>
        </a:p>
      </dgm:t>
    </dgm:pt>
    <dgm:pt modelId="{1E4704F4-61C0-5243-BD17-88F9304BA7A6}">
      <dgm:prSet/>
      <dgm:spPr/>
      <dgm:t>
        <a:bodyPr/>
        <a:lstStyle/>
        <a:p>
          <a:r>
            <a:rPr lang="en-US"/>
            <a:t>Known Risk Factors</a:t>
          </a:r>
        </a:p>
      </dgm:t>
    </dgm:pt>
    <dgm:pt modelId="{55F5FB53-10CF-F342-8B89-D1E6D9C7195F}" type="parTrans" cxnId="{3E93625A-70A9-064D-BF58-73C024C19221}">
      <dgm:prSet/>
      <dgm:spPr/>
      <dgm:t>
        <a:bodyPr/>
        <a:lstStyle/>
        <a:p>
          <a:endParaRPr lang="en-US"/>
        </a:p>
      </dgm:t>
    </dgm:pt>
    <dgm:pt modelId="{064EFD18-E33F-1743-A3F0-70E75D366BA9}" type="sibTrans" cxnId="{3E93625A-70A9-064D-BF58-73C024C19221}">
      <dgm:prSet/>
      <dgm:spPr/>
      <dgm:t>
        <a:bodyPr/>
        <a:lstStyle/>
        <a:p>
          <a:endParaRPr lang="en-US"/>
        </a:p>
      </dgm:t>
    </dgm:pt>
    <dgm:pt modelId="{4D848E29-55E0-5146-B5E1-B02CF8DF4BFA}">
      <dgm:prSet/>
      <dgm:spPr/>
      <dgm:t>
        <a:bodyPr/>
        <a:lstStyle/>
        <a:p>
          <a:r>
            <a:rPr lang="en-US"/>
            <a:t>Age</a:t>
          </a:r>
        </a:p>
      </dgm:t>
    </dgm:pt>
    <dgm:pt modelId="{A17C6771-B310-8944-AFA0-E7EE633A4AAB}" type="parTrans" cxnId="{B4623391-BE9B-AC4E-8B6A-B92EEF48902D}">
      <dgm:prSet/>
      <dgm:spPr/>
      <dgm:t>
        <a:bodyPr/>
        <a:lstStyle/>
        <a:p>
          <a:endParaRPr lang="en-US"/>
        </a:p>
      </dgm:t>
    </dgm:pt>
    <dgm:pt modelId="{325AF9B5-78E4-F740-BD88-3144F469949D}" type="sibTrans" cxnId="{B4623391-BE9B-AC4E-8B6A-B92EEF48902D}">
      <dgm:prSet/>
      <dgm:spPr/>
      <dgm:t>
        <a:bodyPr/>
        <a:lstStyle/>
        <a:p>
          <a:endParaRPr lang="en-US"/>
        </a:p>
      </dgm:t>
    </dgm:pt>
    <dgm:pt modelId="{245C0FE8-5D24-9940-B199-29EE79E7D1E5}">
      <dgm:prSet/>
      <dgm:spPr/>
      <dgm:t>
        <a:bodyPr/>
        <a:lstStyle/>
        <a:p>
          <a:r>
            <a:rPr lang="en-US"/>
            <a:t>Gender (Including transgender)</a:t>
          </a:r>
        </a:p>
      </dgm:t>
    </dgm:pt>
    <dgm:pt modelId="{2EFB7A2B-9FA6-3B46-8DEE-71B342ADF26A}" type="parTrans" cxnId="{06ACB8D8-070E-0344-99A9-63540E59C882}">
      <dgm:prSet/>
      <dgm:spPr/>
      <dgm:t>
        <a:bodyPr/>
        <a:lstStyle/>
        <a:p>
          <a:endParaRPr lang="en-US"/>
        </a:p>
      </dgm:t>
    </dgm:pt>
    <dgm:pt modelId="{473C97CA-0785-0047-B88B-6260216B57B6}" type="sibTrans" cxnId="{06ACB8D8-070E-0344-99A9-63540E59C882}">
      <dgm:prSet/>
      <dgm:spPr/>
      <dgm:t>
        <a:bodyPr/>
        <a:lstStyle/>
        <a:p>
          <a:endParaRPr lang="en-US"/>
        </a:p>
      </dgm:t>
    </dgm:pt>
    <dgm:pt modelId="{395357BE-1310-6747-B06A-0601E277AE0C}">
      <dgm:prSet/>
      <dgm:spPr/>
      <dgm:t>
        <a:bodyPr/>
        <a:lstStyle/>
        <a:p>
          <a:r>
            <a:rPr lang="en-US"/>
            <a:t>Veteran status</a:t>
          </a:r>
        </a:p>
      </dgm:t>
    </dgm:pt>
    <dgm:pt modelId="{FF2C907E-41A8-7C44-B59A-314EC109E2AD}" type="parTrans" cxnId="{42F385DE-ED3A-9B46-B0B2-C8A646A1B6D0}">
      <dgm:prSet/>
      <dgm:spPr/>
      <dgm:t>
        <a:bodyPr/>
        <a:lstStyle/>
        <a:p>
          <a:endParaRPr lang="en-US"/>
        </a:p>
      </dgm:t>
    </dgm:pt>
    <dgm:pt modelId="{32636949-2B6F-AC48-B110-165EF147608A}" type="sibTrans" cxnId="{42F385DE-ED3A-9B46-B0B2-C8A646A1B6D0}">
      <dgm:prSet/>
      <dgm:spPr/>
      <dgm:t>
        <a:bodyPr/>
        <a:lstStyle/>
        <a:p>
          <a:endParaRPr lang="en-US"/>
        </a:p>
      </dgm:t>
    </dgm:pt>
    <dgm:pt modelId="{125FB2DF-44FA-314D-91B4-605BDFA135C6}">
      <dgm:prSet/>
      <dgm:spPr/>
      <dgm:t>
        <a:bodyPr/>
        <a:lstStyle/>
        <a:p>
          <a:r>
            <a:rPr lang="en-US"/>
            <a:t>Firearm owner/user</a:t>
          </a:r>
        </a:p>
      </dgm:t>
    </dgm:pt>
    <dgm:pt modelId="{45588A44-FD3E-614A-B0D6-42DDF3298551}" type="parTrans" cxnId="{73319EF0-72EF-9649-A391-CDB3A1713535}">
      <dgm:prSet/>
      <dgm:spPr/>
      <dgm:t>
        <a:bodyPr/>
        <a:lstStyle/>
        <a:p>
          <a:endParaRPr lang="en-US"/>
        </a:p>
      </dgm:t>
    </dgm:pt>
    <dgm:pt modelId="{0C524A3D-81CE-7B48-BCE7-84E48EC61CE8}" type="sibTrans" cxnId="{73319EF0-72EF-9649-A391-CDB3A1713535}">
      <dgm:prSet/>
      <dgm:spPr/>
      <dgm:t>
        <a:bodyPr/>
        <a:lstStyle/>
        <a:p>
          <a:endParaRPr lang="en-US"/>
        </a:p>
      </dgm:t>
    </dgm:pt>
    <dgm:pt modelId="{CEA0AB68-F6B7-3640-9836-FF1F20F8A97A}">
      <dgm:prSet/>
      <dgm:spPr/>
      <dgm:t>
        <a:bodyPr/>
        <a:lstStyle/>
        <a:p>
          <a:r>
            <a:rPr lang="en-US"/>
            <a:t>Race and ethnicity</a:t>
          </a:r>
        </a:p>
      </dgm:t>
    </dgm:pt>
    <dgm:pt modelId="{7AB8600F-07B7-4743-A86A-DEEFA9B31010}" type="parTrans" cxnId="{33960ABC-C1E3-EF41-BF75-49F2A266880B}">
      <dgm:prSet/>
      <dgm:spPr/>
      <dgm:t>
        <a:bodyPr/>
        <a:lstStyle/>
        <a:p>
          <a:endParaRPr lang="en-US"/>
        </a:p>
      </dgm:t>
    </dgm:pt>
    <dgm:pt modelId="{03A66EEE-4CBD-EE42-9915-F29ABE4352A3}" type="sibTrans" cxnId="{33960ABC-C1E3-EF41-BF75-49F2A266880B}">
      <dgm:prSet/>
      <dgm:spPr/>
      <dgm:t>
        <a:bodyPr/>
        <a:lstStyle/>
        <a:p>
          <a:endParaRPr lang="en-US"/>
        </a:p>
      </dgm:t>
    </dgm:pt>
    <dgm:pt modelId="{05167661-9012-BD4C-975E-15D506EBF090}">
      <dgm:prSet/>
      <dgm:spPr/>
      <dgm:t>
        <a:bodyPr/>
        <a:lstStyle/>
        <a:p>
          <a:r>
            <a:rPr lang="en-US"/>
            <a:t>Previous suicide attempt history</a:t>
          </a:r>
        </a:p>
      </dgm:t>
    </dgm:pt>
    <dgm:pt modelId="{B7530DDB-8634-2C48-B396-A4FEAB3BFA27}" type="parTrans" cxnId="{3FBFB27B-3F57-A04F-9CBB-87B9A6443CFF}">
      <dgm:prSet/>
      <dgm:spPr/>
      <dgm:t>
        <a:bodyPr/>
        <a:lstStyle/>
        <a:p>
          <a:endParaRPr lang="en-US"/>
        </a:p>
      </dgm:t>
    </dgm:pt>
    <dgm:pt modelId="{9465BAD4-E6BD-1449-86C8-0542B0FCA3C0}" type="sibTrans" cxnId="{3FBFB27B-3F57-A04F-9CBB-87B9A6443CFF}">
      <dgm:prSet/>
      <dgm:spPr/>
      <dgm:t>
        <a:bodyPr/>
        <a:lstStyle/>
        <a:p>
          <a:endParaRPr lang="en-US"/>
        </a:p>
      </dgm:t>
    </dgm:pt>
    <dgm:pt modelId="{DB957A8E-6348-6E4F-89AE-6DC2BA89FFB7}">
      <dgm:prSet/>
      <dgm:spPr/>
      <dgm:t>
        <a:bodyPr/>
        <a:lstStyle/>
        <a:p>
          <a:r>
            <a:rPr lang="en-US" dirty="0"/>
            <a:t>Death of a loved one by suicide</a:t>
          </a:r>
        </a:p>
      </dgm:t>
    </dgm:pt>
    <dgm:pt modelId="{ABDDCA15-D4CA-9944-8242-7F08CFEF7171}" type="parTrans" cxnId="{3EC648E7-8977-E148-A07D-136AC1B4289C}">
      <dgm:prSet/>
      <dgm:spPr/>
      <dgm:t>
        <a:bodyPr/>
        <a:lstStyle/>
        <a:p>
          <a:endParaRPr lang="en-US"/>
        </a:p>
      </dgm:t>
    </dgm:pt>
    <dgm:pt modelId="{BC8AB1FF-C822-154C-9CD7-697249F4A962}" type="sibTrans" cxnId="{3EC648E7-8977-E148-A07D-136AC1B4289C}">
      <dgm:prSet/>
      <dgm:spPr/>
      <dgm:t>
        <a:bodyPr/>
        <a:lstStyle/>
        <a:p>
          <a:endParaRPr lang="en-US"/>
        </a:p>
      </dgm:t>
    </dgm:pt>
    <dgm:pt modelId="{587BBBFA-4A90-C049-908D-7D5EA1C93121}">
      <dgm:prSet/>
      <dgm:spPr/>
      <dgm:t>
        <a:bodyPr/>
        <a:lstStyle/>
        <a:p>
          <a:r>
            <a:rPr lang="en-US"/>
            <a:t>Possible Vulnerabilities</a:t>
          </a:r>
        </a:p>
      </dgm:t>
    </dgm:pt>
    <dgm:pt modelId="{560C798E-BD55-1D4E-86DE-21CC4E87DB08}" type="parTrans" cxnId="{221BE6EC-1641-3847-AEFB-D128F5CA2EC9}">
      <dgm:prSet/>
      <dgm:spPr/>
      <dgm:t>
        <a:bodyPr/>
        <a:lstStyle/>
        <a:p>
          <a:endParaRPr lang="en-US"/>
        </a:p>
      </dgm:t>
    </dgm:pt>
    <dgm:pt modelId="{33633CA5-EB37-F14B-93A9-596E1BBCDC8E}" type="sibTrans" cxnId="{221BE6EC-1641-3847-AEFB-D128F5CA2EC9}">
      <dgm:prSet/>
      <dgm:spPr/>
      <dgm:t>
        <a:bodyPr/>
        <a:lstStyle/>
        <a:p>
          <a:endParaRPr lang="en-US"/>
        </a:p>
      </dgm:t>
    </dgm:pt>
    <dgm:pt modelId="{E54DA822-49F1-9444-8070-251E481250AE}">
      <dgm:prSet/>
      <dgm:spPr/>
      <dgm:t>
        <a:bodyPr/>
        <a:lstStyle/>
        <a:p>
          <a:r>
            <a:rPr lang="en-US"/>
            <a:t>Mental illness</a:t>
          </a:r>
        </a:p>
      </dgm:t>
    </dgm:pt>
    <dgm:pt modelId="{34903C20-77B7-4647-B766-069C92382695}" type="parTrans" cxnId="{E031A6E2-112C-0248-8033-999C44C26CC9}">
      <dgm:prSet/>
      <dgm:spPr/>
      <dgm:t>
        <a:bodyPr/>
        <a:lstStyle/>
        <a:p>
          <a:endParaRPr lang="en-US"/>
        </a:p>
      </dgm:t>
    </dgm:pt>
    <dgm:pt modelId="{D6C19F5E-3184-BD48-BF8B-121073DEE6BD}" type="sibTrans" cxnId="{E031A6E2-112C-0248-8033-999C44C26CC9}">
      <dgm:prSet/>
      <dgm:spPr/>
      <dgm:t>
        <a:bodyPr/>
        <a:lstStyle/>
        <a:p>
          <a:endParaRPr lang="en-US"/>
        </a:p>
      </dgm:t>
    </dgm:pt>
    <dgm:pt modelId="{541C2E03-13B9-994A-9537-F4E38111A16A}">
      <dgm:prSet/>
      <dgm:spPr/>
      <dgm:t>
        <a:bodyPr/>
        <a:lstStyle/>
        <a:p>
          <a:r>
            <a:rPr lang="en-US"/>
            <a:t>Substance use challenges</a:t>
          </a:r>
        </a:p>
      </dgm:t>
    </dgm:pt>
    <dgm:pt modelId="{968BD2BD-2DEA-394F-A343-4FADE2EF9375}" type="parTrans" cxnId="{C859DEBF-C735-934B-94FE-B7CE11F7F131}">
      <dgm:prSet/>
      <dgm:spPr/>
      <dgm:t>
        <a:bodyPr/>
        <a:lstStyle/>
        <a:p>
          <a:endParaRPr lang="en-US"/>
        </a:p>
      </dgm:t>
    </dgm:pt>
    <dgm:pt modelId="{89C98CD6-5069-E64A-8FCA-D8B4E3369B36}" type="sibTrans" cxnId="{C859DEBF-C735-934B-94FE-B7CE11F7F131}">
      <dgm:prSet/>
      <dgm:spPr/>
      <dgm:t>
        <a:bodyPr/>
        <a:lstStyle/>
        <a:p>
          <a:endParaRPr lang="en-US"/>
        </a:p>
      </dgm:t>
    </dgm:pt>
    <dgm:pt modelId="{29E5E2E7-20E6-E34C-A7AC-CF725EFBC5D9}">
      <dgm:prSet/>
      <dgm:spPr/>
      <dgm:t>
        <a:bodyPr/>
        <a:lstStyle/>
        <a:p>
          <a:r>
            <a:rPr lang="en-US"/>
            <a:t>Recent significant stressor (break up, legal issues, eviction, layoff, etc)</a:t>
          </a:r>
        </a:p>
      </dgm:t>
    </dgm:pt>
    <dgm:pt modelId="{AA262018-9989-6047-A35D-8676EA3C427C}" type="parTrans" cxnId="{A383B6FB-7C39-7A44-A4A3-B370CB0F5C62}">
      <dgm:prSet/>
      <dgm:spPr/>
      <dgm:t>
        <a:bodyPr/>
        <a:lstStyle/>
        <a:p>
          <a:endParaRPr lang="en-US"/>
        </a:p>
      </dgm:t>
    </dgm:pt>
    <dgm:pt modelId="{1C629870-87C8-5F45-9EA2-755506BA38EC}" type="sibTrans" cxnId="{A383B6FB-7C39-7A44-A4A3-B370CB0F5C62}">
      <dgm:prSet/>
      <dgm:spPr/>
      <dgm:t>
        <a:bodyPr/>
        <a:lstStyle/>
        <a:p>
          <a:endParaRPr lang="en-US"/>
        </a:p>
      </dgm:t>
    </dgm:pt>
    <dgm:pt modelId="{143DFC00-EDB3-0544-8685-E4230E9DFCB6}">
      <dgm:prSet/>
      <dgm:spPr/>
      <dgm:t>
        <a:bodyPr/>
        <a:lstStyle/>
        <a:p>
          <a:r>
            <a:rPr lang="en-US"/>
            <a:t>Social isolation</a:t>
          </a:r>
        </a:p>
      </dgm:t>
    </dgm:pt>
    <dgm:pt modelId="{0FD6C683-6F05-6F44-A1AD-202FD82A22E9}" type="parTrans" cxnId="{39BC49C4-5BF0-9A4D-A284-CE060A8E5BDF}">
      <dgm:prSet/>
      <dgm:spPr/>
      <dgm:t>
        <a:bodyPr/>
        <a:lstStyle/>
        <a:p>
          <a:endParaRPr lang="en-US"/>
        </a:p>
      </dgm:t>
    </dgm:pt>
    <dgm:pt modelId="{CEE96044-D5A7-D042-8AA2-8C11FD84E3F8}" type="sibTrans" cxnId="{39BC49C4-5BF0-9A4D-A284-CE060A8E5BDF}">
      <dgm:prSet/>
      <dgm:spPr/>
      <dgm:t>
        <a:bodyPr/>
        <a:lstStyle/>
        <a:p>
          <a:endParaRPr lang="en-US"/>
        </a:p>
      </dgm:t>
    </dgm:pt>
    <dgm:pt modelId="{22CFFDF4-130F-7843-88D0-A14A7D0FFCE9}">
      <dgm:prSet/>
      <dgm:spPr/>
      <dgm:t>
        <a:bodyPr/>
        <a:lstStyle/>
        <a:p>
          <a:r>
            <a:rPr lang="en-US"/>
            <a:t>Trouble sleeping</a:t>
          </a:r>
        </a:p>
      </dgm:t>
    </dgm:pt>
    <dgm:pt modelId="{6B9A5BA9-C5E8-E04D-927F-25AD11B35021}" type="parTrans" cxnId="{203D421D-26DE-434C-80FD-78E006C82DC7}">
      <dgm:prSet/>
      <dgm:spPr/>
      <dgm:t>
        <a:bodyPr/>
        <a:lstStyle/>
        <a:p>
          <a:endParaRPr lang="en-US"/>
        </a:p>
      </dgm:t>
    </dgm:pt>
    <dgm:pt modelId="{0CF15C8D-8FCE-A94C-9D1E-67A540F667BC}" type="sibTrans" cxnId="{203D421D-26DE-434C-80FD-78E006C82DC7}">
      <dgm:prSet/>
      <dgm:spPr/>
      <dgm:t>
        <a:bodyPr/>
        <a:lstStyle/>
        <a:p>
          <a:endParaRPr lang="en-US"/>
        </a:p>
      </dgm:t>
    </dgm:pt>
    <dgm:pt modelId="{0D43B238-951D-8C41-A9E4-11C198BAFBE5}">
      <dgm:prSet/>
      <dgm:spPr/>
      <dgm:t>
        <a:bodyPr/>
        <a:lstStyle/>
        <a:p>
          <a:r>
            <a:rPr lang="en-US" dirty="0"/>
            <a:t>Chronic pain</a:t>
          </a:r>
        </a:p>
      </dgm:t>
    </dgm:pt>
    <dgm:pt modelId="{0B4E96CC-1559-9F40-9E35-1CCD4DC1DA69}" type="parTrans" cxnId="{328A77EE-F930-8848-92B3-093BC31DF0E1}">
      <dgm:prSet/>
      <dgm:spPr/>
      <dgm:t>
        <a:bodyPr/>
        <a:lstStyle/>
        <a:p>
          <a:endParaRPr lang="en-US"/>
        </a:p>
      </dgm:t>
    </dgm:pt>
    <dgm:pt modelId="{0F665EE2-C986-AF44-A6E0-7A5BF8ECE314}" type="sibTrans" cxnId="{328A77EE-F930-8848-92B3-093BC31DF0E1}">
      <dgm:prSet/>
      <dgm:spPr/>
      <dgm:t>
        <a:bodyPr/>
        <a:lstStyle/>
        <a:p>
          <a:endParaRPr lang="en-US"/>
        </a:p>
      </dgm:t>
    </dgm:pt>
    <dgm:pt modelId="{70423AAD-7AD3-3C48-A5F6-4D90B4BF57F0}">
      <dgm:prSet/>
      <dgm:spPr/>
      <dgm:t>
        <a:bodyPr/>
        <a:lstStyle/>
        <a:p>
          <a:r>
            <a:rPr lang="en-US"/>
            <a:t>Common Warning Signs</a:t>
          </a:r>
        </a:p>
      </dgm:t>
    </dgm:pt>
    <dgm:pt modelId="{ECB2B362-70C1-8A4D-B3E6-A7DD1180B51D}" type="parTrans" cxnId="{9AB9CE5F-9DF7-1840-B895-0591742EDC17}">
      <dgm:prSet/>
      <dgm:spPr/>
      <dgm:t>
        <a:bodyPr/>
        <a:lstStyle/>
        <a:p>
          <a:endParaRPr lang="en-US"/>
        </a:p>
      </dgm:t>
    </dgm:pt>
    <dgm:pt modelId="{4FA2EC31-BD57-B342-94B2-E0DDAF5CF9E3}" type="sibTrans" cxnId="{9AB9CE5F-9DF7-1840-B895-0591742EDC17}">
      <dgm:prSet/>
      <dgm:spPr/>
      <dgm:t>
        <a:bodyPr/>
        <a:lstStyle/>
        <a:p>
          <a:endParaRPr lang="en-US"/>
        </a:p>
      </dgm:t>
    </dgm:pt>
    <dgm:pt modelId="{2C3731FE-060E-EB40-B01D-49638A7DFC04}">
      <dgm:prSet/>
      <dgm:spPr/>
      <dgm:t>
        <a:bodyPr/>
        <a:lstStyle/>
        <a:p>
          <a:r>
            <a:rPr lang="en-US"/>
            <a:t>Feelings of hopelessness</a:t>
          </a:r>
        </a:p>
      </dgm:t>
    </dgm:pt>
    <dgm:pt modelId="{B5F6AF52-19E9-7442-BB6C-B024CEBBD36B}" type="parTrans" cxnId="{FA84E07A-E5B6-7D43-85C8-70871621ABA2}">
      <dgm:prSet/>
      <dgm:spPr/>
      <dgm:t>
        <a:bodyPr/>
        <a:lstStyle/>
        <a:p>
          <a:endParaRPr lang="en-US"/>
        </a:p>
      </dgm:t>
    </dgm:pt>
    <dgm:pt modelId="{C9E7A346-D094-B44B-8194-A0064646FBFC}" type="sibTrans" cxnId="{FA84E07A-E5B6-7D43-85C8-70871621ABA2}">
      <dgm:prSet/>
      <dgm:spPr/>
      <dgm:t>
        <a:bodyPr/>
        <a:lstStyle/>
        <a:p>
          <a:endParaRPr lang="en-US"/>
        </a:p>
      </dgm:t>
    </dgm:pt>
    <dgm:pt modelId="{B5EFF181-248C-984E-A964-4DDDE26D224D}">
      <dgm:prSet/>
      <dgm:spPr/>
      <dgm:t>
        <a:bodyPr/>
        <a:lstStyle/>
        <a:p>
          <a:r>
            <a:rPr lang="en-US"/>
            <a:t>Feelings of burdensomeness or haing no reason to live</a:t>
          </a:r>
        </a:p>
      </dgm:t>
    </dgm:pt>
    <dgm:pt modelId="{EE45B7C9-61D5-CC4C-92DF-F2F1ECC09BC6}" type="parTrans" cxnId="{285316AF-1B89-9B46-AA28-A3B1667329C1}">
      <dgm:prSet/>
      <dgm:spPr/>
      <dgm:t>
        <a:bodyPr/>
        <a:lstStyle/>
        <a:p>
          <a:endParaRPr lang="en-US"/>
        </a:p>
      </dgm:t>
    </dgm:pt>
    <dgm:pt modelId="{1D40FA47-0E1B-FC49-A093-C3081519C433}" type="sibTrans" cxnId="{285316AF-1B89-9B46-AA28-A3B1667329C1}">
      <dgm:prSet/>
      <dgm:spPr/>
      <dgm:t>
        <a:bodyPr/>
        <a:lstStyle/>
        <a:p>
          <a:endParaRPr lang="en-US"/>
        </a:p>
      </dgm:t>
    </dgm:pt>
    <dgm:pt modelId="{00948F5B-11CD-FC4B-A3C5-A38AF02DB6F7}">
      <dgm:prSet/>
      <dgm:spPr/>
      <dgm:t>
        <a:bodyPr/>
        <a:lstStyle/>
        <a:p>
          <a:r>
            <a:rPr lang="en-US"/>
            <a:t>Feeling a lack of purpose</a:t>
          </a:r>
        </a:p>
      </dgm:t>
    </dgm:pt>
    <dgm:pt modelId="{9562A626-F738-4C4A-94F6-C7952CFBAFAD}" type="parTrans" cxnId="{7E345B62-A04E-C74D-BE2D-C9F4DF59B4B4}">
      <dgm:prSet/>
      <dgm:spPr/>
      <dgm:t>
        <a:bodyPr/>
        <a:lstStyle/>
        <a:p>
          <a:endParaRPr lang="en-US"/>
        </a:p>
      </dgm:t>
    </dgm:pt>
    <dgm:pt modelId="{291D5C5A-4D26-EE4E-BAD4-F4C204DE4FD8}" type="sibTrans" cxnId="{7E345B62-A04E-C74D-BE2D-C9F4DF59B4B4}">
      <dgm:prSet/>
      <dgm:spPr/>
      <dgm:t>
        <a:bodyPr/>
        <a:lstStyle/>
        <a:p>
          <a:endParaRPr lang="en-US"/>
        </a:p>
      </dgm:t>
    </dgm:pt>
    <dgm:pt modelId="{CB4230BB-5527-E741-9AC2-D14E61742110}">
      <dgm:prSet/>
      <dgm:spPr/>
      <dgm:t>
        <a:bodyPr/>
        <a:lstStyle/>
        <a:p>
          <a:r>
            <a:rPr lang="en-US"/>
            <a:t>Talking or posting (more) about death, dying, or suicide</a:t>
          </a:r>
        </a:p>
      </dgm:t>
    </dgm:pt>
    <dgm:pt modelId="{86D4D6CA-C78B-9E4B-9E9D-79CD60194EEC}" type="parTrans" cxnId="{D7B26AB8-07C9-F14F-A0CA-362239347482}">
      <dgm:prSet/>
      <dgm:spPr/>
      <dgm:t>
        <a:bodyPr/>
        <a:lstStyle/>
        <a:p>
          <a:endParaRPr lang="en-US"/>
        </a:p>
      </dgm:t>
    </dgm:pt>
    <dgm:pt modelId="{297E6361-E2B1-494B-A3F6-A4191A6C353E}" type="sibTrans" cxnId="{D7B26AB8-07C9-F14F-A0CA-362239347482}">
      <dgm:prSet/>
      <dgm:spPr/>
      <dgm:t>
        <a:bodyPr/>
        <a:lstStyle/>
        <a:p>
          <a:endParaRPr lang="en-US"/>
        </a:p>
      </dgm:t>
    </dgm:pt>
    <dgm:pt modelId="{1F487217-2B43-FF42-9BF7-064FAD3A7CE7}">
      <dgm:prSet/>
      <dgm:spPr/>
      <dgm:t>
        <a:bodyPr/>
        <a:lstStyle/>
        <a:p>
          <a:r>
            <a:rPr lang="en-US"/>
            <a:t>Acting recklessly or engaging in risky behaviors</a:t>
          </a:r>
        </a:p>
      </dgm:t>
    </dgm:pt>
    <dgm:pt modelId="{D23124D7-9AEF-AC42-8F88-8BFA89EFFE7E}" type="parTrans" cxnId="{23B3ED66-FCBE-8046-B3AF-396586A5E80F}">
      <dgm:prSet/>
      <dgm:spPr/>
      <dgm:t>
        <a:bodyPr/>
        <a:lstStyle/>
        <a:p>
          <a:endParaRPr lang="en-US"/>
        </a:p>
      </dgm:t>
    </dgm:pt>
    <dgm:pt modelId="{192EB549-D091-2340-8719-F8101CF5B529}" type="sibTrans" cxnId="{23B3ED66-FCBE-8046-B3AF-396586A5E80F}">
      <dgm:prSet/>
      <dgm:spPr/>
      <dgm:t>
        <a:bodyPr/>
        <a:lstStyle/>
        <a:p>
          <a:endParaRPr lang="en-US"/>
        </a:p>
      </dgm:t>
    </dgm:pt>
    <dgm:pt modelId="{35C37949-8757-6F49-98EC-30BF3F6E626C}">
      <dgm:prSet/>
      <dgm:spPr/>
      <dgm:t>
        <a:bodyPr/>
        <a:lstStyle/>
        <a:p>
          <a:r>
            <a:rPr lang="en-US"/>
            <a:t>Increased withdrawal from friends, family, engagements</a:t>
          </a:r>
        </a:p>
      </dgm:t>
    </dgm:pt>
    <dgm:pt modelId="{95BCC34F-9B13-1F49-B9DC-F97752032E08}" type="parTrans" cxnId="{3B761FEE-7ADD-BA46-ADA0-FB297335E11B}">
      <dgm:prSet/>
      <dgm:spPr/>
      <dgm:t>
        <a:bodyPr/>
        <a:lstStyle/>
        <a:p>
          <a:endParaRPr lang="en-US"/>
        </a:p>
      </dgm:t>
    </dgm:pt>
    <dgm:pt modelId="{3DDC1B4B-2B3D-334A-9411-D317F7916FB3}" type="sibTrans" cxnId="{3B761FEE-7ADD-BA46-ADA0-FB297335E11B}">
      <dgm:prSet/>
      <dgm:spPr/>
      <dgm:t>
        <a:bodyPr/>
        <a:lstStyle/>
        <a:p>
          <a:endParaRPr lang="en-US"/>
        </a:p>
      </dgm:t>
    </dgm:pt>
    <dgm:pt modelId="{F97B4320-4A10-0C47-94F7-239E9BE2FD46}">
      <dgm:prSet/>
      <dgm:spPr/>
      <dgm:t>
        <a:bodyPr/>
        <a:lstStyle/>
        <a:p>
          <a:r>
            <a:rPr lang="en-US"/>
            <a:t>Appearing agitated</a:t>
          </a:r>
        </a:p>
      </dgm:t>
    </dgm:pt>
    <dgm:pt modelId="{0F7FB87F-0413-E74D-9645-5E4805A81E31}" type="parTrans" cxnId="{440F05BC-7B6B-AD48-BA72-0E2B1F26E40C}">
      <dgm:prSet/>
      <dgm:spPr/>
      <dgm:t>
        <a:bodyPr/>
        <a:lstStyle/>
        <a:p>
          <a:endParaRPr lang="en-US"/>
        </a:p>
      </dgm:t>
    </dgm:pt>
    <dgm:pt modelId="{5AF2EAD8-112A-9946-9FB9-B788CB987D05}" type="sibTrans" cxnId="{440F05BC-7B6B-AD48-BA72-0E2B1F26E40C}">
      <dgm:prSet/>
      <dgm:spPr/>
      <dgm:t>
        <a:bodyPr/>
        <a:lstStyle/>
        <a:p>
          <a:endParaRPr lang="en-US"/>
        </a:p>
      </dgm:t>
    </dgm:pt>
    <dgm:pt modelId="{3456EE8B-34EC-9F4B-966C-79CD65FBDF85}">
      <dgm:prSet/>
      <dgm:spPr/>
      <dgm:t>
        <a:bodyPr/>
        <a:lstStyle/>
        <a:p>
          <a:r>
            <a:rPr lang="en-US"/>
            <a:t>Increased use of drugs or alcohol</a:t>
          </a:r>
        </a:p>
      </dgm:t>
    </dgm:pt>
    <dgm:pt modelId="{86BA1AF9-765A-A84D-8FEE-5B7E1D490839}" type="parTrans" cxnId="{94AE4BC2-6B5C-3E48-8E28-A950ED327FB4}">
      <dgm:prSet/>
      <dgm:spPr/>
      <dgm:t>
        <a:bodyPr/>
        <a:lstStyle/>
        <a:p>
          <a:endParaRPr lang="en-US"/>
        </a:p>
      </dgm:t>
    </dgm:pt>
    <dgm:pt modelId="{FD7C9030-2B86-454D-9EF8-BAC96B184070}" type="sibTrans" cxnId="{94AE4BC2-6B5C-3E48-8E28-A950ED327FB4}">
      <dgm:prSet/>
      <dgm:spPr/>
      <dgm:t>
        <a:bodyPr/>
        <a:lstStyle/>
        <a:p>
          <a:endParaRPr lang="en-US"/>
        </a:p>
      </dgm:t>
    </dgm:pt>
    <dgm:pt modelId="{C523C8DF-B6A9-1148-A1DC-B793DBEF5A8B}">
      <dgm:prSet/>
      <dgm:spPr/>
      <dgm:t>
        <a:bodyPr/>
        <a:lstStyle/>
        <a:p>
          <a:r>
            <a:rPr lang="en-US"/>
            <a:t>Extreme mood swings</a:t>
          </a:r>
        </a:p>
      </dgm:t>
    </dgm:pt>
    <dgm:pt modelId="{6E2037AE-BECB-1046-B419-BD8F8E9838E1}" type="parTrans" cxnId="{3FEF3E73-EFED-6249-B992-37027A020113}">
      <dgm:prSet/>
      <dgm:spPr/>
      <dgm:t>
        <a:bodyPr/>
        <a:lstStyle/>
        <a:p>
          <a:endParaRPr lang="en-US"/>
        </a:p>
      </dgm:t>
    </dgm:pt>
    <dgm:pt modelId="{FD16A8AC-3DBE-0244-A9FD-BD9A7EB7FDAF}" type="sibTrans" cxnId="{3FEF3E73-EFED-6249-B992-37027A020113}">
      <dgm:prSet/>
      <dgm:spPr/>
      <dgm:t>
        <a:bodyPr/>
        <a:lstStyle/>
        <a:p>
          <a:endParaRPr lang="en-US"/>
        </a:p>
      </dgm:t>
    </dgm:pt>
    <dgm:pt modelId="{2E9F2C48-67A6-9147-9FD2-E7017C4FAE04}">
      <dgm:prSet/>
      <dgm:spPr/>
      <dgm:t>
        <a:bodyPr/>
        <a:lstStyle/>
        <a:p>
          <a:r>
            <a:rPr lang="en-US"/>
            <a:t>Showing rage or seeking revenge</a:t>
          </a:r>
        </a:p>
      </dgm:t>
    </dgm:pt>
    <dgm:pt modelId="{2EE4645A-CE72-5949-9A5C-C97E43BF3C78}" type="parTrans" cxnId="{69164777-9E08-114A-923C-14D577ECEC46}">
      <dgm:prSet/>
      <dgm:spPr/>
      <dgm:t>
        <a:bodyPr/>
        <a:lstStyle/>
        <a:p>
          <a:endParaRPr lang="en-US"/>
        </a:p>
      </dgm:t>
    </dgm:pt>
    <dgm:pt modelId="{91D08D96-46CF-AA46-94B4-5C775124C52B}" type="sibTrans" cxnId="{69164777-9E08-114A-923C-14D577ECEC46}">
      <dgm:prSet/>
      <dgm:spPr/>
      <dgm:t>
        <a:bodyPr/>
        <a:lstStyle/>
        <a:p>
          <a:endParaRPr lang="en-US"/>
        </a:p>
      </dgm:t>
    </dgm:pt>
    <dgm:pt modelId="{9A56B072-5D37-D34F-8CED-F29ED6234356}">
      <dgm:prSet/>
      <dgm:spPr/>
      <dgm:t>
        <a:bodyPr/>
        <a:lstStyle/>
        <a:p>
          <a:pPr rtl="0"/>
          <a:r>
            <a:rPr lang="en-US" dirty="0"/>
            <a:t>Trauma history</a:t>
          </a:r>
        </a:p>
      </dgm:t>
    </dgm:pt>
    <dgm:pt modelId="{C74CDFC2-2E62-E441-A8C0-989D547C2616}" type="parTrans" cxnId="{3F8E86C6-DA37-CA4E-8473-E8782AC103E7}">
      <dgm:prSet/>
      <dgm:spPr/>
      <dgm:t>
        <a:bodyPr/>
        <a:lstStyle/>
        <a:p>
          <a:endParaRPr lang="en-US"/>
        </a:p>
      </dgm:t>
    </dgm:pt>
    <dgm:pt modelId="{00762AD0-FE55-A148-AC1A-E025977FBCF4}" type="sibTrans" cxnId="{3F8E86C6-DA37-CA4E-8473-E8782AC103E7}">
      <dgm:prSet/>
      <dgm:spPr/>
      <dgm:t>
        <a:bodyPr/>
        <a:lstStyle/>
        <a:p>
          <a:endParaRPr lang="en-US"/>
        </a:p>
      </dgm:t>
    </dgm:pt>
    <dgm:pt modelId="{97C0F2B7-1D5E-7843-B363-32360640A3C5}" type="pres">
      <dgm:prSet presAssocID="{D6722154-D249-9840-842C-217BB7B8CD39}" presName="Name0" presStyleCnt="0">
        <dgm:presLayoutVars>
          <dgm:dir/>
          <dgm:animLvl val="lvl"/>
          <dgm:resizeHandles val="exact"/>
        </dgm:presLayoutVars>
      </dgm:prSet>
      <dgm:spPr/>
    </dgm:pt>
    <dgm:pt modelId="{30485699-FF37-F44A-B6ED-2EFAAEC5D210}" type="pres">
      <dgm:prSet presAssocID="{1E4704F4-61C0-5243-BD17-88F9304BA7A6}" presName="composite" presStyleCnt="0"/>
      <dgm:spPr/>
    </dgm:pt>
    <dgm:pt modelId="{CDD697FA-9A1C-B64B-A03D-F761D12808DC}" type="pres">
      <dgm:prSet presAssocID="{1E4704F4-61C0-5243-BD17-88F9304BA7A6}" presName="parTx" presStyleLbl="alignNode1" presStyleIdx="0" presStyleCnt="3">
        <dgm:presLayoutVars>
          <dgm:chMax val="0"/>
          <dgm:chPref val="0"/>
          <dgm:bulletEnabled val="1"/>
        </dgm:presLayoutVars>
      </dgm:prSet>
      <dgm:spPr/>
    </dgm:pt>
    <dgm:pt modelId="{EAB4863D-2B66-694B-BE23-0BA4DC3D2817}" type="pres">
      <dgm:prSet presAssocID="{1E4704F4-61C0-5243-BD17-88F9304BA7A6}" presName="desTx" presStyleLbl="alignAccFollowNode1" presStyleIdx="0" presStyleCnt="3">
        <dgm:presLayoutVars>
          <dgm:bulletEnabled val="1"/>
        </dgm:presLayoutVars>
      </dgm:prSet>
      <dgm:spPr/>
    </dgm:pt>
    <dgm:pt modelId="{CBEF73CC-8019-F341-9B92-8952BC2F1A60}" type="pres">
      <dgm:prSet presAssocID="{064EFD18-E33F-1743-A3F0-70E75D366BA9}" presName="space" presStyleCnt="0"/>
      <dgm:spPr/>
    </dgm:pt>
    <dgm:pt modelId="{016C87F2-577B-264B-A87E-8B5D781280E1}" type="pres">
      <dgm:prSet presAssocID="{587BBBFA-4A90-C049-908D-7D5EA1C93121}" presName="composite" presStyleCnt="0"/>
      <dgm:spPr/>
    </dgm:pt>
    <dgm:pt modelId="{1EA91F7D-4EAC-DA43-89D5-BEDBE9F84512}" type="pres">
      <dgm:prSet presAssocID="{587BBBFA-4A90-C049-908D-7D5EA1C93121}" presName="parTx" presStyleLbl="alignNode1" presStyleIdx="1" presStyleCnt="3">
        <dgm:presLayoutVars>
          <dgm:chMax val="0"/>
          <dgm:chPref val="0"/>
          <dgm:bulletEnabled val="1"/>
        </dgm:presLayoutVars>
      </dgm:prSet>
      <dgm:spPr/>
    </dgm:pt>
    <dgm:pt modelId="{87F4275A-80FE-5846-935D-6D9873D3198A}" type="pres">
      <dgm:prSet presAssocID="{587BBBFA-4A90-C049-908D-7D5EA1C93121}" presName="desTx" presStyleLbl="alignAccFollowNode1" presStyleIdx="1" presStyleCnt="3">
        <dgm:presLayoutVars>
          <dgm:bulletEnabled val="1"/>
        </dgm:presLayoutVars>
      </dgm:prSet>
      <dgm:spPr/>
    </dgm:pt>
    <dgm:pt modelId="{7B6F98F4-9897-8649-B1BD-53BFB9F15481}" type="pres">
      <dgm:prSet presAssocID="{33633CA5-EB37-F14B-93A9-596E1BBCDC8E}" presName="space" presStyleCnt="0"/>
      <dgm:spPr/>
    </dgm:pt>
    <dgm:pt modelId="{C2DE2782-E610-3F42-AC72-4C69C9B18E26}" type="pres">
      <dgm:prSet presAssocID="{70423AAD-7AD3-3C48-A5F6-4D90B4BF57F0}" presName="composite" presStyleCnt="0"/>
      <dgm:spPr/>
    </dgm:pt>
    <dgm:pt modelId="{5FCEDABD-AD48-4D4F-83FB-6010AE295A6F}" type="pres">
      <dgm:prSet presAssocID="{70423AAD-7AD3-3C48-A5F6-4D90B4BF57F0}" presName="parTx" presStyleLbl="alignNode1" presStyleIdx="2" presStyleCnt="3">
        <dgm:presLayoutVars>
          <dgm:chMax val="0"/>
          <dgm:chPref val="0"/>
          <dgm:bulletEnabled val="1"/>
        </dgm:presLayoutVars>
      </dgm:prSet>
      <dgm:spPr/>
    </dgm:pt>
    <dgm:pt modelId="{8DE3A309-BCCA-2849-A0A4-E3A4CEAE52CE}" type="pres">
      <dgm:prSet presAssocID="{70423AAD-7AD3-3C48-A5F6-4D90B4BF57F0}" presName="desTx" presStyleLbl="alignAccFollowNode1" presStyleIdx="2" presStyleCnt="3">
        <dgm:presLayoutVars>
          <dgm:bulletEnabled val="1"/>
        </dgm:presLayoutVars>
      </dgm:prSet>
      <dgm:spPr/>
    </dgm:pt>
  </dgm:ptLst>
  <dgm:cxnLst>
    <dgm:cxn modelId="{01A42B12-5EE5-8B44-B56F-1794DA2D95AF}" type="presOf" srcId="{F97B4320-4A10-0C47-94F7-239E9BE2FD46}" destId="{8DE3A309-BCCA-2849-A0A4-E3A4CEAE52CE}" srcOrd="0" destOrd="6" presId="urn:microsoft.com/office/officeart/2005/8/layout/hList1"/>
    <dgm:cxn modelId="{03374D17-FC1B-FE41-8A01-6434151E8515}" type="presOf" srcId="{395357BE-1310-6747-B06A-0601E277AE0C}" destId="{EAB4863D-2B66-694B-BE23-0BA4DC3D2817}" srcOrd="0" destOrd="2" presId="urn:microsoft.com/office/officeart/2005/8/layout/hList1"/>
    <dgm:cxn modelId="{203D421D-26DE-434C-80FD-78E006C82DC7}" srcId="{587BBBFA-4A90-C049-908D-7D5EA1C93121}" destId="{22CFFDF4-130F-7843-88D0-A14A7D0FFCE9}" srcOrd="4" destOrd="0" parTransId="{6B9A5BA9-C5E8-E04D-927F-25AD11B35021}" sibTransId="{0CF15C8D-8FCE-A94C-9D1E-67A540F667BC}"/>
    <dgm:cxn modelId="{1FCF9B23-029F-2549-AC15-323545D7D534}" type="presOf" srcId="{E54DA822-49F1-9444-8070-251E481250AE}" destId="{87F4275A-80FE-5846-935D-6D9873D3198A}" srcOrd="0" destOrd="0" presId="urn:microsoft.com/office/officeart/2005/8/layout/hList1"/>
    <dgm:cxn modelId="{5EE8EB26-8EF2-FE4B-BFEC-5AE558FE96F4}" type="presOf" srcId="{05167661-9012-BD4C-975E-15D506EBF090}" destId="{EAB4863D-2B66-694B-BE23-0BA4DC3D2817}" srcOrd="0" destOrd="5" presId="urn:microsoft.com/office/officeart/2005/8/layout/hList1"/>
    <dgm:cxn modelId="{780CD72C-F69A-B946-A78B-CECACF7B5B94}" type="presOf" srcId="{587BBBFA-4A90-C049-908D-7D5EA1C93121}" destId="{1EA91F7D-4EAC-DA43-89D5-BEDBE9F84512}" srcOrd="0" destOrd="0" presId="urn:microsoft.com/office/officeart/2005/8/layout/hList1"/>
    <dgm:cxn modelId="{3413C62D-64F2-D645-932B-224255539F85}" type="presOf" srcId="{125FB2DF-44FA-314D-91B4-605BDFA135C6}" destId="{EAB4863D-2B66-694B-BE23-0BA4DC3D2817}" srcOrd="0" destOrd="3" presId="urn:microsoft.com/office/officeart/2005/8/layout/hList1"/>
    <dgm:cxn modelId="{166D0532-CE0D-124B-AB92-A72A2CA40DBB}" type="presOf" srcId="{3456EE8B-34EC-9F4B-966C-79CD65FBDF85}" destId="{8DE3A309-BCCA-2849-A0A4-E3A4CEAE52CE}" srcOrd="0" destOrd="7" presId="urn:microsoft.com/office/officeart/2005/8/layout/hList1"/>
    <dgm:cxn modelId="{7149B15D-2AE2-FF41-8EE0-B620FE61DDDA}" type="presOf" srcId="{22CFFDF4-130F-7843-88D0-A14A7D0FFCE9}" destId="{87F4275A-80FE-5846-935D-6D9873D3198A}" srcOrd="0" destOrd="4" presId="urn:microsoft.com/office/officeart/2005/8/layout/hList1"/>
    <dgm:cxn modelId="{65290A5F-8EE1-0947-8F22-ED82F56EA567}" type="presOf" srcId="{0D43B238-951D-8C41-A9E4-11C198BAFBE5}" destId="{87F4275A-80FE-5846-935D-6D9873D3198A}" srcOrd="0" destOrd="5" presId="urn:microsoft.com/office/officeart/2005/8/layout/hList1"/>
    <dgm:cxn modelId="{9AB9CE5F-9DF7-1840-B895-0591742EDC17}" srcId="{D6722154-D249-9840-842C-217BB7B8CD39}" destId="{70423AAD-7AD3-3C48-A5F6-4D90B4BF57F0}" srcOrd="2" destOrd="0" parTransId="{ECB2B362-70C1-8A4D-B3E6-A7DD1180B51D}" sibTransId="{4FA2EC31-BD57-B342-94B2-E0DDAF5CF9E3}"/>
    <dgm:cxn modelId="{7E345B62-A04E-C74D-BE2D-C9F4DF59B4B4}" srcId="{70423AAD-7AD3-3C48-A5F6-4D90B4BF57F0}" destId="{00948F5B-11CD-FC4B-A3C5-A38AF02DB6F7}" srcOrd="2" destOrd="0" parTransId="{9562A626-F738-4C4A-94F6-C7952CFBAFAD}" sibTransId="{291D5C5A-4D26-EE4E-BAD4-F4C204DE4FD8}"/>
    <dgm:cxn modelId="{23B3ED66-FCBE-8046-B3AF-396586A5E80F}" srcId="{70423AAD-7AD3-3C48-A5F6-4D90B4BF57F0}" destId="{1F487217-2B43-FF42-9BF7-064FAD3A7CE7}" srcOrd="4" destOrd="0" parTransId="{D23124D7-9AEF-AC42-8F88-8BFA89EFFE7E}" sibTransId="{192EB549-D091-2340-8719-F8101CF5B529}"/>
    <dgm:cxn modelId="{E95EC76E-6968-2842-9113-8A62F3A4593A}" type="presOf" srcId="{9A56B072-5D37-D34F-8CED-F29ED6234356}" destId="{87F4275A-80FE-5846-935D-6D9873D3198A}" srcOrd="0" destOrd="6" presId="urn:microsoft.com/office/officeart/2005/8/layout/hList1"/>
    <dgm:cxn modelId="{3FEF3E73-EFED-6249-B992-37027A020113}" srcId="{70423AAD-7AD3-3C48-A5F6-4D90B4BF57F0}" destId="{C523C8DF-B6A9-1148-A1DC-B793DBEF5A8B}" srcOrd="8" destOrd="0" parTransId="{6E2037AE-BECB-1046-B419-BD8F8E9838E1}" sibTransId="{FD16A8AC-3DBE-0244-A9FD-BD9A7EB7FDAF}"/>
    <dgm:cxn modelId="{1D027073-3D99-FB4E-BD02-DD845ED3E97B}" type="presOf" srcId="{D6722154-D249-9840-842C-217BB7B8CD39}" destId="{97C0F2B7-1D5E-7843-B363-32360640A3C5}" srcOrd="0" destOrd="0" presId="urn:microsoft.com/office/officeart/2005/8/layout/hList1"/>
    <dgm:cxn modelId="{EDA08173-31C4-7D45-A4FF-0804F2DE9722}" type="presOf" srcId="{29E5E2E7-20E6-E34C-A7AC-CF725EFBC5D9}" destId="{87F4275A-80FE-5846-935D-6D9873D3198A}" srcOrd="0" destOrd="2" presId="urn:microsoft.com/office/officeart/2005/8/layout/hList1"/>
    <dgm:cxn modelId="{69164777-9E08-114A-923C-14D577ECEC46}" srcId="{70423AAD-7AD3-3C48-A5F6-4D90B4BF57F0}" destId="{2E9F2C48-67A6-9147-9FD2-E7017C4FAE04}" srcOrd="9" destOrd="0" parTransId="{2EE4645A-CE72-5949-9A5C-C97E43BF3C78}" sibTransId="{91D08D96-46CF-AA46-94B4-5C775124C52B}"/>
    <dgm:cxn modelId="{3E93625A-70A9-064D-BF58-73C024C19221}" srcId="{D6722154-D249-9840-842C-217BB7B8CD39}" destId="{1E4704F4-61C0-5243-BD17-88F9304BA7A6}" srcOrd="0" destOrd="0" parTransId="{55F5FB53-10CF-F342-8B89-D1E6D9C7195F}" sibTransId="{064EFD18-E33F-1743-A3F0-70E75D366BA9}"/>
    <dgm:cxn modelId="{FA84E07A-E5B6-7D43-85C8-70871621ABA2}" srcId="{70423AAD-7AD3-3C48-A5F6-4D90B4BF57F0}" destId="{2C3731FE-060E-EB40-B01D-49638A7DFC04}" srcOrd="0" destOrd="0" parTransId="{B5F6AF52-19E9-7442-BB6C-B024CEBBD36B}" sibTransId="{C9E7A346-D094-B44B-8194-A0064646FBFC}"/>
    <dgm:cxn modelId="{3FBFB27B-3F57-A04F-9CBB-87B9A6443CFF}" srcId="{1E4704F4-61C0-5243-BD17-88F9304BA7A6}" destId="{05167661-9012-BD4C-975E-15D506EBF090}" srcOrd="5" destOrd="0" parTransId="{B7530DDB-8634-2C48-B396-A4FEAB3BFA27}" sibTransId="{9465BAD4-E6BD-1449-86C8-0542B0FCA3C0}"/>
    <dgm:cxn modelId="{1971047D-4884-A144-B32F-6ED4BADE95EF}" type="presOf" srcId="{00948F5B-11CD-FC4B-A3C5-A38AF02DB6F7}" destId="{8DE3A309-BCCA-2849-A0A4-E3A4CEAE52CE}" srcOrd="0" destOrd="2" presId="urn:microsoft.com/office/officeart/2005/8/layout/hList1"/>
    <dgm:cxn modelId="{DFC4FD8D-754E-E540-A3E4-46DE5A04AA1E}" type="presOf" srcId="{C523C8DF-B6A9-1148-A1DC-B793DBEF5A8B}" destId="{8DE3A309-BCCA-2849-A0A4-E3A4CEAE52CE}" srcOrd="0" destOrd="8" presId="urn:microsoft.com/office/officeart/2005/8/layout/hList1"/>
    <dgm:cxn modelId="{B4623391-BE9B-AC4E-8B6A-B92EEF48902D}" srcId="{1E4704F4-61C0-5243-BD17-88F9304BA7A6}" destId="{4D848E29-55E0-5146-B5E1-B02CF8DF4BFA}" srcOrd="0" destOrd="0" parTransId="{A17C6771-B310-8944-AFA0-E7EE633A4AAB}" sibTransId="{325AF9B5-78E4-F740-BD88-3144F469949D}"/>
    <dgm:cxn modelId="{A3C2F99A-4A43-0141-806F-1A6019059A8A}" type="presOf" srcId="{35C37949-8757-6F49-98EC-30BF3F6E626C}" destId="{8DE3A309-BCCA-2849-A0A4-E3A4CEAE52CE}" srcOrd="0" destOrd="5" presId="urn:microsoft.com/office/officeart/2005/8/layout/hList1"/>
    <dgm:cxn modelId="{A42C72A5-0CDE-1940-9D56-E01566AB9534}" type="presOf" srcId="{4D848E29-55E0-5146-B5E1-B02CF8DF4BFA}" destId="{EAB4863D-2B66-694B-BE23-0BA4DC3D2817}" srcOrd="0" destOrd="0" presId="urn:microsoft.com/office/officeart/2005/8/layout/hList1"/>
    <dgm:cxn modelId="{A1D2BDAB-98EA-084B-907C-E15CF3C70F56}" type="presOf" srcId="{DB957A8E-6348-6E4F-89AE-6DC2BA89FFB7}" destId="{EAB4863D-2B66-694B-BE23-0BA4DC3D2817}" srcOrd="0" destOrd="6" presId="urn:microsoft.com/office/officeart/2005/8/layout/hList1"/>
    <dgm:cxn modelId="{9E7C45AC-2B36-0744-A56A-2EEA192657FE}" type="presOf" srcId="{70423AAD-7AD3-3C48-A5F6-4D90B4BF57F0}" destId="{5FCEDABD-AD48-4D4F-83FB-6010AE295A6F}" srcOrd="0" destOrd="0" presId="urn:microsoft.com/office/officeart/2005/8/layout/hList1"/>
    <dgm:cxn modelId="{285316AF-1B89-9B46-AA28-A3B1667329C1}" srcId="{70423AAD-7AD3-3C48-A5F6-4D90B4BF57F0}" destId="{B5EFF181-248C-984E-A964-4DDDE26D224D}" srcOrd="1" destOrd="0" parTransId="{EE45B7C9-61D5-CC4C-92DF-F2F1ECC09BC6}" sibTransId="{1D40FA47-0E1B-FC49-A093-C3081519C433}"/>
    <dgm:cxn modelId="{5A0029B0-7C19-904C-AAA2-3D01C4930B99}" type="presOf" srcId="{B5EFF181-248C-984E-A964-4DDDE26D224D}" destId="{8DE3A309-BCCA-2849-A0A4-E3A4CEAE52CE}" srcOrd="0" destOrd="1" presId="urn:microsoft.com/office/officeart/2005/8/layout/hList1"/>
    <dgm:cxn modelId="{D7B26AB8-07C9-F14F-A0CA-362239347482}" srcId="{70423AAD-7AD3-3C48-A5F6-4D90B4BF57F0}" destId="{CB4230BB-5527-E741-9AC2-D14E61742110}" srcOrd="3" destOrd="0" parTransId="{86D4D6CA-C78B-9E4B-9E9D-79CD60194EEC}" sibTransId="{297E6361-E2B1-494B-A3F6-A4191A6C353E}"/>
    <dgm:cxn modelId="{440F05BC-7B6B-AD48-BA72-0E2B1F26E40C}" srcId="{70423AAD-7AD3-3C48-A5F6-4D90B4BF57F0}" destId="{F97B4320-4A10-0C47-94F7-239E9BE2FD46}" srcOrd="6" destOrd="0" parTransId="{0F7FB87F-0413-E74D-9645-5E4805A81E31}" sibTransId="{5AF2EAD8-112A-9946-9FB9-B788CB987D05}"/>
    <dgm:cxn modelId="{33960ABC-C1E3-EF41-BF75-49F2A266880B}" srcId="{1E4704F4-61C0-5243-BD17-88F9304BA7A6}" destId="{CEA0AB68-F6B7-3640-9836-FF1F20F8A97A}" srcOrd="4" destOrd="0" parTransId="{7AB8600F-07B7-4743-A86A-DEEFA9B31010}" sibTransId="{03A66EEE-4CBD-EE42-9915-F29ABE4352A3}"/>
    <dgm:cxn modelId="{C859DEBF-C735-934B-94FE-B7CE11F7F131}" srcId="{587BBBFA-4A90-C049-908D-7D5EA1C93121}" destId="{541C2E03-13B9-994A-9537-F4E38111A16A}" srcOrd="1" destOrd="0" parTransId="{968BD2BD-2DEA-394F-A343-4FADE2EF9375}" sibTransId="{89C98CD6-5069-E64A-8FCA-D8B4E3369B36}"/>
    <dgm:cxn modelId="{94AE4BC2-6B5C-3E48-8E28-A950ED327FB4}" srcId="{70423AAD-7AD3-3C48-A5F6-4D90B4BF57F0}" destId="{3456EE8B-34EC-9F4B-966C-79CD65FBDF85}" srcOrd="7" destOrd="0" parTransId="{86BA1AF9-765A-A84D-8FEE-5B7E1D490839}" sibTransId="{FD7C9030-2B86-454D-9EF8-BAC96B184070}"/>
    <dgm:cxn modelId="{39BC49C4-5BF0-9A4D-A284-CE060A8E5BDF}" srcId="{587BBBFA-4A90-C049-908D-7D5EA1C93121}" destId="{143DFC00-EDB3-0544-8685-E4230E9DFCB6}" srcOrd="3" destOrd="0" parTransId="{0FD6C683-6F05-6F44-A1AD-202FD82A22E9}" sibTransId="{CEE96044-D5A7-D042-8AA2-8C11FD84E3F8}"/>
    <dgm:cxn modelId="{3F8E86C6-DA37-CA4E-8473-E8782AC103E7}" srcId="{587BBBFA-4A90-C049-908D-7D5EA1C93121}" destId="{9A56B072-5D37-D34F-8CED-F29ED6234356}" srcOrd="6" destOrd="0" parTransId="{C74CDFC2-2E62-E441-A8C0-989D547C2616}" sibTransId="{00762AD0-FE55-A148-AC1A-E025977FBCF4}"/>
    <dgm:cxn modelId="{B167E1CC-686E-694F-B036-8BB26B7A8FEE}" type="presOf" srcId="{CEA0AB68-F6B7-3640-9836-FF1F20F8A97A}" destId="{EAB4863D-2B66-694B-BE23-0BA4DC3D2817}" srcOrd="0" destOrd="4" presId="urn:microsoft.com/office/officeart/2005/8/layout/hList1"/>
    <dgm:cxn modelId="{9BD505D3-9D79-774D-8975-0FEAF5C5AFAE}" type="presOf" srcId="{2C3731FE-060E-EB40-B01D-49638A7DFC04}" destId="{8DE3A309-BCCA-2849-A0A4-E3A4CEAE52CE}" srcOrd="0" destOrd="0" presId="urn:microsoft.com/office/officeart/2005/8/layout/hList1"/>
    <dgm:cxn modelId="{75323CD3-3956-AB4D-8BDB-CFB8F757E00D}" type="presOf" srcId="{541C2E03-13B9-994A-9537-F4E38111A16A}" destId="{87F4275A-80FE-5846-935D-6D9873D3198A}" srcOrd="0" destOrd="1" presId="urn:microsoft.com/office/officeart/2005/8/layout/hList1"/>
    <dgm:cxn modelId="{E52584D6-7E7B-5C40-8CFE-0D1E4874BF28}" type="presOf" srcId="{1F487217-2B43-FF42-9BF7-064FAD3A7CE7}" destId="{8DE3A309-BCCA-2849-A0A4-E3A4CEAE52CE}" srcOrd="0" destOrd="4" presId="urn:microsoft.com/office/officeart/2005/8/layout/hList1"/>
    <dgm:cxn modelId="{06ACB8D8-070E-0344-99A9-63540E59C882}" srcId="{1E4704F4-61C0-5243-BD17-88F9304BA7A6}" destId="{245C0FE8-5D24-9940-B199-29EE79E7D1E5}" srcOrd="1" destOrd="0" parTransId="{2EFB7A2B-9FA6-3B46-8DEE-71B342ADF26A}" sibTransId="{473C97CA-0785-0047-B88B-6260216B57B6}"/>
    <dgm:cxn modelId="{A82E1CDA-112A-E74A-B34B-B454FF1A6CA4}" type="presOf" srcId="{245C0FE8-5D24-9940-B199-29EE79E7D1E5}" destId="{EAB4863D-2B66-694B-BE23-0BA4DC3D2817}" srcOrd="0" destOrd="1" presId="urn:microsoft.com/office/officeart/2005/8/layout/hList1"/>
    <dgm:cxn modelId="{D9047CDA-B81D-9947-8813-0B38C848D30F}" type="presOf" srcId="{1E4704F4-61C0-5243-BD17-88F9304BA7A6}" destId="{CDD697FA-9A1C-B64B-A03D-F761D12808DC}" srcOrd="0" destOrd="0" presId="urn:microsoft.com/office/officeart/2005/8/layout/hList1"/>
    <dgm:cxn modelId="{42F385DE-ED3A-9B46-B0B2-C8A646A1B6D0}" srcId="{1E4704F4-61C0-5243-BD17-88F9304BA7A6}" destId="{395357BE-1310-6747-B06A-0601E277AE0C}" srcOrd="2" destOrd="0" parTransId="{FF2C907E-41A8-7C44-B59A-314EC109E2AD}" sibTransId="{32636949-2B6F-AC48-B110-165EF147608A}"/>
    <dgm:cxn modelId="{E031A6E2-112C-0248-8033-999C44C26CC9}" srcId="{587BBBFA-4A90-C049-908D-7D5EA1C93121}" destId="{E54DA822-49F1-9444-8070-251E481250AE}" srcOrd="0" destOrd="0" parTransId="{34903C20-77B7-4647-B766-069C92382695}" sibTransId="{D6C19F5E-3184-BD48-BF8B-121073DEE6BD}"/>
    <dgm:cxn modelId="{7565EAE4-8195-F343-AA86-6CAF02C4A086}" type="presOf" srcId="{2E9F2C48-67A6-9147-9FD2-E7017C4FAE04}" destId="{8DE3A309-BCCA-2849-A0A4-E3A4CEAE52CE}" srcOrd="0" destOrd="9" presId="urn:microsoft.com/office/officeart/2005/8/layout/hList1"/>
    <dgm:cxn modelId="{A41C0DE7-DF4D-EC49-8ACC-A9253015B73F}" type="presOf" srcId="{CB4230BB-5527-E741-9AC2-D14E61742110}" destId="{8DE3A309-BCCA-2849-A0A4-E3A4CEAE52CE}" srcOrd="0" destOrd="3" presId="urn:microsoft.com/office/officeart/2005/8/layout/hList1"/>
    <dgm:cxn modelId="{3EC648E7-8977-E148-A07D-136AC1B4289C}" srcId="{1E4704F4-61C0-5243-BD17-88F9304BA7A6}" destId="{DB957A8E-6348-6E4F-89AE-6DC2BA89FFB7}" srcOrd="6" destOrd="0" parTransId="{ABDDCA15-D4CA-9944-8242-7F08CFEF7171}" sibTransId="{BC8AB1FF-C822-154C-9CD7-697249F4A962}"/>
    <dgm:cxn modelId="{221BE6EC-1641-3847-AEFB-D128F5CA2EC9}" srcId="{D6722154-D249-9840-842C-217BB7B8CD39}" destId="{587BBBFA-4A90-C049-908D-7D5EA1C93121}" srcOrd="1" destOrd="0" parTransId="{560C798E-BD55-1D4E-86DE-21CC4E87DB08}" sibTransId="{33633CA5-EB37-F14B-93A9-596E1BBCDC8E}"/>
    <dgm:cxn modelId="{3B761FEE-7ADD-BA46-ADA0-FB297335E11B}" srcId="{70423AAD-7AD3-3C48-A5F6-4D90B4BF57F0}" destId="{35C37949-8757-6F49-98EC-30BF3F6E626C}" srcOrd="5" destOrd="0" parTransId="{95BCC34F-9B13-1F49-B9DC-F97752032E08}" sibTransId="{3DDC1B4B-2B3D-334A-9411-D317F7916FB3}"/>
    <dgm:cxn modelId="{328A77EE-F930-8848-92B3-093BC31DF0E1}" srcId="{587BBBFA-4A90-C049-908D-7D5EA1C93121}" destId="{0D43B238-951D-8C41-A9E4-11C198BAFBE5}" srcOrd="5" destOrd="0" parTransId="{0B4E96CC-1559-9F40-9E35-1CCD4DC1DA69}" sibTransId="{0F665EE2-C986-AF44-A6E0-7A5BF8ECE314}"/>
    <dgm:cxn modelId="{73319EF0-72EF-9649-A391-CDB3A1713535}" srcId="{1E4704F4-61C0-5243-BD17-88F9304BA7A6}" destId="{125FB2DF-44FA-314D-91B4-605BDFA135C6}" srcOrd="3" destOrd="0" parTransId="{45588A44-FD3E-614A-B0D6-42DDF3298551}" sibTransId="{0C524A3D-81CE-7B48-BCE7-84E48EC61CE8}"/>
    <dgm:cxn modelId="{A383B6FB-7C39-7A44-A4A3-B370CB0F5C62}" srcId="{587BBBFA-4A90-C049-908D-7D5EA1C93121}" destId="{29E5E2E7-20E6-E34C-A7AC-CF725EFBC5D9}" srcOrd="2" destOrd="0" parTransId="{AA262018-9989-6047-A35D-8676EA3C427C}" sibTransId="{1C629870-87C8-5F45-9EA2-755506BA38EC}"/>
    <dgm:cxn modelId="{162F93FD-A403-E44E-9E7C-191C92C63E15}" type="presOf" srcId="{143DFC00-EDB3-0544-8685-E4230E9DFCB6}" destId="{87F4275A-80FE-5846-935D-6D9873D3198A}" srcOrd="0" destOrd="3" presId="urn:microsoft.com/office/officeart/2005/8/layout/hList1"/>
    <dgm:cxn modelId="{19982A30-51E6-874E-82F0-30DC70871024}" type="presParOf" srcId="{97C0F2B7-1D5E-7843-B363-32360640A3C5}" destId="{30485699-FF37-F44A-B6ED-2EFAAEC5D210}" srcOrd="0" destOrd="0" presId="urn:microsoft.com/office/officeart/2005/8/layout/hList1"/>
    <dgm:cxn modelId="{D2F7CA9A-1E80-FD41-8F0F-C9AA795E5EBA}" type="presParOf" srcId="{30485699-FF37-F44A-B6ED-2EFAAEC5D210}" destId="{CDD697FA-9A1C-B64B-A03D-F761D12808DC}" srcOrd="0" destOrd="0" presId="urn:microsoft.com/office/officeart/2005/8/layout/hList1"/>
    <dgm:cxn modelId="{917A9798-1B3E-CE4F-AE69-595107A57945}" type="presParOf" srcId="{30485699-FF37-F44A-B6ED-2EFAAEC5D210}" destId="{EAB4863D-2B66-694B-BE23-0BA4DC3D2817}" srcOrd="1" destOrd="0" presId="urn:microsoft.com/office/officeart/2005/8/layout/hList1"/>
    <dgm:cxn modelId="{64E0EE3A-0F4B-624B-B79B-271B16BF1365}" type="presParOf" srcId="{97C0F2B7-1D5E-7843-B363-32360640A3C5}" destId="{CBEF73CC-8019-F341-9B92-8952BC2F1A60}" srcOrd="1" destOrd="0" presId="urn:microsoft.com/office/officeart/2005/8/layout/hList1"/>
    <dgm:cxn modelId="{A5980F7F-E04C-5A4B-B6AD-7C2EBCFAA32E}" type="presParOf" srcId="{97C0F2B7-1D5E-7843-B363-32360640A3C5}" destId="{016C87F2-577B-264B-A87E-8B5D781280E1}" srcOrd="2" destOrd="0" presId="urn:microsoft.com/office/officeart/2005/8/layout/hList1"/>
    <dgm:cxn modelId="{A1CE0B4E-2529-2940-809F-1A261E15CE14}" type="presParOf" srcId="{016C87F2-577B-264B-A87E-8B5D781280E1}" destId="{1EA91F7D-4EAC-DA43-89D5-BEDBE9F84512}" srcOrd="0" destOrd="0" presId="urn:microsoft.com/office/officeart/2005/8/layout/hList1"/>
    <dgm:cxn modelId="{63C350CD-9401-964B-8873-D39E4B5DF2DF}" type="presParOf" srcId="{016C87F2-577B-264B-A87E-8B5D781280E1}" destId="{87F4275A-80FE-5846-935D-6D9873D3198A}" srcOrd="1" destOrd="0" presId="urn:microsoft.com/office/officeart/2005/8/layout/hList1"/>
    <dgm:cxn modelId="{E104BF23-D33D-0E4F-B15F-AAFF191B90CF}" type="presParOf" srcId="{97C0F2B7-1D5E-7843-B363-32360640A3C5}" destId="{7B6F98F4-9897-8649-B1BD-53BFB9F15481}" srcOrd="3" destOrd="0" presId="urn:microsoft.com/office/officeart/2005/8/layout/hList1"/>
    <dgm:cxn modelId="{AB68222B-6F5A-6947-B9EC-8C8D8642C0B2}" type="presParOf" srcId="{97C0F2B7-1D5E-7843-B363-32360640A3C5}" destId="{C2DE2782-E610-3F42-AC72-4C69C9B18E26}" srcOrd="4" destOrd="0" presId="urn:microsoft.com/office/officeart/2005/8/layout/hList1"/>
    <dgm:cxn modelId="{E1ADE695-AAC0-FD42-BE84-44AED78B82F7}" type="presParOf" srcId="{C2DE2782-E610-3F42-AC72-4C69C9B18E26}" destId="{5FCEDABD-AD48-4D4F-83FB-6010AE295A6F}" srcOrd="0" destOrd="0" presId="urn:microsoft.com/office/officeart/2005/8/layout/hList1"/>
    <dgm:cxn modelId="{E5833F9B-E963-E145-819D-7D5CBACE2075}" type="presParOf" srcId="{C2DE2782-E610-3F42-AC72-4C69C9B18E26}" destId="{8DE3A309-BCCA-2849-A0A4-E3A4CEAE52CE}"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B0FFA031-5069-B44B-B62F-41D8775A8DE8}" type="doc">
      <dgm:prSet loTypeId="urn:microsoft.com/office/officeart/2005/8/layout/hierarchy3" loCatId="hierarchy" qsTypeId="urn:microsoft.com/office/officeart/2005/8/quickstyle/simple1" qsCatId="simple" csTypeId="urn:microsoft.com/office/officeart/2005/8/colors/accent2_1" csCatId="accent2" phldr="1"/>
      <dgm:spPr/>
      <dgm:t>
        <a:bodyPr/>
        <a:lstStyle/>
        <a:p>
          <a:endParaRPr lang="en-US"/>
        </a:p>
      </dgm:t>
    </dgm:pt>
    <dgm:pt modelId="{EA40EEC5-0D4D-314D-97FB-C104BFE2131B}">
      <dgm:prSet/>
      <dgm:spPr/>
      <dgm:t>
        <a:bodyPr/>
        <a:lstStyle/>
        <a:p>
          <a:r>
            <a:rPr lang="en-US" dirty="0"/>
            <a:t>Everyone</a:t>
          </a:r>
        </a:p>
      </dgm:t>
    </dgm:pt>
    <dgm:pt modelId="{8E0667EA-D06F-1249-9CC3-2F4023A79F81}" type="parTrans" cxnId="{EBE04994-82FC-5A4A-9A30-9B0813FD3416}">
      <dgm:prSet/>
      <dgm:spPr/>
      <dgm:t>
        <a:bodyPr/>
        <a:lstStyle/>
        <a:p>
          <a:endParaRPr lang="en-US"/>
        </a:p>
      </dgm:t>
    </dgm:pt>
    <dgm:pt modelId="{96440856-2754-7A47-97FE-98681EB533AA}" type="sibTrans" cxnId="{EBE04994-82FC-5A4A-9A30-9B0813FD3416}">
      <dgm:prSet/>
      <dgm:spPr/>
      <dgm:t>
        <a:bodyPr/>
        <a:lstStyle/>
        <a:p>
          <a:endParaRPr lang="en-US"/>
        </a:p>
      </dgm:t>
    </dgm:pt>
    <dgm:pt modelId="{B6067762-62E4-4F42-8CD8-43BCAB962B00}">
      <dgm:prSet/>
      <dgm:spPr/>
      <dgm:t>
        <a:bodyPr/>
        <a:lstStyle/>
        <a:p>
          <a:r>
            <a:rPr lang="en-US"/>
            <a:t>Q1: Wish to be dead (morbid or passive thoughts of dying)</a:t>
          </a:r>
        </a:p>
      </dgm:t>
    </dgm:pt>
    <dgm:pt modelId="{26591B63-2985-104B-BFBB-A9748C344136}" type="parTrans" cxnId="{12B1CBC3-EF6C-704B-9E10-4041140FA2FE}">
      <dgm:prSet/>
      <dgm:spPr/>
      <dgm:t>
        <a:bodyPr/>
        <a:lstStyle/>
        <a:p>
          <a:endParaRPr lang="en-US"/>
        </a:p>
      </dgm:t>
    </dgm:pt>
    <dgm:pt modelId="{8C2239BA-C7D6-B347-A689-C58172C7A904}" type="sibTrans" cxnId="{12B1CBC3-EF6C-704B-9E10-4041140FA2FE}">
      <dgm:prSet/>
      <dgm:spPr/>
      <dgm:t>
        <a:bodyPr/>
        <a:lstStyle/>
        <a:p>
          <a:endParaRPr lang="en-US"/>
        </a:p>
      </dgm:t>
    </dgm:pt>
    <dgm:pt modelId="{8FD549A9-FFF4-D74D-A92C-76FCEBEE1EFB}">
      <dgm:prSet/>
      <dgm:spPr/>
      <dgm:t>
        <a:bodyPr/>
        <a:lstStyle/>
        <a:p>
          <a:r>
            <a:rPr lang="en-US"/>
            <a:t>Q2: Thoughts of killing oneself</a:t>
          </a:r>
        </a:p>
      </dgm:t>
    </dgm:pt>
    <dgm:pt modelId="{0DB85443-FE16-D747-8EFB-B87D12559563}" type="parTrans" cxnId="{19658735-5B8C-DA48-AFDD-9867B485A23B}">
      <dgm:prSet/>
      <dgm:spPr/>
      <dgm:t>
        <a:bodyPr/>
        <a:lstStyle/>
        <a:p>
          <a:endParaRPr lang="en-US"/>
        </a:p>
      </dgm:t>
    </dgm:pt>
    <dgm:pt modelId="{008A46F5-8B6C-F74D-916C-F982C48F9CDE}" type="sibTrans" cxnId="{19658735-5B8C-DA48-AFDD-9867B485A23B}">
      <dgm:prSet/>
      <dgm:spPr/>
      <dgm:t>
        <a:bodyPr/>
        <a:lstStyle/>
        <a:p>
          <a:endParaRPr lang="en-US"/>
        </a:p>
      </dgm:t>
    </dgm:pt>
    <dgm:pt modelId="{77F3E3A2-6B80-B84D-876B-569E053E0E12}">
      <dgm:prSet/>
      <dgm:spPr>
        <a:solidFill>
          <a:schemeClr val="accent6"/>
        </a:solidFill>
      </dgm:spPr>
      <dgm:t>
        <a:bodyPr/>
        <a:lstStyle/>
        <a:p>
          <a:r>
            <a:rPr lang="en-US" dirty="0">
              <a:solidFill>
                <a:schemeClr val="bg1"/>
              </a:solidFill>
            </a:rPr>
            <a:t>If Q2 is yes</a:t>
          </a:r>
        </a:p>
      </dgm:t>
    </dgm:pt>
    <dgm:pt modelId="{A3A102BE-94C7-0743-80E0-B38AF7FDF5CC}" type="parTrans" cxnId="{231CCBEF-11C0-7647-89EE-17902C3B9F0E}">
      <dgm:prSet/>
      <dgm:spPr/>
      <dgm:t>
        <a:bodyPr/>
        <a:lstStyle/>
        <a:p>
          <a:endParaRPr lang="en-US"/>
        </a:p>
      </dgm:t>
    </dgm:pt>
    <dgm:pt modelId="{F299A6B4-BCB4-F345-B666-A4A263F8142F}" type="sibTrans" cxnId="{231CCBEF-11C0-7647-89EE-17902C3B9F0E}">
      <dgm:prSet/>
      <dgm:spPr/>
      <dgm:t>
        <a:bodyPr/>
        <a:lstStyle/>
        <a:p>
          <a:endParaRPr lang="en-US"/>
        </a:p>
      </dgm:t>
    </dgm:pt>
    <dgm:pt modelId="{1CA106CA-6E64-A643-9A42-B887338291E1}">
      <dgm:prSet/>
      <dgm:spPr/>
      <dgm:t>
        <a:bodyPr/>
        <a:lstStyle/>
        <a:p>
          <a:r>
            <a:rPr lang="en-US"/>
            <a:t>Q3: Method (How)</a:t>
          </a:r>
        </a:p>
      </dgm:t>
    </dgm:pt>
    <dgm:pt modelId="{C017555E-6249-EE4A-8980-69D5253B0AEC}" type="parTrans" cxnId="{ED4731B0-4FDE-9B4E-8678-FA3DB016AE99}">
      <dgm:prSet/>
      <dgm:spPr/>
      <dgm:t>
        <a:bodyPr/>
        <a:lstStyle/>
        <a:p>
          <a:endParaRPr lang="en-US"/>
        </a:p>
      </dgm:t>
    </dgm:pt>
    <dgm:pt modelId="{E2021A2B-439D-FA4E-A80B-C2368ED388BD}" type="sibTrans" cxnId="{ED4731B0-4FDE-9B4E-8678-FA3DB016AE99}">
      <dgm:prSet/>
      <dgm:spPr/>
      <dgm:t>
        <a:bodyPr/>
        <a:lstStyle/>
        <a:p>
          <a:endParaRPr lang="en-US"/>
        </a:p>
      </dgm:t>
    </dgm:pt>
    <dgm:pt modelId="{FFD9A760-0731-0340-8089-A596730EAAC1}">
      <dgm:prSet/>
      <dgm:spPr/>
      <dgm:t>
        <a:bodyPr/>
        <a:lstStyle/>
        <a:p>
          <a:r>
            <a:rPr lang="en-US"/>
            <a:t>Q4: Intention</a:t>
          </a:r>
        </a:p>
      </dgm:t>
    </dgm:pt>
    <dgm:pt modelId="{C720B85D-6A53-894F-AE36-22ED1662C058}" type="parTrans" cxnId="{1EADC2F8-3B30-404A-8A7D-3C3D4ED92EBF}">
      <dgm:prSet/>
      <dgm:spPr/>
      <dgm:t>
        <a:bodyPr/>
        <a:lstStyle/>
        <a:p>
          <a:endParaRPr lang="en-US"/>
        </a:p>
      </dgm:t>
    </dgm:pt>
    <dgm:pt modelId="{8336118F-5209-F041-B424-BF67BEA39E83}" type="sibTrans" cxnId="{1EADC2F8-3B30-404A-8A7D-3C3D4ED92EBF}">
      <dgm:prSet/>
      <dgm:spPr/>
      <dgm:t>
        <a:bodyPr/>
        <a:lstStyle/>
        <a:p>
          <a:endParaRPr lang="en-US"/>
        </a:p>
      </dgm:t>
    </dgm:pt>
    <dgm:pt modelId="{DD3F73A2-591E-9B40-AA04-4A03010FCF30}">
      <dgm:prSet/>
      <dgm:spPr/>
      <dgm:t>
        <a:bodyPr/>
        <a:lstStyle/>
        <a:p>
          <a:r>
            <a:rPr lang="en-US"/>
            <a:t>Q5: Specific planning</a:t>
          </a:r>
        </a:p>
      </dgm:t>
    </dgm:pt>
    <dgm:pt modelId="{D8A1C1D6-C7E6-0B4F-9DF4-6EC6216DA8F6}" type="parTrans" cxnId="{512226A0-3538-F74C-8ACF-C6E0ADB8EF25}">
      <dgm:prSet/>
      <dgm:spPr/>
      <dgm:t>
        <a:bodyPr/>
        <a:lstStyle/>
        <a:p>
          <a:endParaRPr lang="en-US"/>
        </a:p>
      </dgm:t>
    </dgm:pt>
    <dgm:pt modelId="{CF85DF9F-66F5-F54B-9518-7AEC2C15EA57}" type="sibTrans" cxnId="{512226A0-3538-F74C-8ACF-C6E0ADB8EF25}">
      <dgm:prSet/>
      <dgm:spPr/>
      <dgm:t>
        <a:bodyPr/>
        <a:lstStyle/>
        <a:p>
          <a:endParaRPr lang="en-US"/>
        </a:p>
      </dgm:t>
    </dgm:pt>
    <dgm:pt modelId="{32BEA0C1-B00E-B84A-B348-50878BF79E01}">
      <dgm:prSet/>
      <dgm:spPr/>
      <dgm:t>
        <a:bodyPr/>
        <a:lstStyle/>
        <a:p>
          <a:r>
            <a:rPr lang="en-US"/>
            <a:t>Everyone</a:t>
          </a:r>
        </a:p>
      </dgm:t>
    </dgm:pt>
    <dgm:pt modelId="{3ECAE2A4-9D2A-0A4E-B736-8EC71B22B248}" type="parTrans" cxnId="{B97E394B-7BEA-3348-BDD6-F7B263E6258A}">
      <dgm:prSet/>
      <dgm:spPr/>
      <dgm:t>
        <a:bodyPr/>
        <a:lstStyle/>
        <a:p>
          <a:endParaRPr lang="en-US"/>
        </a:p>
      </dgm:t>
    </dgm:pt>
    <dgm:pt modelId="{247751B9-A22D-824D-A8FB-CC998034CB27}" type="sibTrans" cxnId="{B97E394B-7BEA-3348-BDD6-F7B263E6258A}">
      <dgm:prSet/>
      <dgm:spPr/>
      <dgm:t>
        <a:bodyPr/>
        <a:lstStyle/>
        <a:p>
          <a:endParaRPr lang="en-US"/>
        </a:p>
      </dgm:t>
    </dgm:pt>
    <dgm:pt modelId="{8C4F303E-8280-F94A-A216-7B1ABA425785}">
      <dgm:prSet/>
      <dgm:spPr/>
      <dgm:t>
        <a:bodyPr/>
        <a:lstStyle/>
        <a:p>
          <a:r>
            <a:rPr lang="en-US"/>
            <a:t>Q6: Suicidal behavior</a:t>
          </a:r>
        </a:p>
      </dgm:t>
    </dgm:pt>
    <dgm:pt modelId="{67F76427-8167-214E-BC0F-B4290CD61CBD}" type="parTrans" cxnId="{C0577C53-007D-AC45-A39E-1A790D21A8CB}">
      <dgm:prSet/>
      <dgm:spPr/>
      <dgm:t>
        <a:bodyPr/>
        <a:lstStyle/>
        <a:p>
          <a:endParaRPr lang="en-US"/>
        </a:p>
      </dgm:t>
    </dgm:pt>
    <dgm:pt modelId="{3B569FB9-040A-1E4D-9759-CDCA2A958DFC}" type="sibTrans" cxnId="{C0577C53-007D-AC45-A39E-1A790D21A8CB}">
      <dgm:prSet/>
      <dgm:spPr/>
      <dgm:t>
        <a:bodyPr/>
        <a:lstStyle/>
        <a:p>
          <a:endParaRPr lang="en-US"/>
        </a:p>
      </dgm:t>
    </dgm:pt>
    <dgm:pt modelId="{64395DA4-E430-394D-944E-35E8E3E16661}">
      <dgm:prSet/>
      <dgm:spPr>
        <a:solidFill>
          <a:schemeClr val="accent6"/>
        </a:solidFill>
      </dgm:spPr>
      <dgm:t>
        <a:bodyPr/>
        <a:lstStyle/>
        <a:p>
          <a:r>
            <a:rPr lang="en-US" dirty="0">
              <a:solidFill>
                <a:schemeClr val="bg1"/>
              </a:solidFill>
            </a:rPr>
            <a:t>If Q6 is yes</a:t>
          </a:r>
        </a:p>
      </dgm:t>
    </dgm:pt>
    <dgm:pt modelId="{E33F4E54-4493-044F-8046-DA011A0B0BFB}" type="parTrans" cxnId="{150DC43C-5561-EC48-B20E-0CD4CF9B7FC5}">
      <dgm:prSet/>
      <dgm:spPr/>
      <dgm:t>
        <a:bodyPr/>
        <a:lstStyle/>
        <a:p>
          <a:endParaRPr lang="en-US"/>
        </a:p>
      </dgm:t>
    </dgm:pt>
    <dgm:pt modelId="{3B786199-B41D-D647-8FA2-0199D6530712}" type="sibTrans" cxnId="{150DC43C-5561-EC48-B20E-0CD4CF9B7FC5}">
      <dgm:prSet/>
      <dgm:spPr/>
      <dgm:t>
        <a:bodyPr/>
        <a:lstStyle/>
        <a:p>
          <a:endParaRPr lang="en-US"/>
        </a:p>
      </dgm:t>
    </dgm:pt>
    <dgm:pt modelId="{00B09A77-836B-AB4B-AF99-7A143959964E}">
      <dgm:prSet/>
      <dgm:spPr/>
      <dgm:t>
        <a:bodyPr/>
        <a:lstStyle/>
        <a:p>
          <a:r>
            <a:rPr lang="en-US"/>
            <a:t>In the last 3 months</a:t>
          </a:r>
        </a:p>
      </dgm:t>
    </dgm:pt>
    <dgm:pt modelId="{1716F2A8-E1C3-3C45-AFD6-63295A2F6F62}" type="parTrans" cxnId="{9E322DE6-E2A1-A04D-83B9-ED75310A2720}">
      <dgm:prSet/>
      <dgm:spPr/>
      <dgm:t>
        <a:bodyPr/>
        <a:lstStyle/>
        <a:p>
          <a:endParaRPr lang="en-US"/>
        </a:p>
      </dgm:t>
    </dgm:pt>
    <dgm:pt modelId="{F9C8912F-1C82-1647-BFDF-DD08AE4C3512}" type="sibTrans" cxnId="{9E322DE6-E2A1-A04D-83B9-ED75310A2720}">
      <dgm:prSet/>
      <dgm:spPr/>
      <dgm:t>
        <a:bodyPr/>
        <a:lstStyle/>
        <a:p>
          <a:endParaRPr lang="en-US"/>
        </a:p>
      </dgm:t>
    </dgm:pt>
    <dgm:pt modelId="{05188737-0F82-3447-A262-80EBB1B8A65C}" type="pres">
      <dgm:prSet presAssocID="{B0FFA031-5069-B44B-B62F-41D8775A8DE8}" presName="diagram" presStyleCnt="0">
        <dgm:presLayoutVars>
          <dgm:chPref val="1"/>
          <dgm:dir/>
          <dgm:animOne val="branch"/>
          <dgm:animLvl val="lvl"/>
          <dgm:resizeHandles/>
        </dgm:presLayoutVars>
      </dgm:prSet>
      <dgm:spPr/>
    </dgm:pt>
    <dgm:pt modelId="{3852788F-A11A-304B-B368-DF6582AF0928}" type="pres">
      <dgm:prSet presAssocID="{EA40EEC5-0D4D-314D-97FB-C104BFE2131B}" presName="root" presStyleCnt="0"/>
      <dgm:spPr/>
    </dgm:pt>
    <dgm:pt modelId="{26418736-7D9C-4046-9CDC-963281B65783}" type="pres">
      <dgm:prSet presAssocID="{EA40EEC5-0D4D-314D-97FB-C104BFE2131B}" presName="rootComposite" presStyleCnt="0"/>
      <dgm:spPr/>
    </dgm:pt>
    <dgm:pt modelId="{F3548CB6-33A8-8945-8595-922833CA9353}" type="pres">
      <dgm:prSet presAssocID="{EA40EEC5-0D4D-314D-97FB-C104BFE2131B}" presName="rootText" presStyleLbl="node1" presStyleIdx="0" presStyleCnt="4"/>
      <dgm:spPr/>
    </dgm:pt>
    <dgm:pt modelId="{0DCA5A3C-681E-1E41-9CDA-D7F0AA3EA14E}" type="pres">
      <dgm:prSet presAssocID="{EA40EEC5-0D4D-314D-97FB-C104BFE2131B}" presName="rootConnector" presStyleLbl="node1" presStyleIdx="0" presStyleCnt="4"/>
      <dgm:spPr/>
    </dgm:pt>
    <dgm:pt modelId="{DC7718B5-6CEC-6F46-B78C-F5ECC3DD426F}" type="pres">
      <dgm:prSet presAssocID="{EA40EEC5-0D4D-314D-97FB-C104BFE2131B}" presName="childShape" presStyleCnt="0"/>
      <dgm:spPr/>
    </dgm:pt>
    <dgm:pt modelId="{F3F7D8A9-758C-1B45-A8EE-7DB281AA9C2B}" type="pres">
      <dgm:prSet presAssocID="{26591B63-2985-104B-BFBB-A9748C344136}" presName="Name13" presStyleLbl="parChTrans1D2" presStyleIdx="0" presStyleCnt="7"/>
      <dgm:spPr/>
    </dgm:pt>
    <dgm:pt modelId="{B719CFFE-9C7E-4445-B701-3A61EB0A6F90}" type="pres">
      <dgm:prSet presAssocID="{B6067762-62E4-4F42-8CD8-43BCAB962B00}" presName="childText" presStyleLbl="bgAcc1" presStyleIdx="0" presStyleCnt="7">
        <dgm:presLayoutVars>
          <dgm:bulletEnabled val="1"/>
        </dgm:presLayoutVars>
      </dgm:prSet>
      <dgm:spPr/>
    </dgm:pt>
    <dgm:pt modelId="{5CD83793-4C03-9443-A178-27C669EEDB07}" type="pres">
      <dgm:prSet presAssocID="{0DB85443-FE16-D747-8EFB-B87D12559563}" presName="Name13" presStyleLbl="parChTrans1D2" presStyleIdx="1" presStyleCnt="7"/>
      <dgm:spPr/>
    </dgm:pt>
    <dgm:pt modelId="{DA9137F3-83EF-9C45-B665-1CE40476147D}" type="pres">
      <dgm:prSet presAssocID="{8FD549A9-FFF4-D74D-A92C-76FCEBEE1EFB}" presName="childText" presStyleLbl="bgAcc1" presStyleIdx="1" presStyleCnt="7">
        <dgm:presLayoutVars>
          <dgm:bulletEnabled val="1"/>
        </dgm:presLayoutVars>
      </dgm:prSet>
      <dgm:spPr/>
    </dgm:pt>
    <dgm:pt modelId="{29F2175F-3692-9542-B96A-1A2DD651D927}" type="pres">
      <dgm:prSet presAssocID="{77F3E3A2-6B80-B84D-876B-569E053E0E12}" presName="root" presStyleCnt="0"/>
      <dgm:spPr/>
    </dgm:pt>
    <dgm:pt modelId="{20ACD869-3584-9C4C-91C8-B4813A246398}" type="pres">
      <dgm:prSet presAssocID="{77F3E3A2-6B80-B84D-876B-569E053E0E12}" presName="rootComposite" presStyleCnt="0"/>
      <dgm:spPr/>
    </dgm:pt>
    <dgm:pt modelId="{361FE567-3B8E-BF4E-A546-A0E936877422}" type="pres">
      <dgm:prSet presAssocID="{77F3E3A2-6B80-B84D-876B-569E053E0E12}" presName="rootText" presStyleLbl="node1" presStyleIdx="1" presStyleCnt="4"/>
      <dgm:spPr/>
    </dgm:pt>
    <dgm:pt modelId="{57A71822-5459-3746-A72B-AFE9443A8FC5}" type="pres">
      <dgm:prSet presAssocID="{77F3E3A2-6B80-B84D-876B-569E053E0E12}" presName="rootConnector" presStyleLbl="node1" presStyleIdx="1" presStyleCnt="4"/>
      <dgm:spPr/>
    </dgm:pt>
    <dgm:pt modelId="{E72F70E9-91DC-1A44-8496-3383BD0C1CAC}" type="pres">
      <dgm:prSet presAssocID="{77F3E3A2-6B80-B84D-876B-569E053E0E12}" presName="childShape" presStyleCnt="0"/>
      <dgm:spPr/>
    </dgm:pt>
    <dgm:pt modelId="{F1C3DBD9-6FAB-C146-B1C7-3E53554E9444}" type="pres">
      <dgm:prSet presAssocID="{C017555E-6249-EE4A-8980-69D5253B0AEC}" presName="Name13" presStyleLbl="parChTrans1D2" presStyleIdx="2" presStyleCnt="7"/>
      <dgm:spPr/>
    </dgm:pt>
    <dgm:pt modelId="{EA95D92B-0469-7A4B-B1B9-58F4DC2D67FE}" type="pres">
      <dgm:prSet presAssocID="{1CA106CA-6E64-A643-9A42-B887338291E1}" presName="childText" presStyleLbl="bgAcc1" presStyleIdx="2" presStyleCnt="7">
        <dgm:presLayoutVars>
          <dgm:bulletEnabled val="1"/>
        </dgm:presLayoutVars>
      </dgm:prSet>
      <dgm:spPr/>
    </dgm:pt>
    <dgm:pt modelId="{4B265C8D-0D3E-3341-AC69-4BF3574DE24C}" type="pres">
      <dgm:prSet presAssocID="{C720B85D-6A53-894F-AE36-22ED1662C058}" presName="Name13" presStyleLbl="parChTrans1D2" presStyleIdx="3" presStyleCnt="7"/>
      <dgm:spPr/>
    </dgm:pt>
    <dgm:pt modelId="{7A97D262-0CD0-1E42-9754-40821A6D6EC4}" type="pres">
      <dgm:prSet presAssocID="{FFD9A760-0731-0340-8089-A596730EAAC1}" presName="childText" presStyleLbl="bgAcc1" presStyleIdx="3" presStyleCnt="7">
        <dgm:presLayoutVars>
          <dgm:bulletEnabled val="1"/>
        </dgm:presLayoutVars>
      </dgm:prSet>
      <dgm:spPr/>
    </dgm:pt>
    <dgm:pt modelId="{4D141D22-5FE7-2248-931B-8D2DDC46980A}" type="pres">
      <dgm:prSet presAssocID="{D8A1C1D6-C7E6-0B4F-9DF4-6EC6216DA8F6}" presName="Name13" presStyleLbl="parChTrans1D2" presStyleIdx="4" presStyleCnt="7"/>
      <dgm:spPr/>
    </dgm:pt>
    <dgm:pt modelId="{2B074F8D-99A0-A54A-AB34-A2E3582FA011}" type="pres">
      <dgm:prSet presAssocID="{DD3F73A2-591E-9B40-AA04-4A03010FCF30}" presName="childText" presStyleLbl="bgAcc1" presStyleIdx="4" presStyleCnt="7">
        <dgm:presLayoutVars>
          <dgm:bulletEnabled val="1"/>
        </dgm:presLayoutVars>
      </dgm:prSet>
      <dgm:spPr/>
    </dgm:pt>
    <dgm:pt modelId="{655E73F8-444A-E449-923D-85B5262ECE87}" type="pres">
      <dgm:prSet presAssocID="{32BEA0C1-B00E-B84A-B348-50878BF79E01}" presName="root" presStyleCnt="0"/>
      <dgm:spPr/>
    </dgm:pt>
    <dgm:pt modelId="{4ECF6EE3-AB1D-124E-BB72-B5B7688B2603}" type="pres">
      <dgm:prSet presAssocID="{32BEA0C1-B00E-B84A-B348-50878BF79E01}" presName="rootComposite" presStyleCnt="0"/>
      <dgm:spPr/>
    </dgm:pt>
    <dgm:pt modelId="{4AAACA50-2812-EE4F-9656-ABCB13BD4D10}" type="pres">
      <dgm:prSet presAssocID="{32BEA0C1-B00E-B84A-B348-50878BF79E01}" presName="rootText" presStyleLbl="node1" presStyleIdx="2" presStyleCnt="4"/>
      <dgm:spPr/>
    </dgm:pt>
    <dgm:pt modelId="{B096D9A6-0E84-7F46-89A9-550E7E4941F3}" type="pres">
      <dgm:prSet presAssocID="{32BEA0C1-B00E-B84A-B348-50878BF79E01}" presName="rootConnector" presStyleLbl="node1" presStyleIdx="2" presStyleCnt="4"/>
      <dgm:spPr/>
    </dgm:pt>
    <dgm:pt modelId="{08AF3266-9A4C-9745-85FD-292356316807}" type="pres">
      <dgm:prSet presAssocID="{32BEA0C1-B00E-B84A-B348-50878BF79E01}" presName="childShape" presStyleCnt="0"/>
      <dgm:spPr/>
    </dgm:pt>
    <dgm:pt modelId="{44EE26F7-E1A2-9D4E-8971-123D0CAE5703}" type="pres">
      <dgm:prSet presAssocID="{67F76427-8167-214E-BC0F-B4290CD61CBD}" presName="Name13" presStyleLbl="parChTrans1D2" presStyleIdx="5" presStyleCnt="7"/>
      <dgm:spPr/>
    </dgm:pt>
    <dgm:pt modelId="{3BF07E2E-A2A6-E247-846A-732795FECC77}" type="pres">
      <dgm:prSet presAssocID="{8C4F303E-8280-F94A-A216-7B1ABA425785}" presName="childText" presStyleLbl="bgAcc1" presStyleIdx="5" presStyleCnt="7">
        <dgm:presLayoutVars>
          <dgm:bulletEnabled val="1"/>
        </dgm:presLayoutVars>
      </dgm:prSet>
      <dgm:spPr/>
    </dgm:pt>
    <dgm:pt modelId="{047E4314-F3C1-4F4D-99CE-C9B0FBF037F7}" type="pres">
      <dgm:prSet presAssocID="{64395DA4-E430-394D-944E-35E8E3E16661}" presName="root" presStyleCnt="0"/>
      <dgm:spPr/>
    </dgm:pt>
    <dgm:pt modelId="{ED1EA1EC-BD00-F449-9FA7-B6276122C461}" type="pres">
      <dgm:prSet presAssocID="{64395DA4-E430-394D-944E-35E8E3E16661}" presName="rootComposite" presStyleCnt="0"/>
      <dgm:spPr/>
    </dgm:pt>
    <dgm:pt modelId="{C802C94E-D3AA-4D4E-BF4C-0DDBB55B93B4}" type="pres">
      <dgm:prSet presAssocID="{64395DA4-E430-394D-944E-35E8E3E16661}" presName="rootText" presStyleLbl="node1" presStyleIdx="3" presStyleCnt="4"/>
      <dgm:spPr/>
    </dgm:pt>
    <dgm:pt modelId="{1E9C9506-4FCF-A247-B04B-77FA99B6A781}" type="pres">
      <dgm:prSet presAssocID="{64395DA4-E430-394D-944E-35E8E3E16661}" presName="rootConnector" presStyleLbl="node1" presStyleIdx="3" presStyleCnt="4"/>
      <dgm:spPr/>
    </dgm:pt>
    <dgm:pt modelId="{76DAEBAF-722B-0B45-A8F7-8B467C96AE2D}" type="pres">
      <dgm:prSet presAssocID="{64395DA4-E430-394D-944E-35E8E3E16661}" presName="childShape" presStyleCnt="0"/>
      <dgm:spPr/>
    </dgm:pt>
    <dgm:pt modelId="{A30E6FDD-93C1-6D41-9F2E-4B13D58875B8}" type="pres">
      <dgm:prSet presAssocID="{1716F2A8-E1C3-3C45-AFD6-63295A2F6F62}" presName="Name13" presStyleLbl="parChTrans1D2" presStyleIdx="6" presStyleCnt="7"/>
      <dgm:spPr/>
    </dgm:pt>
    <dgm:pt modelId="{E5AE2D77-17B1-A94D-8FDF-0E4A44DBB520}" type="pres">
      <dgm:prSet presAssocID="{00B09A77-836B-AB4B-AF99-7A143959964E}" presName="childText" presStyleLbl="bgAcc1" presStyleIdx="6" presStyleCnt="7">
        <dgm:presLayoutVars>
          <dgm:bulletEnabled val="1"/>
        </dgm:presLayoutVars>
      </dgm:prSet>
      <dgm:spPr/>
    </dgm:pt>
  </dgm:ptLst>
  <dgm:cxnLst>
    <dgm:cxn modelId="{DCBD911E-68C8-A64E-A090-D1F33FA8CC3B}" type="presOf" srcId="{DD3F73A2-591E-9B40-AA04-4A03010FCF30}" destId="{2B074F8D-99A0-A54A-AB34-A2E3582FA011}" srcOrd="0" destOrd="0" presId="urn:microsoft.com/office/officeart/2005/8/layout/hierarchy3"/>
    <dgm:cxn modelId="{93B5E322-E971-104D-B679-FE74191CBDAC}" type="presOf" srcId="{67F76427-8167-214E-BC0F-B4290CD61CBD}" destId="{44EE26F7-E1A2-9D4E-8971-123D0CAE5703}" srcOrd="0" destOrd="0" presId="urn:microsoft.com/office/officeart/2005/8/layout/hierarchy3"/>
    <dgm:cxn modelId="{19658735-5B8C-DA48-AFDD-9867B485A23B}" srcId="{EA40EEC5-0D4D-314D-97FB-C104BFE2131B}" destId="{8FD549A9-FFF4-D74D-A92C-76FCEBEE1EFB}" srcOrd="1" destOrd="0" parTransId="{0DB85443-FE16-D747-8EFB-B87D12559563}" sibTransId="{008A46F5-8B6C-F74D-916C-F982C48F9CDE}"/>
    <dgm:cxn modelId="{150DC43C-5561-EC48-B20E-0CD4CF9B7FC5}" srcId="{B0FFA031-5069-B44B-B62F-41D8775A8DE8}" destId="{64395DA4-E430-394D-944E-35E8E3E16661}" srcOrd="3" destOrd="0" parTransId="{E33F4E54-4493-044F-8046-DA011A0B0BFB}" sibTransId="{3B786199-B41D-D647-8FA2-0199D6530712}"/>
    <dgm:cxn modelId="{00D7F45B-A800-8146-8D74-7C0140A45448}" type="presOf" srcId="{8C4F303E-8280-F94A-A216-7B1ABA425785}" destId="{3BF07E2E-A2A6-E247-846A-732795FECC77}" srcOrd="0" destOrd="0" presId="urn:microsoft.com/office/officeart/2005/8/layout/hierarchy3"/>
    <dgm:cxn modelId="{C3627A44-9CEE-8B46-B585-826631D5DD8E}" type="presOf" srcId="{32BEA0C1-B00E-B84A-B348-50878BF79E01}" destId="{4AAACA50-2812-EE4F-9656-ABCB13BD4D10}" srcOrd="0" destOrd="0" presId="urn:microsoft.com/office/officeart/2005/8/layout/hierarchy3"/>
    <dgm:cxn modelId="{2D39A664-D766-8146-B9C8-C60CD9818A12}" type="presOf" srcId="{1716F2A8-E1C3-3C45-AFD6-63295A2F6F62}" destId="{A30E6FDD-93C1-6D41-9F2E-4B13D58875B8}" srcOrd="0" destOrd="0" presId="urn:microsoft.com/office/officeart/2005/8/layout/hierarchy3"/>
    <dgm:cxn modelId="{CBB6046A-7ACD-334C-BE44-53235DE38012}" type="presOf" srcId="{77F3E3A2-6B80-B84D-876B-569E053E0E12}" destId="{57A71822-5459-3746-A72B-AFE9443A8FC5}" srcOrd="1" destOrd="0" presId="urn:microsoft.com/office/officeart/2005/8/layout/hierarchy3"/>
    <dgm:cxn modelId="{B97E394B-7BEA-3348-BDD6-F7B263E6258A}" srcId="{B0FFA031-5069-B44B-B62F-41D8775A8DE8}" destId="{32BEA0C1-B00E-B84A-B348-50878BF79E01}" srcOrd="2" destOrd="0" parTransId="{3ECAE2A4-9D2A-0A4E-B736-8EC71B22B248}" sibTransId="{247751B9-A22D-824D-A8FB-CC998034CB27}"/>
    <dgm:cxn modelId="{CCA39E6E-05AD-7546-B785-24CDFFE01EC7}" type="presOf" srcId="{00B09A77-836B-AB4B-AF99-7A143959964E}" destId="{E5AE2D77-17B1-A94D-8FDF-0E4A44DBB520}" srcOrd="0" destOrd="0" presId="urn:microsoft.com/office/officeart/2005/8/layout/hierarchy3"/>
    <dgm:cxn modelId="{1959FB6F-418C-4E4B-A431-0169F487DBBA}" type="presOf" srcId="{FFD9A760-0731-0340-8089-A596730EAAC1}" destId="{7A97D262-0CD0-1E42-9754-40821A6D6EC4}" srcOrd="0" destOrd="0" presId="urn:microsoft.com/office/officeart/2005/8/layout/hierarchy3"/>
    <dgm:cxn modelId="{C0577C53-007D-AC45-A39E-1A790D21A8CB}" srcId="{32BEA0C1-B00E-B84A-B348-50878BF79E01}" destId="{8C4F303E-8280-F94A-A216-7B1ABA425785}" srcOrd="0" destOrd="0" parTransId="{67F76427-8167-214E-BC0F-B4290CD61CBD}" sibTransId="{3B569FB9-040A-1E4D-9759-CDCA2A958DFC}"/>
    <dgm:cxn modelId="{0C3AF773-BD24-8E4D-A7E5-206C838BD013}" type="presOf" srcId="{1CA106CA-6E64-A643-9A42-B887338291E1}" destId="{EA95D92B-0469-7A4B-B1B9-58F4DC2D67FE}" srcOrd="0" destOrd="0" presId="urn:microsoft.com/office/officeart/2005/8/layout/hierarchy3"/>
    <dgm:cxn modelId="{2FBA4079-326B-1742-A782-984B497449F2}" type="presOf" srcId="{26591B63-2985-104B-BFBB-A9748C344136}" destId="{F3F7D8A9-758C-1B45-A8EE-7DB281AA9C2B}" srcOrd="0" destOrd="0" presId="urn:microsoft.com/office/officeart/2005/8/layout/hierarchy3"/>
    <dgm:cxn modelId="{2E66237B-B19D-BB4E-ABBC-765BD3C66982}" type="presOf" srcId="{B0FFA031-5069-B44B-B62F-41D8775A8DE8}" destId="{05188737-0F82-3447-A262-80EBB1B8A65C}" srcOrd="0" destOrd="0" presId="urn:microsoft.com/office/officeart/2005/8/layout/hierarchy3"/>
    <dgm:cxn modelId="{B7FBC482-7CF1-A245-B29F-F479D0BF86BD}" type="presOf" srcId="{C017555E-6249-EE4A-8980-69D5253B0AEC}" destId="{F1C3DBD9-6FAB-C146-B1C7-3E53554E9444}" srcOrd="0" destOrd="0" presId="urn:microsoft.com/office/officeart/2005/8/layout/hierarchy3"/>
    <dgm:cxn modelId="{EBE04994-82FC-5A4A-9A30-9B0813FD3416}" srcId="{B0FFA031-5069-B44B-B62F-41D8775A8DE8}" destId="{EA40EEC5-0D4D-314D-97FB-C104BFE2131B}" srcOrd="0" destOrd="0" parTransId="{8E0667EA-D06F-1249-9CC3-2F4023A79F81}" sibTransId="{96440856-2754-7A47-97FE-98681EB533AA}"/>
    <dgm:cxn modelId="{C318EA95-CD75-3447-8880-6A52F4565009}" type="presOf" srcId="{64395DA4-E430-394D-944E-35E8E3E16661}" destId="{C802C94E-D3AA-4D4E-BF4C-0DDBB55B93B4}" srcOrd="0" destOrd="0" presId="urn:microsoft.com/office/officeart/2005/8/layout/hierarchy3"/>
    <dgm:cxn modelId="{1E756F98-9409-BC41-80E3-155B51558812}" type="presOf" srcId="{64395DA4-E430-394D-944E-35E8E3E16661}" destId="{1E9C9506-4FCF-A247-B04B-77FA99B6A781}" srcOrd="1" destOrd="0" presId="urn:microsoft.com/office/officeart/2005/8/layout/hierarchy3"/>
    <dgm:cxn modelId="{512226A0-3538-F74C-8ACF-C6E0ADB8EF25}" srcId="{77F3E3A2-6B80-B84D-876B-569E053E0E12}" destId="{DD3F73A2-591E-9B40-AA04-4A03010FCF30}" srcOrd="2" destOrd="0" parTransId="{D8A1C1D6-C7E6-0B4F-9DF4-6EC6216DA8F6}" sibTransId="{CF85DF9F-66F5-F54B-9518-7AEC2C15EA57}"/>
    <dgm:cxn modelId="{ED4731B0-4FDE-9B4E-8678-FA3DB016AE99}" srcId="{77F3E3A2-6B80-B84D-876B-569E053E0E12}" destId="{1CA106CA-6E64-A643-9A42-B887338291E1}" srcOrd="0" destOrd="0" parTransId="{C017555E-6249-EE4A-8980-69D5253B0AEC}" sibTransId="{E2021A2B-439D-FA4E-A80B-C2368ED388BD}"/>
    <dgm:cxn modelId="{C7DD50BD-C4F8-2449-8ABB-C2DAE6B1E299}" type="presOf" srcId="{D8A1C1D6-C7E6-0B4F-9DF4-6EC6216DA8F6}" destId="{4D141D22-5FE7-2248-931B-8D2DDC46980A}" srcOrd="0" destOrd="0" presId="urn:microsoft.com/office/officeart/2005/8/layout/hierarchy3"/>
    <dgm:cxn modelId="{12B1CBC3-EF6C-704B-9E10-4041140FA2FE}" srcId="{EA40EEC5-0D4D-314D-97FB-C104BFE2131B}" destId="{B6067762-62E4-4F42-8CD8-43BCAB962B00}" srcOrd="0" destOrd="0" parTransId="{26591B63-2985-104B-BFBB-A9748C344136}" sibTransId="{8C2239BA-C7D6-B347-A689-C58172C7A904}"/>
    <dgm:cxn modelId="{3AD194C4-E74E-C24F-AF81-D65D41072459}" type="presOf" srcId="{B6067762-62E4-4F42-8CD8-43BCAB962B00}" destId="{B719CFFE-9C7E-4445-B701-3A61EB0A6F90}" srcOrd="0" destOrd="0" presId="urn:microsoft.com/office/officeart/2005/8/layout/hierarchy3"/>
    <dgm:cxn modelId="{0126F7E0-324F-C64E-BB3D-04469741C3B7}" type="presOf" srcId="{EA40EEC5-0D4D-314D-97FB-C104BFE2131B}" destId="{F3548CB6-33A8-8945-8595-922833CA9353}" srcOrd="0" destOrd="0" presId="urn:microsoft.com/office/officeart/2005/8/layout/hierarchy3"/>
    <dgm:cxn modelId="{9E322DE6-E2A1-A04D-83B9-ED75310A2720}" srcId="{64395DA4-E430-394D-944E-35E8E3E16661}" destId="{00B09A77-836B-AB4B-AF99-7A143959964E}" srcOrd="0" destOrd="0" parTransId="{1716F2A8-E1C3-3C45-AFD6-63295A2F6F62}" sibTransId="{F9C8912F-1C82-1647-BFDF-DD08AE4C3512}"/>
    <dgm:cxn modelId="{73F60DE7-0A15-5547-8380-612E4E5C7611}" type="presOf" srcId="{C720B85D-6A53-894F-AE36-22ED1662C058}" destId="{4B265C8D-0D3E-3341-AC69-4BF3574DE24C}" srcOrd="0" destOrd="0" presId="urn:microsoft.com/office/officeart/2005/8/layout/hierarchy3"/>
    <dgm:cxn modelId="{231CCBEF-11C0-7647-89EE-17902C3B9F0E}" srcId="{B0FFA031-5069-B44B-B62F-41D8775A8DE8}" destId="{77F3E3A2-6B80-B84D-876B-569E053E0E12}" srcOrd="1" destOrd="0" parTransId="{A3A102BE-94C7-0743-80E0-B38AF7FDF5CC}" sibTransId="{F299A6B4-BCB4-F345-B666-A4A263F8142F}"/>
    <dgm:cxn modelId="{B84DB6F3-E466-FD44-9B72-E3E2370FB16E}" type="presOf" srcId="{77F3E3A2-6B80-B84D-876B-569E053E0E12}" destId="{361FE567-3B8E-BF4E-A546-A0E936877422}" srcOrd="0" destOrd="0" presId="urn:microsoft.com/office/officeart/2005/8/layout/hierarchy3"/>
    <dgm:cxn modelId="{D49DD6F6-35F6-4D4E-A0A3-E10B417443C4}" type="presOf" srcId="{8FD549A9-FFF4-D74D-A92C-76FCEBEE1EFB}" destId="{DA9137F3-83EF-9C45-B665-1CE40476147D}" srcOrd="0" destOrd="0" presId="urn:microsoft.com/office/officeart/2005/8/layout/hierarchy3"/>
    <dgm:cxn modelId="{4A13D6F7-691B-4A43-966D-330D5856D3FC}" type="presOf" srcId="{EA40EEC5-0D4D-314D-97FB-C104BFE2131B}" destId="{0DCA5A3C-681E-1E41-9CDA-D7F0AA3EA14E}" srcOrd="1" destOrd="0" presId="urn:microsoft.com/office/officeart/2005/8/layout/hierarchy3"/>
    <dgm:cxn modelId="{1EADC2F8-3B30-404A-8A7D-3C3D4ED92EBF}" srcId="{77F3E3A2-6B80-B84D-876B-569E053E0E12}" destId="{FFD9A760-0731-0340-8089-A596730EAAC1}" srcOrd="1" destOrd="0" parTransId="{C720B85D-6A53-894F-AE36-22ED1662C058}" sibTransId="{8336118F-5209-F041-B424-BF67BEA39E83}"/>
    <dgm:cxn modelId="{2FF01EF9-1368-B84E-8C99-87A875EEC4F6}" type="presOf" srcId="{32BEA0C1-B00E-B84A-B348-50878BF79E01}" destId="{B096D9A6-0E84-7F46-89A9-550E7E4941F3}" srcOrd="1" destOrd="0" presId="urn:microsoft.com/office/officeart/2005/8/layout/hierarchy3"/>
    <dgm:cxn modelId="{43D0EEFB-687E-0C40-8081-28BDCC98CE7B}" type="presOf" srcId="{0DB85443-FE16-D747-8EFB-B87D12559563}" destId="{5CD83793-4C03-9443-A178-27C669EEDB07}" srcOrd="0" destOrd="0" presId="urn:microsoft.com/office/officeart/2005/8/layout/hierarchy3"/>
    <dgm:cxn modelId="{D7FAAB81-D431-4D40-A18E-D04356CC2ACC}" type="presParOf" srcId="{05188737-0F82-3447-A262-80EBB1B8A65C}" destId="{3852788F-A11A-304B-B368-DF6582AF0928}" srcOrd="0" destOrd="0" presId="urn:microsoft.com/office/officeart/2005/8/layout/hierarchy3"/>
    <dgm:cxn modelId="{D3A44A4D-C96F-6C43-89A0-5AFBA84292C5}" type="presParOf" srcId="{3852788F-A11A-304B-B368-DF6582AF0928}" destId="{26418736-7D9C-4046-9CDC-963281B65783}" srcOrd="0" destOrd="0" presId="urn:microsoft.com/office/officeart/2005/8/layout/hierarchy3"/>
    <dgm:cxn modelId="{F79CAB51-C8B9-864D-BBA7-7C7931BE261C}" type="presParOf" srcId="{26418736-7D9C-4046-9CDC-963281B65783}" destId="{F3548CB6-33A8-8945-8595-922833CA9353}" srcOrd="0" destOrd="0" presId="urn:microsoft.com/office/officeart/2005/8/layout/hierarchy3"/>
    <dgm:cxn modelId="{25BD330F-5E81-794E-9175-1507D3DD1235}" type="presParOf" srcId="{26418736-7D9C-4046-9CDC-963281B65783}" destId="{0DCA5A3C-681E-1E41-9CDA-D7F0AA3EA14E}" srcOrd="1" destOrd="0" presId="urn:microsoft.com/office/officeart/2005/8/layout/hierarchy3"/>
    <dgm:cxn modelId="{5EA5E787-AF49-DE4E-93CD-1953E78A808A}" type="presParOf" srcId="{3852788F-A11A-304B-B368-DF6582AF0928}" destId="{DC7718B5-6CEC-6F46-B78C-F5ECC3DD426F}" srcOrd="1" destOrd="0" presId="urn:microsoft.com/office/officeart/2005/8/layout/hierarchy3"/>
    <dgm:cxn modelId="{9896B033-725E-8641-8A57-586AFE245C31}" type="presParOf" srcId="{DC7718B5-6CEC-6F46-B78C-F5ECC3DD426F}" destId="{F3F7D8A9-758C-1B45-A8EE-7DB281AA9C2B}" srcOrd="0" destOrd="0" presId="urn:microsoft.com/office/officeart/2005/8/layout/hierarchy3"/>
    <dgm:cxn modelId="{99062CF0-26C0-0649-9775-B541009B4472}" type="presParOf" srcId="{DC7718B5-6CEC-6F46-B78C-F5ECC3DD426F}" destId="{B719CFFE-9C7E-4445-B701-3A61EB0A6F90}" srcOrd="1" destOrd="0" presId="urn:microsoft.com/office/officeart/2005/8/layout/hierarchy3"/>
    <dgm:cxn modelId="{D5EBF157-DF01-6F43-A1C0-63E1B8594C4D}" type="presParOf" srcId="{DC7718B5-6CEC-6F46-B78C-F5ECC3DD426F}" destId="{5CD83793-4C03-9443-A178-27C669EEDB07}" srcOrd="2" destOrd="0" presId="urn:microsoft.com/office/officeart/2005/8/layout/hierarchy3"/>
    <dgm:cxn modelId="{9D943FCC-6D48-9140-BADA-853DBFB0F0F0}" type="presParOf" srcId="{DC7718B5-6CEC-6F46-B78C-F5ECC3DD426F}" destId="{DA9137F3-83EF-9C45-B665-1CE40476147D}" srcOrd="3" destOrd="0" presId="urn:microsoft.com/office/officeart/2005/8/layout/hierarchy3"/>
    <dgm:cxn modelId="{FF0EFEF4-30AC-9443-94D3-B5F81451521C}" type="presParOf" srcId="{05188737-0F82-3447-A262-80EBB1B8A65C}" destId="{29F2175F-3692-9542-B96A-1A2DD651D927}" srcOrd="1" destOrd="0" presId="urn:microsoft.com/office/officeart/2005/8/layout/hierarchy3"/>
    <dgm:cxn modelId="{B3015B08-071B-D544-9D85-F1D5FA55C791}" type="presParOf" srcId="{29F2175F-3692-9542-B96A-1A2DD651D927}" destId="{20ACD869-3584-9C4C-91C8-B4813A246398}" srcOrd="0" destOrd="0" presId="urn:microsoft.com/office/officeart/2005/8/layout/hierarchy3"/>
    <dgm:cxn modelId="{498B7DDB-1372-B949-AFCB-F7F02CB60EBC}" type="presParOf" srcId="{20ACD869-3584-9C4C-91C8-B4813A246398}" destId="{361FE567-3B8E-BF4E-A546-A0E936877422}" srcOrd="0" destOrd="0" presId="urn:microsoft.com/office/officeart/2005/8/layout/hierarchy3"/>
    <dgm:cxn modelId="{0604649F-1050-744E-A9CC-D4E4CA445401}" type="presParOf" srcId="{20ACD869-3584-9C4C-91C8-B4813A246398}" destId="{57A71822-5459-3746-A72B-AFE9443A8FC5}" srcOrd="1" destOrd="0" presId="urn:microsoft.com/office/officeart/2005/8/layout/hierarchy3"/>
    <dgm:cxn modelId="{CD20B7C9-BAA9-2F44-856E-BA8AB2622905}" type="presParOf" srcId="{29F2175F-3692-9542-B96A-1A2DD651D927}" destId="{E72F70E9-91DC-1A44-8496-3383BD0C1CAC}" srcOrd="1" destOrd="0" presId="urn:microsoft.com/office/officeart/2005/8/layout/hierarchy3"/>
    <dgm:cxn modelId="{D70EE6B3-7C7F-0343-827A-FEBDFE46EAC0}" type="presParOf" srcId="{E72F70E9-91DC-1A44-8496-3383BD0C1CAC}" destId="{F1C3DBD9-6FAB-C146-B1C7-3E53554E9444}" srcOrd="0" destOrd="0" presId="urn:microsoft.com/office/officeart/2005/8/layout/hierarchy3"/>
    <dgm:cxn modelId="{ACB248DC-D049-F64C-BB72-F3D9E3AA84A7}" type="presParOf" srcId="{E72F70E9-91DC-1A44-8496-3383BD0C1CAC}" destId="{EA95D92B-0469-7A4B-B1B9-58F4DC2D67FE}" srcOrd="1" destOrd="0" presId="urn:microsoft.com/office/officeart/2005/8/layout/hierarchy3"/>
    <dgm:cxn modelId="{D3E443AF-5D84-7640-A44B-77D35A84F52A}" type="presParOf" srcId="{E72F70E9-91DC-1A44-8496-3383BD0C1CAC}" destId="{4B265C8D-0D3E-3341-AC69-4BF3574DE24C}" srcOrd="2" destOrd="0" presId="urn:microsoft.com/office/officeart/2005/8/layout/hierarchy3"/>
    <dgm:cxn modelId="{CE9BB4EA-21A9-3D4B-927D-A88B5B292D86}" type="presParOf" srcId="{E72F70E9-91DC-1A44-8496-3383BD0C1CAC}" destId="{7A97D262-0CD0-1E42-9754-40821A6D6EC4}" srcOrd="3" destOrd="0" presId="urn:microsoft.com/office/officeart/2005/8/layout/hierarchy3"/>
    <dgm:cxn modelId="{7FAB67BE-2533-0445-A425-41D8AE78FEE5}" type="presParOf" srcId="{E72F70E9-91DC-1A44-8496-3383BD0C1CAC}" destId="{4D141D22-5FE7-2248-931B-8D2DDC46980A}" srcOrd="4" destOrd="0" presId="urn:microsoft.com/office/officeart/2005/8/layout/hierarchy3"/>
    <dgm:cxn modelId="{857BEC3C-FB78-C644-B50F-6D6EEB0133CB}" type="presParOf" srcId="{E72F70E9-91DC-1A44-8496-3383BD0C1CAC}" destId="{2B074F8D-99A0-A54A-AB34-A2E3582FA011}" srcOrd="5" destOrd="0" presId="urn:microsoft.com/office/officeart/2005/8/layout/hierarchy3"/>
    <dgm:cxn modelId="{6CA83EEE-9566-5648-86DB-1432842E36F2}" type="presParOf" srcId="{05188737-0F82-3447-A262-80EBB1B8A65C}" destId="{655E73F8-444A-E449-923D-85B5262ECE87}" srcOrd="2" destOrd="0" presId="urn:microsoft.com/office/officeart/2005/8/layout/hierarchy3"/>
    <dgm:cxn modelId="{3E551BAD-8558-3548-AEE3-595A40CE9909}" type="presParOf" srcId="{655E73F8-444A-E449-923D-85B5262ECE87}" destId="{4ECF6EE3-AB1D-124E-BB72-B5B7688B2603}" srcOrd="0" destOrd="0" presId="urn:microsoft.com/office/officeart/2005/8/layout/hierarchy3"/>
    <dgm:cxn modelId="{AEF56A8B-A5C6-064C-9FB9-7017811DAC57}" type="presParOf" srcId="{4ECF6EE3-AB1D-124E-BB72-B5B7688B2603}" destId="{4AAACA50-2812-EE4F-9656-ABCB13BD4D10}" srcOrd="0" destOrd="0" presId="urn:microsoft.com/office/officeart/2005/8/layout/hierarchy3"/>
    <dgm:cxn modelId="{C649D12D-03E8-D343-8A46-EF550B869878}" type="presParOf" srcId="{4ECF6EE3-AB1D-124E-BB72-B5B7688B2603}" destId="{B096D9A6-0E84-7F46-89A9-550E7E4941F3}" srcOrd="1" destOrd="0" presId="urn:microsoft.com/office/officeart/2005/8/layout/hierarchy3"/>
    <dgm:cxn modelId="{66AA49E7-BCBA-3D40-9BDF-3709BB96F152}" type="presParOf" srcId="{655E73F8-444A-E449-923D-85B5262ECE87}" destId="{08AF3266-9A4C-9745-85FD-292356316807}" srcOrd="1" destOrd="0" presId="urn:microsoft.com/office/officeart/2005/8/layout/hierarchy3"/>
    <dgm:cxn modelId="{4CEE777C-7E14-084A-9FA8-1315C772FD0D}" type="presParOf" srcId="{08AF3266-9A4C-9745-85FD-292356316807}" destId="{44EE26F7-E1A2-9D4E-8971-123D0CAE5703}" srcOrd="0" destOrd="0" presId="urn:microsoft.com/office/officeart/2005/8/layout/hierarchy3"/>
    <dgm:cxn modelId="{46789F80-402F-6741-8AA5-05540AE036B2}" type="presParOf" srcId="{08AF3266-9A4C-9745-85FD-292356316807}" destId="{3BF07E2E-A2A6-E247-846A-732795FECC77}" srcOrd="1" destOrd="0" presId="urn:microsoft.com/office/officeart/2005/8/layout/hierarchy3"/>
    <dgm:cxn modelId="{7E1235F0-19AB-EA41-8F65-0E1B995CCEF9}" type="presParOf" srcId="{05188737-0F82-3447-A262-80EBB1B8A65C}" destId="{047E4314-F3C1-4F4D-99CE-C9B0FBF037F7}" srcOrd="3" destOrd="0" presId="urn:microsoft.com/office/officeart/2005/8/layout/hierarchy3"/>
    <dgm:cxn modelId="{13CEC0E6-87C2-594D-A98E-A259C72DDB7F}" type="presParOf" srcId="{047E4314-F3C1-4F4D-99CE-C9B0FBF037F7}" destId="{ED1EA1EC-BD00-F449-9FA7-B6276122C461}" srcOrd="0" destOrd="0" presId="urn:microsoft.com/office/officeart/2005/8/layout/hierarchy3"/>
    <dgm:cxn modelId="{1D4D1AB9-D4DE-704F-915D-5ECBC26219E6}" type="presParOf" srcId="{ED1EA1EC-BD00-F449-9FA7-B6276122C461}" destId="{C802C94E-D3AA-4D4E-BF4C-0DDBB55B93B4}" srcOrd="0" destOrd="0" presId="urn:microsoft.com/office/officeart/2005/8/layout/hierarchy3"/>
    <dgm:cxn modelId="{D7DC8EFB-1AD7-254A-B5C4-ABDA13371A57}" type="presParOf" srcId="{ED1EA1EC-BD00-F449-9FA7-B6276122C461}" destId="{1E9C9506-4FCF-A247-B04B-77FA99B6A781}" srcOrd="1" destOrd="0" presId="urn:microsoft.com/office/officeart/2005/8/layout/hierarchy3"/>
    <dgm:cxn modelId="{816A3C0C-8EF6-994B-B78A-06AACC756C10}" type="presParOf" srcId="{047E4314-F3C1-4F4D-99CE-C9B0FBF037F7}" destId="{76DAEBAF-722B-0B45-A8F7-8B467C96AE2D}" srcOrd="1" destOrd="0" presId="urn:microsoft.com/office/officeart/2005/8/layout/hierarchy3"/>
    <dgm:cxn modelId="{975E4DD7-C7C1-C54E-AE73-FB943F5D0FAE}" type="presParOf" srcId="{76DAEBAF-722B-0B45-A8F7-8B467C96AE2D}" destId="{A30E6FDD-93C1-6D41-9F2E-4B13D58875B8}" srcOrd="0" destOrd="0" presId="urn:microsoft.com/office/officeart/2005/8/layout/hierarchy3"/>
    <dgm:cxn modelId="{9382D3E1-722F-E845-8EFE-614D00E3BE7E}" type="presParOf" srcId="{76DAEBAF-722B-0B45-A8F7-8B467C96AE2D}" destId="{E5AE2D77-17B1-A94D-8FDF-0E4A44DBB520}" srcOrd="1"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F7D4CC00-4A0B-2240-9D86-B5F7D0E92910}" type="doc">
      <dgm:prSet loTypeId="urn:microsoft.com/office/officeart/2005/8/layout/list1" loCatId="process" qsTypeId="urn:microsoft.com/office/officeart/2005/8/quickstyle/simple1" qsCatId="simple" csTypeId="urn:microsoft.com/office/officeart/2005/8/colors/accent1_1" csCatId="accent1" phldr="1"/>
      <dgm:spPr/>
      <dgm:t>
        <a:bodyPr/>
        <a:lstStyle/>
        <a:p>
          <a:endParaRPr lang="en-US"/>
        </a:p>
      </dgm:t>
    </dgm:pt>
    <dgm:pt modelId="{0F246999-F218-7448-BAFE-98903DCE2802}">
      <dgm:prSet/>
      <dgm:spPr/>
      <dgm:t>
        <a:bodyPr/>
        <a:lstStyle/>
        <a:p>
          <a:r>
            <a:rPr lang="en-US"/>
            <a:t>Inconsistent answers</a:t>
          </a:r>
        </a:p>
      </dgm:t>
    </dgm:pt>
    <dgm:pt modelId="{4BDDE889-9903-3140-AE60-C56955DC4DAD}" type="parTrans" cxnId="{BB962A4B-A2F4-FF4F-B00A-EE650D33BD4A}">
      <dgm:prSet/>
      <dgm:spPr/>
      <dgm:t>
        <a:bodyPr/>
        <a:lstStyle/>
        <a:p>
          <a:endParaRPr lang="en-US"/>
        </a:p>
      </dgm:t>
    </dgm:pt>
    <dgm:pt modelId="{B48F7B3E-F068-1D42-8B8E-B483342A385B}" type="sibTrans" cxnId="{BB962A4B-A2F4-FF4F-B00A-EE650D33BD4A}">
      <dgm:prSet/>
      <dgm:spPr/>
      <dgm:t>
        <a:bodyPr/>
        <a:lstStyle/>
        <a:p>
          <a:endParaRPr lang="en-US"/>
        </a:p>
      </dgm:t>
    </dgm:pt>
    <dgm:pt modelId="{5D20E7B4-90B5-0240-A30F-22E9F525665A}">
      <dgm:prSet/>
      <dgm:spPr/>
      <dgm:t>
        <a:bodyPr/>
        <a:lstStyle/>
        <a:p>
          <a:r>
            <a:rPr lang="en-US"/>
            <a:t>Based on other information (e.g. the PHQ-9 question 9, other provided information)</a:t>
          </a:r>
        </a:p>
      </dgm:t>
    </dgm:pt>
    <dgm:pt modelId="{B4B1D2CB-65E7-1B47-A951-8664CD129585}" type="parTrans" cxnId="{1534719B-F002-CF40-8FFC-0A74657B89B1}">
      <dgm:prSet/>
      <dgm:spPr/>
      <dgm:t>
        <a:bodyPr/>
        <a:lstStyle/>
        <a:p>
          <a:endParaRPr lang="en-US"/>
        </a:p>
      </dgm:t>
    </dgm:pt>
    <dgm:pt modelId="{B1E0A631-2869-FB4C-B7BD-60226634B293}" type="sibTrans" cxnId="{1534719B-F002-CF40-8FFC-0A74657B89B1}">
      <dgm:prSet/>
      <dgm:spPr/>
      <dgm:t>
        <a:bodyPr/>
        <a:lstStyle/>
        <a:p>
          <a:endParaRPr lang="en-US"/>
        </a:p>
      </dgm:t>
    </dgm:pt>
    <dgm:pt modelId="{6DFF76E6-8B77-5C45-BD28-51B17F05202D}">
      <dgm:prSet/>
      <dgm:spPr/>
      <dgm:t>
        <a:bodyPr/>
        <a:lstStyle/>
        <a:p>
          <a:r>
            <a:rPr lang="en-US"/>
            <a:t>Guarded responses</a:t>
          </a:r>
        </a:p>
      </dgm:t>
    </dgm:pt>
    <dgm:pt modelId="{79D8060A-C973-3C43-B82D-6450FAFF4CAA}" type="parTrans" cxnId="{3B6F574E-910F-0842-A96B-E858AEDFA48F}">
      <dgm:prSet/>
      <dgm:spPr/>
      <dgm:t>
        <a:bodyPr/>
        <a:lstStyle/>
        <a:p>
          <a:endParaRPr lang="en-US"/>
        </a:p>
      </dgm:t>
    </dgm:pt>
    <dgm:pt modelId="{2C5A291F-9395-4643-AC08-39C3E47C6144}" type="sibTrans" cxnId="{3B6F574E-910F-0842-A96B-E858AEDFA48F}">
      <dgm:prSet/>
      <dgm:spPr/>
      <dgm:t>
        <a:bodyPr/>
        <a:lstStyle/>
        <a:p>
          <a:endParaRPr lang="en-US"/>
        </a:p>
      </dgm:t>
    </dgm:pt>
    <dgm:pt modelId="{2B0ECBD8-661F-CC46-8FC6-40DF660E5851}">
      <dgm:prSet/>
      <dgm:spPr/>
      <dgm:t>
        <a:bodyPr/>
        <a:lstStyle/>
        <a:p>
          <a:r>
            <a:rPr lang="en-US" dirty="0"/>
            <a:t>”Not really” or  “barely but I would never”</a:t>
          </a:r>
        </a:p>
      </dgm:t>
    </dgm:pt>
    <dgm:pt modelId="{B8867BA0-6428-2248-B6DA-AF862FCED299}" type="parTrans" cxnId="{2C2552F4-B312-0240-8814-0ECB9EE53F08}">
      <dgm:prSet/>
      <dgm:spPr/>
      <dgm:t>
        <a:bodyPr/>
        <a:lstStyle/>
        <a:p>
          <a:endParaRPr lang="en-US"/>
        </a:p>
      </dgm:t>
    </dgm:pt>
    <dgm:pt modelId="{9D971B1F-DCFC-BE4A-B406-9CFA7510C837}" type="sibTrans" cxnId="{2C2552F4-B312-0240-8814-0ECB9EE53F08}">
      <dgm:prSet/>
      <dgm:spPr/>
      <dgm:t>
        <a:bodyPr/>
        <a:lstStyle/>
        <a:p>
          <a:endParaRPr lang="en-US"/>
        </a:p>
      </dgm:t>
    </dgm:pt>
    <dgm:pt modelId="{FF68F44E-9DE8-5F4C-BDB2-E6518A2F956E}">
      <dgm:prSet/>
      <dgm:spPr/>
      <dgm:t>
        <a:bodyPr/>
        <a:lstStyle/>
        <a:p>
          <a:r>
            <a:rPr lang="en-US"/>
            <a:t>Annoyance or frustration</a:t>
          </a:r>
        </a:p>
      </dgm:t>
    </dgm:pt>
    <dgm:pt modelId="{92A3A31D-90FF-AB48-BE89-573A4C63627B}" type="parTrans" cxnId="{6A85777F-9071-CC4B-8091-8D725E9D1D49}">
      <dgm:prSet/>
      <dgm:spPr/>
      <dgm:t>
        <a:bodyPr/>
        <a:lstStyle/>
        <a:p>
          <a:endParaRPr lang="en-US"/>
        </a:p>
      </dgm:t>
    </dgm:pt>
    <dgm:pt modelId="{4E323F64-7F65-C049-B488-7922E716009A}" type="sibTrans" cxnId="{6A85777F-9071-CC4B-8091-8D725E9D1D49}">
      <dgm:prSet/>
      <dgm:spPr/>
      <dgm:t>
        <a:bodyPr/>
        <a:lstStyle/>
        <a:p>
          <a:endParaRPr lang="en-US"/>
        </a:p>
      </dgm:t>
    </dgm:pt>
    <dgm:pt modelId="{784EA18A-88CE-FA43-AC99-BCD2B545CC44}">
      <dgm:prSet/>
      <dgm:spPr/>
      <dgm:t>
        <a:bodyPr/>
        <a:lstStyle/>
        <a:p>
          <a:r>
            <a:rPr lang="en-US"/>
            <a:t>“I already said no”</a:t>
          </a:r>
        </a:p>
      </dgm:t>
    </dgm:pt>
    <dgm:pt modelId="{0E7F4B4A-80C8-594F-B880-48558F4B1547}" type="parTrans" cxnId="{905360E9-C594-3642-9A76-B07341A7E199}">
      <dgm:prSet/>
      <dgm:spPr/>
      <dgm:t>
        <a:bodyPr/>
        <a:lstStyle/>
        <a:p>
          <a:endParaRPr lang="en-US"/>
        </a:p>
      </dgm:t>
    </dgm:pt>
    <dgm:pt modelId="{9253B972-37ED-944E-B3BA-DFE2FA083528}" type="sibTrans" cxnId="{905360E9-C594-3642-9A76-B07341A7E199}">
      <dgm:prSet/>
      <dgm:spPr/>
      <dgm:t>
        <a:bodyPr/>
        <a:lstStyle/>
        <a:p>
          <a:endParaRPr lang="en-US"/>
        </a:p>
      </dgm:t>
    </dgm:pt>
    <dgm:pt modelId="{02E4EDF4-B316-7540-B987-C50821F6849D}">
      <dgm:prSet/>
      <dgm:spPr/>
      <dgm:t>
        <a:bodyPr/>
        <a:lstStyle/>
        <a:p>
          <a:r>
            <a:rPr lang="en-US"/>
            <a:t>Avoidant responses that go off track</a:t>
          </a:r>
        </a:p>
      </dgm:t>
    </dgm:pt>
    <dgm:pt modelId="{0F70A64C-8DA7-7042-89C5-B480FFE5692F}" type="parTrans" cxnId="{C43B2AC1-94E9-734A-9A54-681050079955}">
      <dgm:prSet/>
      <dgm:spPr/>
      <dgm:t>
        <a:bodyPr/>
        <a:lstStyle/>
        <a:p>
          <a:endParaRPr lang="en-US"/>
        </a:p>
      </dgm:t>
    </dgm:pt>
    <dgm:pt modelId="{5CCD5F97-5937-5849-BCCB-62AEA76CE113}" type="sibTrans" cxnId="{C43B2AC1-94E9-734A-9A54-681050079955}">
      <dgm:prSet/>
      <dgm:spPr/>
      <dgm:t>
        <a:bodyPr/>
        <a:lstStyle/>
        <a:p>
          <a:endParaRPr lang="en-US"/>
        </a:p>
      </dgm:t>
    </dgm:pt>
    <dgm:pt modelId="{EACACF12-5B37-1C47-8F34-91D6ACF814B8}">
      <dgm:prSet/>
      <dgm:spPr/>
      <dgm:t>
        <a:bodyPr/>
        <a:lstStyle/>
        <a:p>
          <a:r>
            <a:rPr lang="en-US"/>
            <a:t>“Yes because see what happened was…”</a:t>
          </a:r>
        </a:p>
      </dgm:t>
    </dgm:pt>
    <dgm:pt modelId="{1904F35C-2996-194C-A409-8B7C08B6868C}" type="parTrans" cxnId="{ED5B502B-F92D-7C45-9456-29FA35843B2B}">
      <dgm:prSet/>
      <dgm:spPr/>
      <dgm:t>
        <a:bodyPr/>
        <a:lstStyle/>
        <a:p>
          <a:endParaRPr lang="en-US"/>
        </a:p>
      </dgm:t>
    </dgm:pt>
    <dgm:pt modelId="{86E6EF46-E9DA-234B-B375-617C1C738BB6}" type="sibTrans" cxnId="{ED5B502B-F92D-7C45-9456-29FA35843B2B}">
      <dgm:prSet/>
      <dgm:spPr/>
      <dgm:t>
        <a:bodyPr/>
        <a:lstStyle/>
        <a:p>
          <a:endParaRPr lang="en-US"/>
        </a:p>
      </dgm:t>
    </dgm:pt>
    <dgm:pt modelId="{A9908D47-F856-2E41-89CA-D081DF68C6CD}">
      <dgm:prSet/>
      <dgm:spPr/>
      <dgm:t>
        <a:bodyPr/>
        <a:lstStyle/>
        <a:p>
          <a:r>
            <a:rPr lang="en-US"/>
            <a:t>Fear of implication</a:t>
          </a:r>
        </a:p>
      </dgm:t>
    </dgm:pt>
    <dgm:pt modelId="{25C235A3-EFC7-2945-9072-A74DD7CBBE4C}" type="parTrans" cxnId="{94F1E9B1-A9B2-6D43-B562-0987C5A16319}">
      <dgm:prSet/>
      <dgm:spPr/>
      <dgm:t>
        <a:bodyPr/>
        <a:lstStyle/>
        <a:p>
          <a:endParaRPr lang="en-US"/>
        </a:p>
      </dgm:t>
    </dgm:pt>
    <dgm:pt modelId="{2D365ECA-B3CA-B541-AC06-0861C482F891}" type="sibTrans" cxnId="{94F1E9B1-A9B2-6D43-B562-0987C5A16319}">
      <dgm:prSet/>
      <dgm:spPr/>
      <dgm:t>
        <a:bodyPr/>
        <a:lstStyle/>
        <a:p>
          <a:endParaRPr lang="en-US"/>
        </a:p>
      </dgm:t>
    </dgm:pt>
    <dgm:pt modelId="{D708138A-8FC1-E54F-A800-199A18774296}">
      <dgm:prSet/>
      <dgm:spPr/>
      <dgm:t>
        <a:bodyPr/>
        <a:lstStyle/>
        <a:p>
          <a:r>
            <a:rPr lang="en-US"/>
            <a:t>“I don’t know, last time I talked about this…”</a:t>
          </a:r>
        </a:p>
      </dgm:t>
    </dgm:pt>
    <dgm:pt modelId="{CDFDB438-2E79-2643-999D-2B06DA135396}" type="parTrans" cxnId="{F05BA8C7-4EE8-954F-8163-D1288F57E8B3}">
      <dgm:prSet/>
      <dgm:spPr/>
      <dgm:t>
        <a:bodyPr/>
        <a:lstStyle/>
        <a:p>
          <a:endParaRPr lang="en-US"/>
        </a:p>
      </dgm:t>
    </dgm:pt>
    <dgm:pt modelId="{916F549A-216E-3349-86F3-7E4E801C63C6}" type="sibTrans" cxnId="{F05BA8C7-4EE8-954F-8163-D1288F57E8B3}">
      <dgm:prSet/>
      <dgm:spPr/>
      <dgm:t>
        <a:bodyPr/>
        <a:lstStyle/>
        <a:p>
          <a:endParaRPr lang="en-US"/>
        </a:p>
      </dgm:t>
    </dgm:pt>
    <dgm:pt modelId="{C4702564-6344-0A4F-A92F-90EB85F0A442}" type="pres">
      <dgm:prSet presAssocID="{F7D4CC00-4A0B-2240-9D86-B5F7D0E92910}" presName="linear" presStyleCnt="0">
        <dgm:presLayoutVars>
          <dgm:dir/>
          <dgm:animLvl val="lvl"/>
          <dgm:resizeHandles val="exact"/>
        </dgm:presLayoutVars>
      </dgm:prSet>
      <dgm:spPr/>
    </dgm:pt>
    <dgm:pt modelId="{1A780D85-D284-3D49-969F-372777043DBA}" type="pres">
      <dgm:prSet presAssocID="{0F246999-F218-7448-BAFE-98903DCE2802}" presName="parentLin" presStyleCnt="0"/>
      <dgm:spPr/>
    </dgm:pt>
    <dgm:pt modelId="{3A75F0FD-FC68-E84A-9ED6-18676F4029C8}" type="pres">
      <dgm:prSet presAssocID="{0F246999-F218-7448-BAFE-98903DCE2802}" presName="parentLeftMargin" presStyleLbl="node1" presStyleIdx="0" presStyleCnt="5"/>
      <dgm:spPr/>
    </dgm:pt>
    <dgm:pt modelId="{FE0C9589-685B-184E-B306-92A271226246}" type="pres">
      <dgm:prSet presAssocID="{0F246999-F218-7448-BAFE-98903DCE2802}" presName="parentText" presStyleLbl="node1" presStyleIdx="0" presStyleCnt="5">
        <dgm:presLayoutVars>
          <dgm:chMax val="0"/>
          <dgm:bulletEnabled val="1"/>
        </dgm:presLayoutVars>
      </dgm:prSet>
      <dgm:spPr/>
    </dgm:pt>
    <dgm:pt modelId="{6104E636-BA4B-9E4E-B9E7-CA5AC6515910}" type="pres">
      <dgm:prSet presAssocID="{0F246999-F218-7448-BAFE-98903DCE2802}" presName="negativeSpace" presStyleCnt="0"/>
      <dgm:spPr/>
    </dgm:pt>
    <dgm:pt modelId="{39D7A359-2FF6-7B47-942E-34B6BDF4415C}" type="pres">
      <dgm:prSet presAssocID="{0F246999-F218-7448-BAFE-98903DCE2802}" presName="childText" presStyleLbl="conFgAcc1" presStyleIdx="0" presStyleCnt="5">
        <dgm:presLayoutVars>
          <dgm:bulletEnabled val="1"/>
        </dgm:presLayoutVars>
      </dgm:prSet>
      <dgm:spPr/>
    </dgm:pt>
    <dgm:pt modelId="{2D8FC279-219E-FB4B-91C5-D886FACF52CA}" type="pres">
      <dgm:prSet presAssocID="{B48F7B3E-F068-1D42-8B8E-B483342A385B}" presName="spaceBetweenRectangles" presStyleCnt="0"/>
      <dgm:spPr/>
    </dgm:pt>
    <dgm:pt modelId="{8A19AA87-3326-7644-B696-76702DE071B4}" type="pres">
      <dgm:prSet presAssocID="{6DFF76E6-8B77-5C45-BD28-51B17F05202D}" presName="parentLin" presStyleCnt="0"/>
      <dgm:spPr/>
    </dgm:pt>
    <dgm:pt modelId="{C6F552A7-BB81-6F4F-A217-0D7085954639}" type="pres">
      <dgm:prSet presAssocID="{6DFF76E6-8B77-5C45-BD28-51B17F05202D}" presName="parentLeftMargin" presStyleLbl="node1" presStyleIdx="0" presStyleCnt="5"/>
      <dgm:spPr/>
    </dgm:pt>
    <dgm:pt modelId="{A1826C6A-4B82-D243-A2CC-41F3CB7A85B6}" type="pres">
      <dgm:prSet presAssocID="{6DFF76E6-8B77-5C45-BD28-51B17F05202D}" presName="parentText" presStyleLbl="node1" presStyleIdx="1" presStyleCnt="5">
        <dgm:presLayoutVars>
          <dgm:chMax val="0"/>
          <dgm:bulletEnabled val="1"/>
        </dgm:presLayoutVars>
      </dgm:prSet>
      <dgm:spPr/>
    </dgm:pt>
    <dgm:pt modelId="{3B84D033-D5AD-6749-9220-A65B15BCDEFC}" type="pres">
      <dgm:prSet presAssocID="{6DFF76E6-8B77-5C45-BD28-51B17F05202D}" presName="negativeSpace" presStyleCnt="0"/>
      <dgm:spPr/>
    </dgm:pt>
    <dgm:pt modelId="{CB08D8A2-586A-5743-97F5-4D784B9FB6B7}" type="pres">
      <dgm:prSet presAssocID="{6DFF76E6-8B77-5C45-BD28-51B17F05202D}" presName="childText" presStyleLbl="conFgAcc1" presStyleIdx="1" presStyleCnt="5">
        <dgm:presLayoutVars>
          <dgm:bulletEnabled val="1"/>
        </dgm:presLayoutVars>
      </dgm:prSet>
      <dgm:spPr/>
    </dgm:pt>
    <dgm:pt modelId="{9A6CEB33-D60F-ED48-B410-5116CB15AFA6}" type="pres">
      <dgm:prSet presAssocID="{2C5A291F-9395-4643-AC08-39C3E47C6144}" presName="spaceBetweenRectangles" presStyleCnt="0"/>
      <dgm:spPr/>
    </dgm:pt>
    <dgm:pt modelId="{ED183C24-38E2-B34D-AB3B-BD666EC2F2C9}" type="pres">
      <dgm:prSet presAssocID="{FF68F44E-9DE8-5F4C-BDB2-E6518A2F956E}" presName="parentLin" presStyleCnt="0"/>
      <dgm:spPr/>
    </dgm:pt>
    <dgm:pt modelId="{3C7CC510-1329-4142-9DCE-11CB18078E55}" type="pres">
      <dgm:prSet presAssocID="{FF68F44E-9DE8-5F4C-BDB2-E6518A2F956E}" presName="parentLeftMargin" presStyleLbl="node1" presStyleIdx="1" presStyleCnt="5"/>
      <dgm:spPr/>
    </dgm:pt>
    <dgm:pt modelId="{C79D9959-D4C8-5840-B3B0-B0B90656D402}" type="pres">
      <dgm:prSet presAssocID="{FF68F44E-9DE8-5F4C-BDB2-E6518A2F956E}" presName="parentText" presStyleLbl="node1" presStyleIdx="2" presStyleCnt="5">
        <dgm:presLayoutVars>
          <dgm:chMax val="0"/>
          <dgm:bulletEnabled val="1"/>
        </dgm:presLayoutVars>
      </dgm:prSet>
      <dgm:spPr/>
    </dgm:pt>
    <dgm:pt modelId="{E1F42037-575B-3B4B-BBC7-2A26B0706CBD}" type="pres">
      <dgm:prSet presAssocID="{FF68F44E-9DE8-5F4C-BDB2-E6518A2F956E}" presName="negativeSpace" presStyleCnt="0"/>
      <dgm:spPr/>
    </dgm:pt>
    <dgm:pt modelId="{C3B353C9-3B59-0140-ADC5-C7AADFDADC58}" type="pres">
      <dgm:prSet presAssocID="{FF68F44E-9DE8-5F4C-BDB2-E6518A2F956E}" presName="childText" presStyleLbl="conFgAcc1" presStyleIdx="2" presStyleCnt="5">
        <dgm:presLayoutVars>
          <dgm:bulletEnabled val="1"/>
        </dgm:presLayoutVars>
      </dgm:prSet>
      <dgm:spPr/>
    </dgm:pt>
    <dgm:pt modelId="{58C367B8-1AFE-C145-AD53-CFD772991633}" type="pres">
      <dgm:prSet presAssocID="{4E323F64-7F65-C049-B488-7922E716009A}" presName="spaceBetweenRectangles" presStyleCnt="0"/>
      <dgm:spPr/>
    </dgm:pt>
    <dgm:pt modelId="{BD1A0A1F-B03A-ED46-8D51-508D2818232C}" type="pres">
      <dgm:prSet presAssocID="{02E4EDF4-B316-7540-B987-C50821F6849D}" presName="parentLin" presStyleCnt="0"/>
      <dgm:spPr/>
    </dgm:pt>
    <dgm:pt modelId="{EFD75FA5-E2F9-B94E-A41A-327E49C1F4BB}" type="pres">
      <dgm:prSet presAssocID="{02E4EDF4-B316-7540-B987-C50821F6849D}" presName="parentLeftMargin" presStyleLbl="node1" presStyleIdx="2" presStyleCnt="5"/>
      <dgm:spPr/>
    </dgm:pt>
    <dgm:pt modelId="{143D26F4-377C-9343-97DF-64029FEE2CFE}" type="pres">
      <dgm:prSet presAssocID="{02E4EDF4-B316-7540-B987-C50821F6849D}" presName="parentText" presStyleLbl="node1" presStyleIdx="3" presStyleCnt="5">
        <dgm:presLayoutVars>
          <dgm:chMax val="0"/>
          <dgm:bulletEnabled val="1"/>
        </dgm:presLayoutVars>
      </dgm:prSet>
      <dgm:spPr/>
    </dgm:pt>
    <dgm:pt modelId="{B33CAE27-E779-7B41-9B1C-D513AD00897E}" type="pres">
      <dgm:prSet presAssocID="{02E4EDF4-B316-7540-B987-C50821F6849D}" presName="negativeSpace" presStyleCnt="0"/>
      <dgm:spPr/>
    </dgm:pt>
    <dgm:pt modelId="{217ABEBC-0092-DB42-BD54-2FEC91181409}" type="pres">
      <dgm:prSet presAssocID="{02E4EDF4-B316-7540-B987-C50821F6849D}" presName="childText" presStyleLbl="conFgAcc1" presStyleIdx="3" presStyleCnt="5">
        <dgm:presLayoutVars>
          <dgm:bulletEnabled val="1"/>
        </dgm:presLayoutVars>
      </dgm:prSet>
      <dgm:spPr/>
    </dgm:pt>
    <dgm:pt modelId="{8385D46C-27E7-A54F-B37B-2BF8316FD414}" type="pres">
      <dgm:prSet presAssocID="{5CCD5F97-5937-5849-BCCB-62AEA76CE113}" presName="spaceBetweenRectangles" presStyleCnt="0"/>
      <dgm:spPr/>
    </dgm:pt>
    <dgm:pt modelId="{A941F7E1-9B00-9547-B47F-7B9E6FFAA461}" type="pres">
      <dgm:prSet presAssocID="{A9908D47-F856-2E41-89CA-D081DF68C6CD}" presName="parentLin" presStyleCnt="0"/>
      <dgm:spPr/>
    </dgm:pt>
    <dgm:pt modelId="{819A575E-45D8-5B4D-A2DB-782305DAB07C}" type="pres">
      <dgm:prSet presAssocID="{A9908D47-F856-2E41-89CA-D081DF68C6CD}" presName="parentLeftMargin" presStyleLbl="node1" presStyleIdx="3" presStyleCnt="5"/>
      <dgm:spPr/>
    </dgm:pt>
    <dgm:pt modelId="{49CF7D07-75CB-3647-91DC-41B56F73792A}" type="pres">
      <dgm:prSet presAssocID="{A9908D47-F856-2E41-89CA-D081DF68C6CD}" presName="parentText" presStyleLbl="node1" presStyleIdx="4" presStyleCnt="5">
        <dgm:presLayoutVars>
          <dgm:chMax val="0"/>
          <dgm:bulletEnabled val="1"/>
        </dgm:presLayoutVars>
      </dgm:prSet>
      <dgm:spPr/>
    </dgm:pt>
    <dgm:pt modelId="{5428749F-A07F-7D40-B045-DC37A3B85C27}" type="pres">
      <dgm:prSet presAssocID="{A9908D47-F856-2E41-89CA-D081DF68C6CD}" presName="negativeSpace" presStyleCnt="0"/>
      <dgm:spPr/>
    </dgm:pt>
    <dgm:pt modelId="{630C0D69-82FA-A148-A30A-94B1EE60B534}" type="pres">
      <dgm:prSet presAssocID="{A9908D47-F856-2E41-89CA-D081DF68C6CD}" presName="childText" presStyleLbl="conFgAcc1" presStyleIdx="4" presStyleCnt="5">
        <dgm:presLayoutVars>
          <dgm:bulletEnabled val="1"/>
        </dgm:presLayoutVars>
      </dgm:prSet>
      <dgm:spPr/>
    </dgm:pt>
  </dgm:ptLst>
  <dgm:cxnLst>
    <dgm:cxn modelId="{2D63D012-8153-894F-A521-C21D83AAE782}" type="presOf" srcId="{0F246999-F218-7448-BAFE-98903DCE2802}" destId="{FE0C9589-685B-184E-B306-92A271226246}" srcOrd="1" destOrd="0" presId="urn:microsoft.com/office/officeart/2005/8/layout/list1"/>
    <dgm:cxn modelId="{B1B7EC14-65D9-534C-A2CF-6C814B49A9E4}" type="presOf" srcId="{FF68F44E-9DE8-5F4C-BDB2-E6518A2F956E}" destId="{C79D9959-D4C8-5840-B3B0-B0B90656D402}" srcOrd="1" destOrd="0" presId="urn:microsoft.com/office/officeart/2005/8/layout/list1"/>
    <dgm:cxn modelId="{2EA3041F-B0A8-9440-9DE7-36116CEB979E}" type="presOf" srcId="{0F246999-F218-7448-BAFE-98903DCE2802}" destId="{3A75F0FD-FC68-E84A-9ED6-18676F4029C8}" srcOrd="0" destOrd="0" presId="urn:microsoft.com/office/officeart/2005/8/layout/list1"/>
    <dgm:cxn modelId="{4DCE8625-3F32-E14B-9403-956536FB8C63}" type="presOf" srcId="{F7D4CC00-4A0B-2240-9D86-B5F7D0E92910}" destId="{C4702564-6344-0A4F-A92F-90EB85F0A442}" srcOrd="0" destOrd="0" presId="urn:microsoft.com/office/officeart/2005/8/layout/list1"/>
    <dgm:cxn modelId="{ED5B502B-F92D-7C45-9456-29FA35843B2B}" srcId="{02E4EDF4-B316-7540-B987-C50821F6849D}" destId="{EACACF12-5B37-1C47-8F34-91D6ACF814B8}" srcOrd="0" destOrd="0" parTransId="{1904F35C-2996-194C-A409-8B7C08B6868C}" sibTransId="{86E6EF46-E9DA-234B-B375-617C1C738BB6}"/>
    <dgm:cxn modelId="{58EB295C-8DC7-1843-B25A-B5B7375C9C2F}" type="presOf" srcId="{6DFF76E6-8B77-5C45-BD28-51B17F05202D}" destId="{A1826C6A-4B82-D243-A2CC-41F3CB7A85B6}" srcOrd="1" destOrd="0" presId="urn:microsoft.com/office/officeart/2005/8/layout/list1"/>
    <dgm:cxn modelId="{E71F5065-993B-4147-8169-F519944A50F8}" type="presOf" srcId="{2B0ECBD8-661F-CC46-8FC6-40DF660E5851}" destId="{CB08D8A2-586A-5743-97F5-4D784B9FB6B7}" srcOrd="0" destOrd="0" presId="urn:microsoft.com/office/officeart/2005/8/layout/list1"/>
    <dgm:cxn modelId="{D8CFAD46-DDF2-F948-9D9B-5E975AA8FC00}" type="presOf" srcId="{FF68F44E-9DE8-5F4C-BDB2-E6518A2F956E}" destId="{3C7CC510-1329-4142-9DCE-11CB18078E55}" srcOrd="0" destOrd="0" presId="urn:microsoft.com/office/officeart/2005/8/layout/list1"/>
    <dgm:cxn modelId="{BB962A4B-A2F4-FF4F-B00A-EE650D33BD4A}" srcId="{F7D4CC00-4A0B-2240-9D86-B5F7D0E92910}" destId="{0F246999-F218-7448-BAFE-98903DCE2802}" srcOrd="0" destOrd="0" parTransId="{4BDDE889-9903-3140-AE60-C56955DC4DAD}" sibTransId="{B48F7B3E-F068-1D42-8B8E-B483342A385B}"/>
    <dgm:cxn modelId="{3B6F574E-910F-0842-A96B-E858AEDFA48F}" srcId="{F7D4CC00-4A0B-2240-9D86-B5F7D0E92910}" destId="{6DFF76E6-8B77-5C45-BD28-51B17F05202D}" srcOrd="1" destOrd="0" parTransId="{79D8060A-C973-3C43-B82D-6450FAFF4CAA}" sibTransId="{2C5A291F-9395-4643-AC08-39C3E47C6144}"/>
    <dgm:cxn modelId="{4A719076-9E47-7646-8F6F-A341972C94DE}" type="presOf" srcId="{784EA18A-88CE-FA43-AC99-BCD2B545CC44}" destId="{C3B353C9-3B59-0140-ADC5-C7AADFDADC58}" srcOrd="0" destOrd="0" presId="urn:microsoft.com/office/officeart/2005/8/layout/list1"/>
    <dgm:cxn modelId="{6A85777F-9071-CC4B-8091-8D725E9D1D49}" srcId="{F7D4CC00-4A0B-2240-9D86-B5F7D0E92910}" destId="{FF68F44E-9DE8-5F4C-BDB2-E6518A2F956E}" srcOrd="2" destOrd="0" parTransId="{92A3A31D-90FF-AB48-BE89-573A4C63627B}" sibTransId="{4E323F64-7F65-C049-B488-7922E716009A}"/>
    <dgm:cxn modelId="{F38DE498-ED01-C147-A094-AE3385BB3BC1}" type="presOf" srcId="{6DFF76E6-8B77-5C45-BD28-51B17F05202D}" destId="{C6F552A7-BB81-6F4F-A217-0D7085954639}" srcOrd="0" destOrd="0" presId="urn:microsoft.com/office/officeart/2005/8/layout/list1"/>
    <dgm:cxn modelId="{1534719B-F002-CF40-8FFC-0A74657B89B1}" srcId="{0F246999-F218-7448-BAFE-98903DCE2802}" destId="{5D20E7B4-90B5-0240-A30F-22E9F525665A}" srcOrd="0" destOrd="0" parTransId="{B4B1D2CB-65E7-1B47-A951-8664CD129585}" sibTransId="{B1E0A631-2869-FB4C-B7BD-60226634B293}"/>
    <dgm:cxn modelId="{0C8D91AD-6D5B-2848-B8EB-2586619C0B47}" type="presOf" srcId="{02E4EDF4-B316-7540-B987-C50821F6849D}" destId="{EFD75FA5-E2F9-B94E-A41A-327E49C1F4BB}" srcOrd="0" destOrd="0" presId="urn:microsoft.com/office/officeart/2005/8/layout/list1"/>
    <dgm:cxn modelId="{1C5591B1-C474-7D4E-B383-65DEFB9FBB4C}" type="presOf" srcId="{EACACF12-5B37-1C47-8F34-91D6ACF814B8}" destId="{217ABEBC-0092-DB42-BD54-2FEC91181409}" srcOrd="0" destOrd="0" presId="urn:microsoft.com/office/officeart/2005/8/layout/list1"/>
    <dgm:cxn modelId="{94F1E9B1-A9B2-6D43-B562-0987C5A16319}" srcId="{F7D4CC00-4A0B-2240-9D86-B5F7D0E92910}" destId="{A9908D47-F856-2E41-89CA-D081DF68C6CD}" srcOrd="4" destOrd="0" parTransId="{25C235A3-EFC7-2945-9072-A74DD7CBBE4C}" sibTransId="{2D365ECA-B3CA-B541-AC06-0861C482F891}"/>
    <dgm:cxn modelId="{2E4EDCBA-C3E1-4349-97CA-6F0C438BAC89}" type="presOf" srcId="{5D20E7B4-90B5-0240-A30F-22E9F525665A}" destId="{39D7A359-2FF6-7B47-942E-34B6BDF4415C}" srcOrd="0" destOrd="0" presId="urn:microsoft.com/office/officeart/2005/8/layout/list1"/>
    <dgm:cxn modelId="{C4C810BF-3810-6541-A342-4222A72B8A99}" type="presOf" srcId="{D708138A-8FC1-E54F-A800-199A18774296}" destId="{630C0D69-82FA-A148-A30A-94B1EE60B534}" srcOrd="0" destOrd="0" presId="urn:microsoft.com/office/officeart/2005/8/layout/list1"/>
    <dgm:cxn modelId="{C43B2AC1-94E9-734A-9A54-681050079955}" srcId="{F7D4CC00-4A0B-2240-9D86-B5F7D0E92910}" destId="{02E4EDF4-B316-7540-B987-C50821F6849D}" srcOrd="3" destOrd="0" parTransId="{0F70A64C-8DA7-7042-89C5-B480FFE5692F}" sibTransId="{5CCD5F97-5937-5849-BCCB-62AEA76CE113}"/>
    <dgm:cxn modelId="{F05BA8C7-4EE8-954F-8163-D1288F57E8B3}" srcId="{A9908D47-F856-2E41-89CA-D081DF68C6CD}" destId="{D708138A-8FC1-E54F-A800-199A18774296}" srcOrd="0" destOrd="0" parTransId="{CDFDB438-2E79-2643-999D-2B06DA135396}" sibTransId="{916F549A-216E-3349-86F3-7E4E801C63C6}"/>
    <dgm:cxn modelId="{8C9D35D2-B646-1A4D-BB8D-5BA32475BBC6}" type="presOf" srcId="{A9908D47-F856-2E41-89CA-D081DF68C6CD}" destId="{49CF7D07-75CB-3647-91DC-41B56F73792A}" srcOrd="1" destOrd="0" presId="urn:microsoft.com/office/officeart/2005/8/layout/list1"/>
    <dgm:cxn modelId="{13E5E9D9-80D5-D44E-83A3-B5B65B49CA3D}" type="presOf" srcId="{A9908D47-F856-2E41-89CA-D081DF68C6CD}" destId="{819A575E-45D8-5B4D-A2DB-782305DAB07C}" srcOrd="0" destOrd="0" presId="urn:microsoft.com/office/officeart/2005/8/layout/list1"/>
    <dgm:cxn modelId="{905360E9-C594-3642-9A76-B07341A7E199}" srcId="{FF68F44E-9DE8-5F4C-BDB2-E6518A2F956E}" destId="{784EA18A-88CE-FA43-AC99-BCD2B545CC44}" srcOrd="0" destOrd="0" parTransId="{0E7F4B4A-80C8-594F-B880-48558F4B1547}" sibTransId="{9253B972-37ED-944E-B3BA-DFE2FA083528}"/>
    <dgm:cxn modelId="{C74B07F4-6D48-8B4F-B7F2-41035B8891AC}" type="presOf" srcId="{02E4EDF4-B316-7540-B987-C50821F6849D}" destId="{143D26F4-377C-9343-97DF-64029FEE2CFE}" srcOrd="1" destOrd="0" presId="urn:microsoft.com/office/officeart/2005/8/layout/list1"/>
    <dgm:cxn modelId="{2C2552F4-B312-0240-8814-0ECB9EE53F08}" srcId="{6DFF76E6-8B77-5C45-BD28-51B17F05202D}" destId="{2B0ECBD8-661F-CC46-8FC6-40DF660E5851}" srcOrd="0" destOrd="0" parTransId="{B8867BA0-6428-2248-B6DA-AF862FCED299}" sibTransId="{9D971B1F-DCFC-BE4A-B406-9CFA7510C837}"/>
    <dgm:cxn modelId="{4C68C4F2-F967-F047-8A92-47194D351B7A}" type="presParOf" srcId="{C4702564-6344-0A4F-A92F-90EB85F0A442}" destId="{1A780D85-D284-3D49-969F-372777043DBA}" srcOrd="0" destOrd="0" presId="urn:microsoft.com/office/officeart/2005/8/layout/list1"/>
    <dgm:cxn modelId="{059B78B4-4806-484C-951D-A6FE95145E9E}" type="presParOf" srcId="{1A780D85-D284-3D49-969F-372777043DBA}" destId="{3A75F0FD-FC68-E84A-9ED6-18676F4029C8}" srcOrd="0" destOrd="0" presId="urn:microsoft.com/office/officeart/2005/8/layout/list1"/>
    <dgm:cxn modelId="{17B9F936-5A67-8140-B2EF-7DCF57CBCD84}" type="presParOf" srcId="{1A780D85-D284-3D49-969F-372777043DBA}" destId="{FE0C9589-685B-184E-B306-92A271226246}" srcOrd="1" destOrd="0" presId="urn:microsoft.com/office/officeart/2005/8/layout/list1"/>
    <dgm:cxn modelId="{26A0552C-537F-FB46-8E40-3E257F3202B4}" type="presParOf" srcId="{C4702564-6344-0A4F-A92F-90EB85F0A442}" destId="{6104E636-BA4B-9E4E-B9E7-CA5AC6515910}" srcOrd="1" destOrd="0" presId="urn:microsoft.com/office/officeart/2005/8/layout/list1"/>
    <dgm:cxn modelId="{C5E51F92-7FD2-5849-9595-9D7820CFDAAD}" type="presParOf" srcId="{C4702564-6344-0A4F-A92F-90EB85F0A442}" destId="{39D7A359-2FF6-7B47-942E-34B6BDF4415C}" srcOrd="2" destOrd="0" presId="urn:microsoft.com/office/officeart/2005/8/layout/list1"/>
    <dgm:cxn modelId="{5517E552-AD3D-174E-BF85-5AD44906E369}" type="presParOf" srcId="{C4702564-6344-0A4F-A92F-90EB85F0A442}" destId="{2D8FC279-219E-FB4B-91C5-D886FACF52CA}" srcOrd="3" destOrd="0" presId="urn:microsoft.com/office/officeart/2005/8/layout/list1"/>
    <dgm:cxn modelId="{EBF5E30D-A994-4340-9057-ABCFBC293CBD}" type="presParOf" srcId="{C4702564-6344-0A4F-A92F-90EB85F0A442}" destId="{8A19AA87-3326-7644-B696-76702DE071B4}" srcOrd="4" destOrd="0" presId="urn:microsoft.com/office/officeart/2005/8/layout/list1"/>
    <dgm:cxn modelId="{09E0FBDA-6AD9-3147-A71B-864FFCCAD49F}" type="presParOf" srcId="{8A19AA87-3326-7644-B696-76702DE071B4}" destId="{C6F552A7-BB81-6F4F-A217-0D7085954639}" srcOrd="0" destOrd="0" presId="urn:microsoft.com/office/officeart/2005/8/layout/list1"/>
    <dgm:cxn modelId="{C9AFEBB2-F616-F843-99A5-D56D4F4EC0E5}" type="presParOf" srcId="{8A19AA87-3326-7644-B696-76702DE071B4}" destId="{A1826C6A-4B82-D243-A2CC-41F3CB7A85B6}" srcOrd="1" destOrd="0" presId="urn:microsoft.com/office/officeart/2005/8/layout/list1"/>
    <dgm:cxn modelId="{6F6F4588-8CAE-074D-8D3C-3BCD93295841}" type="presParOf" srcId="{C4702564-6344-0A4F-A92F-90EB85F0A442}" destId="{3B84D033-D5AD-6749-9220-A65B15BCDEFC}" srcOrd="5" destOrd="0" presId="urn:microsoft.com/office/officeart/2005/8/layout/list1"/>
    <dgm:cxn modelId="{A46BEFCC-488A-1A41-B604-47ECEAC29460}" type="presParOf" srcId="{C4702564-6344-0A4F-A92F-90EB85F0A442}" destId="{CB08D8A2-586A-5743-97F5-4D784B9FB6B7}" srcOrd="6" destOrd="0" presId="urn:microsoft.com/office/officeart/2005/8/layout/list1"/>
    <dgm:cxn modelId="{BA835C31-E620-B944-B18A-4C495249986A}" type="presParOf" srcId="{C4702564-6344-0A4F-A92F-90EB85F0A442}" destId="{9A6CEB33-D60F-ED48-B410-5116CB15AFA6}" srcOrd="7" destOrd="0" presId="urn:microsoft.com/office/officeart/2005/8/layout/list1"/>
    <dgm:cxn modelId="{B7BF4650-619C-154A-AF7A-AA75B39E9B88}" type="presParOf" srcId="{C4702564-6344-0A4F-A92F-90EB85F0A442}" destId="{ED183C24-38E2-B34D-AB3B-BD666EC2F2C9}" srcOrd="8" destOrd="0" presId="urn:microsoft.com/office/officeart/2005/8/layout/list1"/>
    <dgm:cxn modelId="{071BBD5B-002B-C54D-951C-F830D1023785}" type="presParOf" srcId="{ED183C24-38E2-B34D-AB3B-BD666EC2F2C9}" destId="{3C7CC510-1329-4142-9DCE-11CB18078E55}" srcOrd="0" destOrd="0" presId="urn:microsoft.com/office/officeart/2005/8/layout/list1"/>
    <dgm:cxn modelId="{0754DE74-CAE0-DA46-BFDF-2A70E886A2DB}" type="presParOf" srcId="{ED183C24-38E2-B34D-AB3B-BD666EC2F2C9}" destId="{C79D9959-D4C8-5840-B3B0-B0B90656D402}" srcOrd="1" destOrd="0" presId="urn:microsoft.com/office/officeart/2005/8/layout/list1"/>
    <dgm:cxn modelId="{E1743D7F-C635-BC48-81D9-BA0E45BE1C1B}" type="presParOf" srcId="{C4702564-6344-0A4F-A92F-90EB85F0A442}" destId="{E1F42037-575B-3B4B-BBC7-2A26B0706CBD}" srcOrd="9" destOrd="0" presId="urn:microsoft.com/office/officeart/2005/8/layout/list1"/>
    <dgm:cxn modelId="{48B3718E-E323-F044-BEED-25D80AAE112C}" type="presParOf" srcId="{C4702564-6344-0A4F-A92F-90EB85F0A442}" destId="{C3B353C9-3B59-0140-ADC5-C7AADFDADC58}" srcOrd="10" destOrd="0" presId="urn:microsoft.com/office/officeart/2005/8/layout/list1"/>
    <dgm:cxn modelId="{B27FC62F-DCE3-6D4E-813F-2A844DFC48E7}" type="presParOf" srcId="{C4702564-6344-0A4F-A92F-90EB85F0A442}" destId="{58C367B8-1AFE-C145-AD53-CFD772991633}" srcOrd="11" destOrd="0" presId="urn:microsoft.com/office/officeart/2005/8/layout/list1"/>
    <dgm:cxn modelId="{E07D36DA-CEB5-044B-9F64-C09E0C1FEB5D}" type="presParOf" srcId="{C4702564-6344-0A4F-A92F-90EB85F0A442}" destId="{BD1A0A1F-B03A-ED46-8D51-508D2818232C}" srcOrd="12" destOrd="0" presId="urn:microsoft.com/office/officeart/2005/8/layout/list1"/>
    <dgm:cxn modelId="{F686D5F6-FE79-4A49-95FE-D389AEED8EE4}" type="presParOf" srcId="{BD1A0A1F-B03A-ED46-8D51-508D2818232C}" destId="{EFD75FA5-E2F9-B94E-A41A-327E49C1F4BB}" srcOrd="0" destOrd="0" presId="urn:microsoft.com/office/officeart/2005/8/layout/list1"/>
    <dgm:cxn modelId="{472E0F54-D941-534A-80A7-FF29B79AC7A6}" type="presParOf" srcId="{BD1A0A1F-B03A-ED46-8D51-508D2818232C}" destId="{143D26F4-377C-9343-97DF-64029FEE2CFE}" srcOrd="1" destOrd="0" presId="urn:microsoft.com/office/officeart/2005/8/layout/list1"/>
    <dgm:cxn modelId="{6E165795-15F1-C249-8857-75C61C1E60D1}" type="presParOf" srcId="{C4702564-6344-0A4F-A92F-90EB85F0A442}" destId="{B33CAE27-E779-7B41-9B1C-D513AD00897E}" srcOrd="13" destOrd="0" presId="urn:microsoft.com/office/officeart/2005/8/layout/list1"/>
    <dgm:cxn modelId="{74719F33-86DC-8A40-9017-F69E6362E11B}" type="presParOf" srcId="{C4702564-6344-0A4F-A92F-90EB85F0A442}" destId="{217ABEBC-0092-DB42-BD54-2FEC91181409}" srcOrd="14" destOrd="0" presId="urn:microsoft.com/office/officeart/2005/8/layout/list1"/>
    <dgm:cxn modelId="{9735B7B3-6634-CB43-889E-F0B5D84AD5F4}" type="presParOf" srcId="{C4702564-6344-0A4F-A92F-90EB85F0A442}" destId="{8385D46C-27E7-A54F-B37B-2BF8316FD414}" srcOrd="15" destOrd="0" presId="urn:microsoft.com/office/officeart/2005/8/layout/list1"/>
    <dgm:cxn modelId="{C0D5A8C9-B793-DE46-97AA-D888423B53E4}" type="presParOf" srcId="{C4702564-6344-0A4F-A92F-90EB85F0A442}" destId="{A941F7E1-9B00-9547-B47F-7B9E6FFAA461}" srcOrd="16" destOrd="0" presId="urn:microsoft.com/office/officeart/2005/8/layout/list1"/>
    <dgm:cxn modelId="{6B16FC1F-20CE-664C-A3E5-DF0D9A41C1FE}" type="presParOf" srcId="{A941F7E1-9B00-9547-B47F-7B9E6FFAA461}" destId="{819A575E-45D8-5B4D-A2DB-782305DAB07C}" srcOrd="0" destOrd="0" presId="urn:microsoft.com/office/officeart/2005/8/layout/list1"/>
    <dgm:cxn modelId="{7F1CBF86-A2B1-124D-AA10-0EE72611BD00}" type="presParOf" srcId="{A941F7E1-9B00-9547-B47F-7B9E6FFAA461}" destId="{49CF7D07-75CB-3647-91DC-41B56F73792A}" srcOrd="1" destOrd="0" presId="urn:microsoft.com/office/officeart/2005/8/layout/list1"/>
    <dgm:cxn modelId="{766F6EF9-5915-3048-93F2-361EC3235C1D}" type="presParOf" srcId="{C4702564-6344-0A4F-A92F-90EB85F0A442}" destId="{5428749F-A07F-7D40-B045-DC37A3B85C27}" srcOrd="17" destOrd="0" presId="urn:microsoft.com/office/officeart/2005/8/layout/list1"/>
    <dgm:cxn modelId="{2759DCEE-B0D1-B444-8851-28C0417F4118}" type="presParOf" srcId="{C4702564-6344-0A4F-A92F-90EB85F0A442}" destId="{630C0D69-82FA-A148-A30A-94B1EE60B534}" srcOrd="18"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BCC805D5-4C70-0C47-94B5-71F68819BECA}" type="doc">
      <dgm:prSet loTypeId="urn:microsoft.com/office/officeart/2005/8/layout/list1" loCatId="process" qsTypeId="urn:microsoft.com/office/officeart/2005/8/quickstyle/simple1" qsCatId="simple" csTypeId="urn:microsoft.com/office/officeart/2005/8/colors/accent2_1" csCatId="accent2" phldr="1"/>
      <dgm:spPr/>
      <dgm:t>
        <a:bodyPr/>
        <a:lstStyle/>
        <a:p>
          <a:endParaRPr lang="en-US"/>
        </a:p>
      </dgm:t>
    </dgm:pt>
    <dgm:pt modelId="{9C372E03-2C86-F848-A2DC-8587F5FC141A}">
      <dgm:prSet/>
      <dgm:spPr/>
      <dgm:t>
        <a:bodyPr/>
        <a:lstStyle/>
        <a:p>
          <a:r>
            <a:rPr lang="en-US" dirty="0"/>
            <a:t>Based on the triage levels on the C-SSRS and your program’s standard operating procedures (SOP), next steps for referral will be outlined</a:t>
          </a:r>
        </a:p>
      </dgm:t>
    </dgm:pt>
    <dgm:pt modelId="{3879EF40-D794-4C4A-8C5F-2A08E79D8F51}" type="parTrans" cxnId="{B5A59C9B-AFE2-8B48-8162-CF92FE8A1DB5}">
      <dgm:prSet/>
      <dgm:spPr/>
      <dgm:t>
        <a:bodyPr/>
        <a:lstStyle/>
        <a:p>
          <a:endParaRPr lang="en-US"/>
        </a:p>
      </dgm:t>
    </dgm:pt>
    <dgm:pt modelId="{0A664104-D111-8149-9389-17ED04B1A7ED}" type="sibTrans" cxnId="{B5A59C9B-AFE2-8B48-8162-CF92FE8A1DB5}">
      <dgm:prSet/>
      <dgm:spPr/>
      <dgm:t>
        <a:bodyPr/>
        <a:lstStyle/>
        <a:p>
          <a:endParaRPr lang="en-US"/>
        </a:p>
      </dgm:t>
    </dgm:pt>
    <dgm:pt modelId="{E03A731B-5500-E440-8A00-3193A8D05B35}">
      <dgm:prSet/>
      <dgm:spPr/>
      <dgm:t>
        <a:bodyPr/>
        <a:lstStyle/>
        <a:p>
          <a:r>
            <a:rPr lang="en-US"/>
            <a:t>While following that SOP, strive to provide facts with hope</a:t>
          </a:r>
        </a:p>
      </dgm:t>
    </dgm:pt>
    <dgm:pt modelId="{514C21FB-AB62-4145-82FE-792BFE25EDBF}" type="parTrans" cxnId="{761775D5-2938-8C4A-95FE-52BA78292E9F}">
      <dgm:prSet/>
      <dgm:spPr/>
      <dgm:t>
        <a:bodyPr/>
        <a:lstStyle/>
        <a:p>
          <a:endParaRPr lang="en-US"/>
        </a:p>
      </dgm:t>
    </dgm:pt>
    <dgm:pt modelId="{4AA9397D-1538-BD4D-8CA8-219D716A6B5A}" type="sibTrans" cxnId="{761775D5-2938-8C4A-95FE-52BA78292E9F}">
      <dgm:prSet/>
      <dgm:spPr/>
      <dgm:t>
        <a:bodyPr/>
        <a:lstStyle/>
        <a:p>
          <a:endParaRPr lang="en-US"/>
        </a:p>
      </dgm:t>
    </dgm:pt>
    <dgm:pt modelId="{5D4B155C-7543-EA49-B4DF-699BC863E0B3}">
      <dgm:prSet/>
      <dgm:spPr/>
      <dgm:t>
        <a:bodyPr/>
        <a:lstStyle/>
        <a:p>
          <a:r>
            <a:rPr lang="en-US"/>
            <a:t>Transparent information on the next steps in the process</a:t>
          </a:r>
        </a:p>
      </dgm:t>
    </dgm:pt>
    <dgm:pt modelId="{169F1817-B977-4A40-B6FD-72A5376AC9BB}" type="parTrans" cxnId="{890C5777-EB02-3649-81F2-142D61AA282D}">
      <dgm:prSet/>
      <dgm:spPr/>
      <dgm:t>
        <a:bodyPr/>
        <a:lstStyle/>
        <a:p>
          <a:endParaRPr lang="en-US"/>
        </a:p>
      </dgm:t>
    </dgm:pt>
    <dgm:pt modelId="{A065AB0F-ECEE-3142-B28B-40C312EE390E}" type="sibTrans" cxnId="{890C5777-EB02-3649-81F2-142D61AA282D}">
      <dgm:prSet/>
      <dgm:spPr/>
      <dgm:t>
        <a:bodyPr/>
        <a:lstStyle/>
        <a:p>
          <a:endParaRPr lang="en-US"/>
        </a:p>
      </dgm:t>
    </dgm:pt>
    <dgm:pt modelId="{D1928563-AB90-E841-8581-792F50283211}">
      <dgm:prSet/>
      <dgm:spPr/>
      <dgm:t>
        <a:bodyPr/>
        <a:lstStyle/>
        <a:p>
          <a:r>
            <a:rPr lang="en-US"/>
            <a:t>Hope for improvement through access to appropriate services</a:t>
          </a:r>
        </a:p>
      </dgm:t>
    </dgm:pt>
    <dgm:pt modelId="{469864CC-B4E0-5342-9854-CEB1A8AD6CCB}" type="parTrans" cxnId="{A55DC1B8-25C0-0E4A-B1DF-0550DD8D1EEB}">
      <dgm:prSet/>
      <dgm:spPr/>
      <dgm:t>
        <a:bodyPr/>
        <a:lstStyle/>
        <a:p>
          <a:endParaRPr lang="en-US"/>
        </a:p>
      </dgm:t>
    </dgm:pt>
    <dgm:pt modelId="{42DA04A4-D199-B846-8FDA-A1ADE9D9FEB6}" type="sibTrans" cxnId="{A55DC1B8-25C0-0E4A-B1DF-0550DD8D1EEB}">
      <dgm:prSet/>
      <dgm:spPr/>
      <dgm:t>
        <a:bodyPr/>
        <a:lstStyle/>
        <a:p>
          <a:endParaRPr lang="en-US"/>
        </a:p>
      </dgm:t>
    </dgm:pt>
    <dgm:pt modelId="{0DE1AE5D-62A4-C048-BFF5-D836D82F950F}">
      <dgm:prSet/>
      <dgm:spPr/>
      <dgm:t>
        <a:bodyPr/>
        <a:lstStyle/>
        <a:p>
          <a:r>
            <a:rPr lang="en-US"/>
            <a:t>Be mindful of statements that have good intention but can be minimizing</a:t>
          </a:r>
        </a:p>
      </dgm:t>
    </dgm:pt>
    <dgm:pt modelId="{882D274F-0FBF-AC40-B4EE-44D2E248AD57}" type="parTrans" cxnId="{7C8CE41F-C87D-FE44-B792-DABDF567E866}">
      <dgm:prSet/>
      <dgm:spPr/>
      <dgm:t>
        <a:bodyPr/>
        <a:lstStyle/>
        <a:p>
          <a:endParaRPr lang="en-US"/>
        </a:p>
      </dgm:t>
    </dgm:pt>
    <dgm:pt modelId="{BBFC3679-C54E-7D4E-A34C-F9D478B39F45}" type="sibTrans" cxnId="{7C8CE41F-C87D-FE44-B792-DABDF567E866}">
      <dgm:prSet/>
      <dgm:spPr/>
      <dgm:t>
        <a:bodyPr/>
        <a:lstStyle/>
        <a:p>
          <a:endParaRPr lang="en-US"/>
        </a:p>
      </dgm:t>
    </dgm:pt>
    <dgm:pt modelId="{D697A28D-5580-4F4E-8E55-466D762F1159}">
      <dgm:prSet/>
      <dgm:spPr/>
      <dgm:t>
        <a:bodyPr/>
        <a:lstStyle/>
        <a:p>
          <a:r>
            <a:rPr lang="en-US" dirty="0"/>
            <a:t>Self-disclosure</a:t>
          </a:r>
        </a:p>
      </dgm:t>
    </dgm:pt>
    <dgm:pt modelId="{CDFFCC95-0485-8645-8FEA-59920E7F5C15}" type="parTrans" cxnId="{3F85C6F5-9A69-FA44-A91F-75B0FA2F5F17}">
      <dgm:prSet/>
      <dgm:spPr/>
      <dgm:t>
        <a:bodyPr/>
        <a:lstStyle/>
        <a:p>
          <a:endParaRPr lang="en-US"/>
        </a:p>
      </dgm:t>
    </dgm:pt>
    <dgm:pt modelId="{4B4602BD-D4C7-3F47-A3DF-BA38298BF778}" type="sibTrans" cxnId="{3F85C6F5-9A69-FA44-A91F-75B0FA2F5F17}">
      <dgm:prSet/>
      <dgm:spPr/>
      <dgm:t>
        <a:bodyPr/>
        <a:lstStyle/>
        <a:p>
          <a:endParaRPr lang="en-US"/>
        </a:p>
      </dgm:t>
    </dgm:pt>
    <dgm:pt modelId="{F4A85A3F-80D4-8C46-B5FF-869A701D82A2}">
      <dgm:prSet/>
      <dgm:spPr/>
      <dgm:t>
        <a:bodyPr/>
        <a:lstStyle/>
        <a:p>
          <a:r>
            <a:rPr lang="en-US"/>
            <a:t>Coaching and advice giving</a:t>
          </a:r>
        </a:p>
      </dgm:t>
    </dgm:pt>
    <dgm:pt modelId="{8C4CB7C3-EBE0-3142-8831-5528A442E9D5}" type="parTrans" cxnId="{116EF329-7691-2F48-A6E7-024DA520FED4}">
      <dgm:prSet/>
      <dgm:spPr/>
      <dgm:t>
        <a:bodyPr/>
        <a:lstStyle/>
        <a:p>
          <a:endParaRPr lang="en-US"/>
        </a:p>
      </dgm:t>
    </dgm:pt>
    <dgm:pt modelId="{055D9400-B2B7-254D-B544-563CF0D0C6BC}" type="sibTrans" cxnId="{116EF329-7691-2F48-A6E7-024DA520FED4}">
      <dgm:prSet/>
      <dgm:spPr/>
      <dgm:t>
        <a:bodyPr/>
        <a:lstStyle/>
        <a:p>
          <a:endParaRPr lang="en-US"/>
        </a:p>
      </dgm:t>
    </dgm:pt>
    <dgm:pt modelId="{BCB85C56-A65C-9043-8FF6-7B444157F6AC}">
      <dgm:prSet/>
      <dgm:spPr/>
      <dgm:t>
        <a:bodyPr/>
        <a:lstStyle/>
        <a:p>
          <a:r>
            <a:rPr lang="en-US"/>
            <a:t>Silver-lining the problem “at least…”</a:t>
          </a:r>
        </a:p>
      </dgm:t>
    </dgm:pt>
    <dgm:pt modelId="{61E025CC-93AD-4944-BC44-84EFD9BC2208}" type="parTrans" cxnId="{8E96B24F-77A4-6941-BB4A-E7B3D54EF205}">
      <dgm:prSet/>
      <dgm:spPr/>
      <dgm:t>
        <a:bodyPr/>
        <a:lstStyle/>
        <a:p>
          <a:endParaRPr lang="en-US"/>
        </a:p>
      </dgm:t>
    </dgm:pt>
    <dgm:pt modelId="{D49E07AB-A63D-3B4B-870E-EDE909E958A5}" type="sibTrans" cxnId="{8E96B24F-77A4-6941-BB4A-E7B3D54EF205}">
      <dgm:prSet/>
      <dgm:spPr/>
      <dgm:t>
        <a:bodyPr/>
        <a:lstStyle/>
        <a:p>
          <a:endParaRPr lang="en-US"/>
        </a:p>
      </dgm:t>
    </dgm:pt>
    <dgm:pt modelId="{9B7E64EC-6076-414B-BF0E-8DFD2305999E}" type="pres">
      <dgm:prSet presAssocID="{BCC805D5-4C70-0C47-94B5-71F68819BECA}" presName="linear" presStyleCnt="0">
        <dgm:presLayoutVars>
          <dgm:dir/>
          <dgm:animLvl val="lvl"/>
          <dgm:resizeHandles val="exact"/>
        </dgm:presLayoutVars>
      </dgm:prSet>
      <dgm:spPr/>
    </dgm:pt>
    <dgm:pt modelId="{DE1A095E-C9AA-9448-92FE-ED2B0F4E0F19}" type="pres">
      <dgm:prSet presAssocID="{9C372E03-2C86-F848-A2DC-8587F5FC141A}" presName="parentLin" presStyleCnt="0"/>
      <dgm:spPr/>
    </dgm:pt>
    <dgm:pt modelId="{31D61FDD-E425-CA46-B421-A7257C4AFCC8}" type="pres">
      <dgm:prSet presAssocID="{9C372E03-2C86-F848-A2DC-8587F5FC141A}" presName="parentLeftMargin" presStyleLbl="node1" presStyleIdx="0" presStyleCnt="1"/>
      <dgm:spPr/>
    </dgm:pt>
    <dgm:pt modelId="{6D8256EC-02B6-5E43-B1F0-66F03A55D308}" type="pres">
      <dgm:prSet presAssocID="{9C372E03-2C86-F848-A2DC-8587F5FC141A}" presName="parentText" presStyleLbl="node1" presStyleIdx="0" presStyleCnt="1">
        <dgm:presLayoutVars>
          <dgm:chMax val="0"/>
          <dgm:bulletEnabled val="1"/>
        </dgm:presLayoutVars>
      </dgm:prSet>
      <dgm:spPr/>
    </dgm:pt>
    <dgm:pt modelId="{93ED5037-AD0F-0843-A2EF-B05C26B5E2C8}" type="pres">
      <dgm:prSet presAssocID="{9C372E03-2C86-F848-A2DC-8587F5FC141A}" presName="negativeSpace" presStyleCnt="0"/>
      <dgm:spPr/>
    </dgm:pt>
    <dgm:pt modelId="{1B08CC32-EC2F-5E4C-9663-D9D74EB6F902}" type="pres">
      <dgm:prSet presAssocID="{9C372E03-2C86-F848-A2DC-8587F5FC141A}" presName="childText" presStyleLbl="conFgAcc1" presStyleIdx="0" presStyleCnt="1">
        <dgm:presLayoutVars>
          <dgm:bulletEnabled val="1"/>
        </dgm:presLayoutVars>
      </dgm:prSet>
      <dgm:spPr/>
    </dgm:pt>
  </dgm:ptLst>
  <dgm:cxnLst>
    <dgm:cxn modelId="{E856C002-C02B-834B-831B-F88E216FCAFC}" type="presOf" srcId="{D1928563-AB90-E841-8581-792F50283211}" destId="{1B08CC32-EC2F-5E4C-9663-D9D74EB6F902}" srcOrd="0" destOrd="2" presId="urn:microsoft.com/office/officeart/2005/8/layout/list1"/>
    <dgm:cxn modelId="{52EDC515-9066-4B42-B576-BDA7671AC272}" type="presOf" srcId="{9C372E03-2C86-F848-A2DC-8587F5FC141A}" destId="{6D8256EC-02B6-5E43-B1F0-66F03A55D308}" srcOrd="1" destOrd="0" presId="urn:microsoft.com/office/officeart/2005/8/layout/list1"/>
    <dgm:cxn modelId="{5C8AE31A-4C06-6F42-AD24-6C9E95EB52CD}" type="presOf" srcId="{9C372E03-2C86-F848-A2DC-8587F5FC141A}" destId="{31D61FDD-E425-CA46-B421-A7257C4AFCC8}" srcOrd="0" destOrd="0" presId="urn:microsoft.com/office/officeart/2005/8/layout/list1"/>
    <dgm:cxn modelId="{7C8CE41F-C87D-FE44-B792-DABDF567E866}" srcId="{E03A731B-5500-E440-8A00-3193A8D05B35}" destId="{0DE1AE5D-62A4-C048-BFF5-D836D82F950F}" srcOrd="2" destOrd="0" parTransId="{882D274F-0FBF-AC40-B4EE-44D2E248AD57}" sibTransId="{BBFC3679-C54E-7D4E-A34C-F9D478B39F45}"/>
    <dgm:cxn modelId="{116EF329-7691-2F48-A6E7-024DA520FED4}" srcId="{0DE1AE5D-62A4-C048-BFF5-D836D82F950F}" destId="{F4A85A3F-80D4-8C46-B5FF-869A701D82A2}" srcOrd="1" destOrd="0" parTransId="{8C4CB7C3-EBE0-3142-8831-5528A442E9D5}" sibTransId="{055D9400-B2B7-254D-B544-563CF0D0C6BC}"/>
    <dgm:cxn modelId="{F2258F34-2321-5248-A7FF-D27E5D41A8BD}" type="presOf" srcId="{BCC805D5-4C70-0C47-94B5-71F68819BECA}" destId="{9B7E64EC-6076-414B-BF0E-8DFD2305999E}" srcOrd="0" destOrd="0" presId="urn:microsoft.com/office/officeart/2005/8/layout/list1"/>
    <dgm:cxn modelId="{8E96B24F-77A4-6941-BB4A-E7B3D54EF205}" srcId="{0DE1AE5D-62A4-C048-BFF5-D836D82F950F}" destId="{BCB85C56-A65C-9043-8FF6-7B444157F6AC}" srcOrd="2" destOrd="0" parTransId="{61E025CC-93AD-4944-BC44-84EFD9BC2208}" sibTransId="{D49E07AB-A63D-3B4B-870E-EDE909E958A5}"/>
    <dgm:cxn modelId="{890C5777-EB02-3649-81F2-142D61AA282D}" srcId="{E03A731B-5500-E440-8A00-3193A8D05B35}" destId="{5D4B155C-7543-EA49-B4DF-699BC863E0B3}" srcOrd="0" destOrd="0" parTransId="{169F1817-B977-4A40-B6FD-72A5376AC9BB}" sibTransId="{A065AB0F-ECEE-3142-B28B-40C312EE390E}"/>
    <dgm:cxn modelId="{B5A59C9B-AFE2-8B48-8162-CF92FE8A1DB5}" srcId="{BCC805D5-4C70-0C47-94B5-71F68819BECA}" destId="{9C372E03-2C86-F848-A2DC-8587F5FC141A}" srcOrd="0" destOrd="0" parTransId="{3879EF40-D794-4C4A-8C5F-2A08E79D8F51}" sibTransId="{0A664104-D111-8149-9389-17ED04B1A7ED}"/>
    <dgm:cxn modelId="{B6BB0FAB-F92C-8B4E-BD62-6A9BDE9D9725}" type="presOf" srcId="{5D4B155C-7543-EA49-B4DF-699BC863E0B3}" destId="{1B08CC32-EC2F-5E4C-9663-D9D74EB6F902}" srcOrd="0" destOrd="1" presId="urn:microsoft.com/office/officeart/2005/8/layout/list1"/>
    <dgm:cxn modelId="{933F19B5-9BB5-354C-BB68-9554B6EEAA5A}" type="presOf" srcId="{BCB85C56-A65C-9043-8FF6-7B444157F6AC}" destId="{1B08CC32-EC2F-5E4C-9663-D9D74EB6F902}" srcOrd="0" destOrd="6" presId="urn:microsoft.com/office/officeart/2005/8/layout/list1"/>
    <dgm:cxn modelId="{A55DC1B8-25C0-0E4A-B1DF-0550DD8D1EEB}" srcId="{E03A731B-5500-E440-8A00-3193A8D05B35}" destId="{D1928563-AB90-E841-8581-792F50283211}" srcOrd="1" destOrd="0" parTransId="{469864CC-B4E0-5342-9854-CEB1A8AD6CCB}" sibTransId="{42DA04A4-D199-B846-8FDA-A1ADE9D9FEB6}"/>
    <dgm:cxn modelId="{9AA9CFC6-89DD-F043-BDBC-5F3EFA38DE38}" type="presOf" srcId="{E03A731B-5500-E440-8A00-3193A8D05B35}" destId="{1B08CC32-EC2F-5E4C-9663-D9D74EB6F902}" srcOrd="0" destOrd="0" presId="urn:microsoft.com/office/officeart/2005/8/layout/list1"/>
    <dgm:cxn modelId="{BE3781C7-2F46-3342-BB46-711EB679F94B}" type="presOf" srcId="{D697A28D-5580-4F4E-8E55-466D762F1159}" destId="{1B08CC32-EC2F-5E4C-9663-D9D74EB6F902}" srcOrd="0" destOrd="4" presId="urn:microsoft.com/office/officeart/2005/8/layout/list1"/>
    <dgm:cxn modelId="{761775D5-2938-8C4A-95FE-52BA78292E9F}" srcId="{9C372E03-2C86-F848-A2DC-8587F5FC141A}" destId="{E03A731B-5500-E440-8A00-3193A8D05B35}" srcOrd="0" destOrd="0" parTransId="{514C21FB-AB62-4145-82FE-792BFE25EDBF}" sibTransId="{4AA9397D-1538-BD4D-8CA8-219D716A6B5A}"/>
    <dgm:cxn modelId="{C7F226F3-B457-F34D-87FE-057F10E9B859}" type="presOf" srcId="{0DE1AE5D-62A4-C048-BFF5-D836D82F950F}" destId="{1B08CC32-EC2F-5E4C-9663-D9D74EB6F902}" srcOrd="0" destOrd="3" presId="urn:microsoft.com/office/officeart/2005/8/layout/list1"/>
    <dgm:cxn modelId="{3F85C6F5-9A69-FA44-A91F-75B0FA2F5F17}" srcId="{0DE1AE5D-62A4-C048-BFF5-D836D82F950F}" destId="{D697A28D-5580-4F4E-8E55-466D762F1159}" srcOrd="0" destOrd="0" parTransId="{CDFFCC95-0485-8645-8FEA-59920E7F5C15}" sibTransId="{4B4602BD-D4C7-3F47-A3DF-BA38298BF778}"/>
    <dgm:cxn modelId="{48200EF9-CE28-0E4A-9772-864FFE5AC550}" type="presOf" srcId="{F4A85A3F-80D4-8C46-B5FF-869A701D82A2}" destId="{1B08CC32-EC2F-5E4C-9663-D9D74EB6F902}" srcOrd="0" destOrd="5" presId="urn:microsoft.com/office/officeart/2005/8/layout/list1"/>
    <dgm:cxn modelId="{482E60DC-27B2-EB44-B71A-3D810BBA22BC}" type="presParOf" srcId="{9B7E64EC-6076-414B-BF0E-8DFD2305999E}" destId="{DE1A095E-C9AA-9448-92FE-ED2B0F4E0F19}" srcOrd="0" destOrd="0" presId="urn:microsoft.com/office/officeart/2005/8/layout/list1"/>
    <dgm:cxn modelId="{E61FF523-4586-504A-A550-85809EB8784F}" type="presParOf" srcId="{DE1A095E-C9AA-9448-92FE-ED2B0F4E0F19}" destId="{31D61FDD-E425-CA46-B421-A7257C4AFCC8}" srcOrd="0" destOrd="0" presId="urn:microsoft.com/office/officeart/2005/8/layout/list1"/>
    <dgm:cxn modelId="{858170AC-35C4-1B45-B13F-3916EAF53187}" type="presParOf" srcId="{DE1A095E-C9AA-9448-92FE-ED2B0F4E0F19}" destId="{6D8256EC-02B6-5E43-B1F0-66F03A55D308}" srcOrd="1" destOrd="0" presId="urn:microsoft.com/office/officeart/2005/8/layout/list1"/>
    <dgm:cxn modelId="{05C1733F-A510-424F-84F2-23CB8F4F72F4}" type="presParOf" srcId="{9B7E64EC-6076-414B-BF0E-8DFD2305999E}" destId="{93ED5037-AD0F-0843-A2EF-B05C26B5E2C8}" srcOrd="1" destOrd="0" presId="urn:microsoft.com/office/officeart/2005/8/layout/list1"/>
    <dgm:cxn modelId="{33C84F2F-C715-AB4D-A466-AB91398C926F}" type="presParOf" srcId="{9B7E64EC-6076-414B-BF0E-8DFD2305999E}" destId="{1B08CC32-EC2F-5E4C-9663-D9D74EB6F902}"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01398CE1-3F18-EE4D-A29E-779B8ABA2C61}" type="doc">
      <dgm:prSet loTypeId="urn:microsoft.com/office/officeart/2009/3/layout/RandomtoResultProcess" loCatId="process" qsTypeId="urn:microsoft.com/office/officeart/2005/8/quickstyle/simple1" qsCatId="simple" csTypeId="urn:microsoft.com/office/officeart/2005/8/colors/accent2_2" csCatId="accent2" phldr="1"/>
      <dgm:spPr/>
      <dgm:t>
        <a:bodyPr/>
        <a:lstStyle/>
        <a:p>
          <a:endParaRPr lang="en-US"/>
        </a:p>
      </dgm:t>
    </dgm:pt>
    <dgm:pt modelId="{B5FA2E01-E233-5A42-B732-C2F3834700BF}">
      <dgm:prSet/>
      <dgm:spPr/>
      <dgm:t>
        <a:bodyPr/>
        <a:lstStyle/>
        <a:p>
          <a:r>
            <a:rPr lang="en-US"/>
            <a:t>Practice, practice, practice</a:t>
          </a:r>
        </a:p>
      </dgm:t>
    </dgm:pt>
    <dgm:pt modelId="{BED7FA60-5CC7-334B-9B8F-18900337C490}" type="parTrans" cxnId="{66127D4E-B989-ED4E-95FF-FCBA4B1F3030}">
      <dgm:prSet/>
      <dgm:spPr/>
      <dgm:t>
        <a:bodyPr/>
        <a:lstStyle/>
        <a:p>
          <a:endParaRPr lang="en-US"/>
        </a:p>
      </dgm:t>
    </dgm:pt>
    <dgm:pt modelId="{A25A9604-B341-1E4E-9E3F-8B3B54F45D92}" type="sibTrans" cxnId="{66127D4E-B989-ED4E-95FF-FCBA4B1F3030}">
      <dgm:prSet/>
      <dgm:spPr/>
      <dgm:t>
        <a:bodyPr/>
        <a:lstStyle/>
        <a:p>
          <a:endParaRPr lang="en-US"/>
        </a:p>
      </dgm:t>
    </dgm:pt>
    <dgm:pt modelId="{0B567421-9335-554A-8D46-B6131CD1895F}">
      <dgm:prSet/>
      <dgm:spPr/>
      <dgm:t>
        <a:bodyPr/>
        <a:lstStyle/>
        <a:p>
          <a:r>
            <a:rPr lang="en-US"/>
            <a:t>Increases comfort and familiarity while maintaining fidelity</a:t>
          </a:r>
        </a:p>
      </dgm:t>
    </dgm:pt>
    <dgm:pt modelId="{08503D05-8564-A44D-8966-F1E952DFB70F}" type="parTrans" cxnId="{0C43282D-62BC-464B-8423-4DAEEAD39F40}">
      <dgm:prSet/>
      <dgm:spPr/>
      <dgm:t>
        <a:bodyPr/>
        <a:lstStyle/>
        <a:p>
          <a:endParaRPr lang="en-US"/>
        </a:p>
      </dgm:t>
    </dgm:pt>
    <dgm:pt modelId="{1343F959-BD91-2B41-B8F5-4D2E4782E491}" type="sibTrans" cxnId="{0C43282D-62BC-464B-8423-4DAEEAD39F40}">
      <dgm:prSet/>
      <dgm:spPr/>
      <dgm:t>
        <a:bodyPr/>
        <a:lstStyle/>
        <a:p>
          <a:endParaRPr lang="en-US"/>
        </a:p>
      </dgm:t>
    </dgm:pt>
    <dgm:pt modelId="{C8F75D4F-A20D-D845-965E-2C6DCB0FDF99}">
      <dgm:prSet/>
      <dgm:spPr/>
      <dgm:t>
        <a:bodyPr/>
        <a:lstStyle/>
        <a:p>
          <a:r>
            <a:rPr lang="en-US"/>
            <a:t>Decrease the discomfort of using the words and phrases common within this work</a:t>
          </a:r>
        </a:p>
      </dgm:t>
    </dgm:pt>
    <dgm:pt modelId="{052183DC-BB38-6349-9A15-67842489FCC2}" type="parTrans" cxnId="{8FD5DCDF-B0F1-4643-B63E-F844CE89E139}">
      <dgm:prSet/>
      <dgm:spPr/>
      <dgm:t>
        <a:bodyPr/>
        <a:lstStyle/>
        <a:p>
          <a:endParaRPr lang="en-US"/>
        </a:p>
      </dgm:t>
    </dgm:pt>
    <dgm:pt modelId="{B3608EDB-B5F6-5D4E-8E2D-ED11A287ECE5}" type="sibTrans" cxnId="{8FD5DCDF-B0F1-4643-B63E-F844CE89E139}">
      <dgm:prSet/>
      <dgm:spPr/>
      <dgm:t>
        <a:bodyPr/>
        <a:lstStyle/>
        <a:p>
          <a:endParaRPr lang="en-US"/>
        </a:p>
      </dgm:t>
    </dgm:pt>
    <dgm:pt modelId="{B932D507-5949-954D-87E8-DC76C78F5BEA}">
      <dgm:prSet/>
      <dgm:spPr/>
      <dgm:t>
        <a:bodyPr/>
        <a:lstStyle/>
        <a:p>
          <a:r>
            <a:rPr lang="en-US" dirty="0"/>
            <a:t>Improved ability to demonstrate warmth, validation, and unconditional positive regard despite the challenge of the work</a:t>
          </a:r>
        </a:p>
      </dgm:t>
    </dgm:pt>
    <dgm:pt modelId="{0130C47C-58C6-6842-A917-50E36D01CCE3}" type="parTrans" cxnId="{B2815E28-5AE2-044B-82BC-A8FC5DED1C40}">
      <dgm:prSet/>
      <dgm:spPr/>
      <dgm:t>
        <a:bodyPr/>
        <a:lstStyle/>
        <a:p>
          <a:endParaRPr lang="en-US"/>
        </a:p>
      </dgm:t>
    </dgm:pt>
    <dgm:pt modelId="{78AC4366-5888-AA48-A3F6-AE6D0CFE9A3C}" type="sibTrans" cxnId="{B2815E28-5AE2-044B-82BC-A8FC5DED1C40}">
      <dgm:prSet/>
      <dgm:spPr/>
      <dgm:t>
        <a:bodyPr/>
        <a:lstStyle/>
        <a:p>
          <a:endParaRPr lang="en-US"/>
        </a:p>
      </dgm:t>
    </dgm:pt>
    <dgm:pt modelId="{25E68274-177F-3444-B0EA-5FA7F1512C69}">
      <dgm:prSet/>
      <dgm:spPr/>
      <dgm:t>
        <a:bodyPr/>
        <a:lstStyle/>
        <a:p>
          <a:r>
            <a:rPr lang="en-US"/>
            <a:t>Decrease personal anxiety</a:t>
          </a:r>
        </a:p>
      </dgm:t>
    </dgm:pt>
    <dgm:pt modelId="{82779A65-EF85-D944-A6CA-814DAA6E736D}" type="parTrans" cxnId="{35E759A8-3EF8-A04F-BF5A-D1B5F6DEB650}">
      <dgm:prSet/>
      <dgm:spPr/>
      <dgm:t>
        <a:bodyPr/>
        <a:lstStyle/>
        <a:p>
          <a:endParaRPr lang="en-US"/>
        </a:p>
      </dgm:t>
    </dgm:pt>
    <dgm:pt modelId="{FF0AF5EA-069D-9B4A-9F1B-BC6ED580F965}" type="sibTrans" cxnId="{35E759A8-3EF8-A04F-BF5A-D1B5F6DEB650}">
      <dgm:prSet/>
      <dgm:spPr/>
      <dgm:t>
        <a:bodyPr/>
        <a:lstStyle/>
        <a:p>
          <a:endParaRPr lang="en-US"/>
        </a:p>
      </dgm:t>
    </dgm:pt>
    <dgm:pt modelId="{3CF34521-9A38-374A-8467-3BE010A303F1}">
      <dgm:prSet/>
      <dgm:spPr/>
      <dgm:t>
        <a:bodyPr/>
        <a:lstStyle/>
        <a:p>
          <a:r>
            <a:rPr lang="en-US"/>
            <a:t>Maintain a reflective practice</a:t>
          </a:r>
        </a:p>
      </dgm:t>
    </dgm:pt>
    <dgm:pt modelId="{50E5F010-3716-1846-A586-F39635D4EDEC}" type="parTrans" cxnId="{37F2E061-6B3C-D143-A15A-0C20B5DCEE0F}">
      <dgm:prSet/>
      <dgm:spPr/>
      <dgm:t>
        <a:bodyPr/>
        <a:lstStyle/>
        <a:p>
          <a:endParaRPr lang="en-US"/>
        </a:p>
      </dgm:t>
    </dgm:pt>
    <dgm:pt modelId="{D14310B4-6A9D-CF4E-B62F-F21EDDB6FB22}" type="sibTrans" cxnId="{37F2E061-6B3C-D143-A15A-0C20B5DCEE0F}">
      <dgm:prSet/>
      <dgm:spPr/>
      <dgm:t>
        <a:bodyPr/>
        <a:lstStyle/>
        <a:p>
          <a:endParaRPr lang="en-US"/>
        </a:p>
      </dgm:t>
    </dgm:pt>
    <dgm:pt modelId="{F354FD88-C24B-F441-BE70-CDF420DEF650}">
      <dgm:prSet/>
      <dgm:spPr/>
      <dgm:t>
        <a:bodyPr/>
        <a:lstStyle/>
        <a:p>
          <a:r>
            <a:rPr lang="en-US"/>
            <a:t>Consider your own work: strengths and areas for improvement</a:t>
          </a:r>
        </a:p>
      </dgm:t>
    </dgm:pt>
    <dgm:pt modelId="{1F995AB1-B3F0-9E4E-8FA8-505D681C13A0}" type="parTrans" cxnId="{092DA270-830D-5B4F-80E9-DC826A4D559A}">
      <dgm:prSet/>
      <dgm:spPr/>
      <dgm:t>
        <a:bodyPr/>
        <a:lstStyle/>
        <a:p>
          <a:endParaRPr lang="en-US"/>
        </a:p>
      </dgm:t>
    </dgm:pt>
    <dgm:pt modelId="{0A79541B-8432-334A-9F99-2A20B4B6E9AC}" type="sibTrans" cxnId="{092DA270-830D-5B4F-80E9-DC826A4D559A}">
      <dgm:prSet/>
      <dgm:spPr/>
      <dgm:t>
        <a:bodyPr/>
        <a:lstStyle/>
        <a:p>
          <a:endParaRPr lang="en-US"/>
        </a:p>
      </dgm:t>
    </dgm:pt>
    <dgm:pt modelId="{8B257773-6894-6D44-8C46-09CB2762DD6B}">
      <dgm:prSet/>
      <dgm:spPr/>
      <dgm:t>
        <a:bodyPr/>
        <a:lstStyle/>
        <a:p>
          <a:r>
            <a:rPr lang="en-US" dirty="0"/>
            <a:t>Engage in additional learning</a:t>
          </a:r>
        </a:p>
      </dgm:t>
    </dgm:pt>
    <dgm:pt modelId="{22DF9B3C-5015-C542-90B5-10461C34DF87}" type="parTrans" cxnId="{03F67707-CE1F-4A4D-8EB4-2AE707546963}">
      <dgm:prSet/>
      <dgm:spPr/>
      <dgm:t>
        <a:bodyPr/>
        <a:lstStyle/>
        <a:p>
          <a:endParaRPr lang="en-US"/>
        </a:p>
      </dgm:t>
    </dgm:pt>
    <dgm:pt modelId="{BEF56016-322E-1A41-A4A0-3B2B8969E759}" type="sibTrans" cxnId="{03F67707-CE1F-4A4D-8EB4-2AE707546963}">
      <dgm:prSet/>
      <dgm:spPr/>
      <dgm:t>
        <a:bodyPr/>
        <a:lstStyle/>
        <a:p>
          <a:endParaRPr lang="en-US"/>
        </a:p>
      </dgm:t>
    </dgm:pt>
    <dgm:pt modelId="{F81EB5BB-1CBE-8240-AA58-C773B8F64984}">
      <dgm:prSet/>
      <dgm:spPr/>
      <dgm:t>
        <a:bodyPr/>
        <a:lstStyle/>
        <a:p>
          <a:r>
            <a:rPr lang="en-US" dirty="0"/>
            <a:t>Seek supervision, mentorship, consultation, support</a:t>
          </a:r>
        </a:p>
      </dgm:t>
    </dgm:pt>
    <dgm:pt modelId="{6FD7A402-ECC8-2543-BB99-DD830FD6474C}" type="parTrans" cxnId="{DDFC1863-20F4-C240-B80D-18AEB74AA50D}">
      <dgm:prSet/>
      <dgm:spPr/>
      <dgm:t>
        <a:bodyPr/>
        <a:lstStyle/>
        <a:p>
          <a:endParaRPr lang="en-US"/>
        </a:p>
      </dgm:t>
    </dgm:pt>
    <dgm:pt modelId="{631836F5-F650-2B45-ADEB-44F8EFE0F232}" type="sibTrans" cxnId="{DDFC1863-20F4-C240-B80D-18AEB74AA50D}">
      <dgm:prSet/>
      <dgm:spPr/>
      <dgm:t>
        <a:bodyPr/>
        <a:lstStyle/>
        <a:p>
          <a:endParaRPr lang="en-US"/>
        </a:p>
      </dgm:t>
    </dgm:pt>
    <dgm:pt modelId="{8AD86963-B532-E64E-AA59-32CE2D47B134}">
      <dgm:prSet/>
      <dgm:spPr/>
      <dgm:t>
        <a:bodyPr/>
        <a:lstStyle/>
        <a:p>
          <a:r>
            <a:rPr lang="en-US" dirty="0"/>
            <a:t>Remember that most people don’t want to die, they want to end pain and suffering</a:t>
          </a:r>
        </a:p>
      </dgm:t>
    </dgm:pt>
    <dgm:pt modelId="{39B44D4F-8051-B44C-AD3F-965EBC608DA8}" type="parTrans" cxnId="{A8D6B2AD-6FD6-E946-884A-DD589571F035}">
      <dgm:prSet/>
      <dgm:spPr/>
      <dgm:t>
        <a:bodyPr/>
        <a:lstStyle/>
        <a:p>
          <a:endParaRPr lang="en-US"/>
        </a:p>
      </dgm:t>
    </dgm:pt>
    <dgm:pt modelId="{8455A72C-4BDC-2249-B570-34E692EFA7DA}" type="sibTrans" cxnId="{A8D6B2AD-6FD6-E946-884A-DD589571F035}">
      <dgm:prSet/>
      <dgm:spPr/>
      <dgm:t>
        <a:bodyPr/>
        <a:lstStyle/>
        <a:p>
          <a:endParaRPr lang="en-US"/>
        </a:p>
      </dgm:t>
    </dgm:pt>
    <dgm:pt modelId="{1A3A7FF6-217D-0F47-8049-0EE5C1D332D7}">
      <dgm:prSet/>
      <dgm:spPr/>
      <dgm:t>
        <a:bodyPr/>
        <a:lstStyle/>
        <a:p>
          <a:r>
            <a:rPr lang="en-US" dirty="0"/>
            <a:t>You are an important link and helping them create a way out of suffering and reconnecting with a life that feels worth living</a:t>
          </a:r>
        </a:p>
      </dgm:t>
    </dgm:pt>
    <dgm:pt modelId="{B0DE1B24-87CE-F642-A25D-E08064BDD43D}" type="parTrans" cxnId="{4554511C-9DF2-EF4E-A1D5-325D8D66D716}">
      <dgm:prSet/>
      <dgm:spPr/>
      <dgm:t>
        <a:bodyPr/>
        <a:lstStyle/>
        <a:p>
          <a:endParaRPr lang="en-US"/>
        </a:p>
      </dgm:t>
    </dgm:pt>
    <dgm:pt modelId="{1175C653-634A-8D48-B19B-99DCEFD18C6B}" type="sibTrans" cxnId="{4554511C-9DF2-EF4E-A1D5-325D8D66D716}">
      <dgm:prSet/>
      <dgm:spPr/>
      <dgm:t>
        <a:bodyPr/>
        <a:lstStyle/>
        <a:p>
          <a:endParaRPr lang="en-US"/>
        </a:p>
      </dgm:t>
    </dgm:pt>
    <dgm:pt modelId="{C169677A-0791-C14C-9D13-A0255C9319AB}" type="pres">
      <dgm:prSet presAssocID="{01398CE1-3F18-EE4D-A29E-779B8ABA2C61}" presName="Name0" presStyleCnt="0">
        <dgm:presLayoutVars>
          <dgm:dir/>
          <dgm:animOne val="branch"/>
          <dgm:animLvl val="lvl"/>
        </dgm:presLayoutVars>
      </dgm:prSet>
      <dgm:spPr/>
    </dgm:pt>
    <dgm:pt modelId="{E4AF41FE-E20B-9E49-8AC0-9D57BE613A5F}" type="pres">
      <dgm:prSet presAssocID="{B5FA2E01-E233-5A42-B732-C2F3834700BF}" presName="chaos" presStyleCnt="0"/>
      <dgm:spPr/>
    </dgm:pt>
    <dgm:pt modelId="{C9826654-C4FC-5248-AC0C-33EBB5C49283}" type="pres">
      <dgm:prSet presAssocID="{B5FA2E01-E233-5A42-B732-C2F3834700BF}" presName="parTx1" presStyleLbl="revTx" presStyleIdx="0" presStyleCnt="5"/>
      <dgm:spPr/>
    </dgm:pt>
    <dgm:pt modelId="{0D7A8D16-435B-1D44-A87E-05D189260113}" type="pres">
      <dgm:prSet presAssocID="{B5FA2E01-E233-5A42-B732-C2F3834700BF}" presName="desTx1" presStyleLbl="revTx" presStyleIdx="1" presStyleCnt="5">
        <dgm:presLayoutVars>
          <dgm:bulletEnabled val="1"/>
        </dgm:presLayoutVars>
      </dgm:prSet>
      <dgm:spPr/>
    </dgm:pt>
    <dgm:pt modelId="{3401722C-ADCE-1F49-B8B4-615C7093C350}" type="pres">
      <dgm:prSet presAssocID="{B5FA2E01-E233-5A42-B732-C2F3834700BF}" presName="c1" presStyleLbl="node1" presStyleIdx="0" presStyleCnt="19"/>
      <dgm:spPr/>
    </dgm:pt>
    <dgm:pt modelId="{7E2F97EE-3D9E-AC46-BAA8-CB60BA2DFA4B}" type="pres">
      <dgm:prSet presAssocID="{B5FA2E01-E233-5A42-B732-C2F3834700BF}" presName="c2" presStyleLbl="node1" presStyleIdx="1" presStyleCnt="19"/>
      <dgm:spPr/>
    </dgm:pt>
    <dgm:pt modelId="{DBE997CD-D581-594C-B4E9-D1F4B217DD93}" type="pres">
      <dgm:prSet presAssocID="{B5FA2E01-E233-5A42-B732-C2F3834700BF}" presName="c3" presStyleLbl="node1" presStyleIdx="2" presStyleCnt="19"/>
      <dgm:spPr/>
    </dgm:pt>
    <dgm:pt modelId="{3F4439A0-E4AD-D247-9CFF-D96E6C49673B}" type="pres">
      <dgm:prSet presAssocID="{B5FA2E01-E233-5A42-B732-C2F3834700BF}" presName="c4" presStyleLbl="node1" presStyleIdx="3" presStyleCnt="19"/>
      <dgm:spPr/>
    </dgm:pt>
    <dgm:pt modelId="{4435268A-4918-9E48-94A5-94945268C3D7}" type="pres">
      <dgm:prSet presAssocID="{B5FA2E01-E233-5A42-B732-C2F3834700BF}" presName="c5" presStyleLbl="node1" presStyleIdx="4" presStyleCnt="19"/>
      <dgm:spPr/>
    </dgm:pt>
    <dgm:pt modelId="{FA4C8C3B-E707-A748-AB51-731DB60D37A8}" type="pres">
      <dgm:prSet presAssocID="{B5FA2E01-E233-5A42-B732-C2F3834700BF}" presName="c6" presStyleLbl="node1" presStyleIdx="5" presStyleCnt="19"/>
      <dgm:spPr/>
    </dgm:pt>
    <dgm:pt modelId="{BDF34B2A-EECB-A34A-A93A-6366F5BDAC9D}" type="pres">
      <dgm:prSet presAssocID="{B5FA2E01-E233-5A42-B732-C2F3834700BF}" presName="c7" presStyleLbl="node1" presStyleIdx="6" presStyleCnt="19"/>
      <dgm:spPr/>
    </dgm:pt>
    <dgm:pt modelId="{2497D3CE-5E2C-2C48-9AFC-77AA27F851A0}" type="pres">
      <dgm:prSet presAssocID="{B5FA2E01-E233-5A42-B732-C2F3834700BF}" presName="c8" presStyleLbl="node1" presStyleIdx="7" presStyleCnt="19"/>
      <dgm:spPr/>
    </dgm:pt>
    <dgm:pt modelId="{9A52D4C0-806F-AA4F-8516-98172E226C0A}" type="pres">
      <dgm:prSet presAssocID="{B5FA2E01-E233-5A42-B732-C2F3834700BF}" presName="c9" presStyleLbl="node1" presStyleIdx="8" presStyleCnt="19"/>
      <dgm:spPr/>
    </dgm:pt>
    <dgm:pt modelId="{188565C6-90FB-0041-B56D-11FCF3285CD6}" type="pres">
      <dgm:prSet presAssocID="{B5FA2E01-E233-5A42-B732-C2F3834700BF}" presName="c10" presStyleLbl="node1" presStyleIdx="9" presStyleCnt="19"/>
      <dgm:spPr/>
    </dgm:pt>
    <dgm:pt modelId="{0861B84B-92F6-284D-A599-3123B8A46B97}" type="pres">
      <dgm:prSet presAssocID="{B5FA2E01-E233-5A42-B732-C2F3834700BF}" presName="c11" presStyleLbl="node1" presStyleIdx="10" presStyleCnt="19"/>
      <dgm:spPr/>
    </dgm:pt>
    <dgm:pt modelId="{FE78F2BC-A2C7-F344-BA96-E3901CF632D0}" type="pres">
      <dgm:prSet presAssocID="{B5FA2E01-E233-5A42-B732-C2F3834700BF}" presName="c12" presStyleLbl="node1" presStyleIdx="11" presStyleCnt="19"/>
      <dgm:spPr/>
    </dgm:pt>
    <dgm:pt modelId="{3694FB1F-32D0-7849-BF60-5B74ACEEDC38}" type="pres">
      <dgm:prSet presAssocID="{B5FA2E01-E233-5A42-B732-C2F3834700BF}" presName="c13" presStyleLbl="node1" presStyleIdx="12" presStyleCnt="19"/>
      <dgm:spPr/>
    </dgm:pt>
    <dgm:pt modelId="{A34CA690-3C9A-B54B-9636-07E275CB89B6}" type="pres">
      <dgm:prSet presAssocID="{B5FA2E01-E233-5A42-B732-C2F3834700BF}" presName="c14" presStyleLbl="node1" presStyleIdx="13" presStyleCnt="19"/>
      <dgm:spPr/>
    </dgm:pt>
    <dgm:pt modelId="{C823BE72-881A-4140-97D2-9C553DEA8425}" type="pres">
      <dgm:prSet presAssocID="{B5FA2E01-E233-5A42-B732-C2F3834700BF}" presName="c15" presStyleLbl="node1" presStyleIdx="14" presStyleCnt="19"/>
      <dgm:spPr/>
    </dgm:pt>
    <dgm:pt modelId="{6A121019-A7B3-E94E-A958-9F50502315BA}" type="pres">
      <dgm:prSet presAssocID="{B5FA2E01-E233-5A42-B732-C2F3834700BF}" presName="c16" presStyleLbl="node1" presStyleIdx="15" presStyleCnt="19"/>
      <dgm:spPr/>
    </dgm:pt>
    <dgm:pt modelId="{ECC3B266-DA14-C24E-91F4-A07D40064073}" type="pres">
      <dgm:prSet presAssocID="{B5FA2E01-E233-5A42-B732-C2F3834700BF}" presName="c17" presStyleLbl="node1" presStyleIdx="16" presStyleCnt="19"/>
      <dgm:spPr/>
    </dgm:pt>
    <dgm:pt modelId="{7403E019-EB62-5741-9F41-C471AA828A8F}" type="pres">
      <dgm:prSet presAssocID="{B5FA2E01-E233-5A42-B732-C2F3834700BF}" presName="c18" presStyleLbl="node1" presStyleIdx="17" presStyleCnt="19"/>
      <dgm:spPr/>
    </dgm:pt>
    <dgm:pt modelId="{E132FE58-AFE9-3B4F-A8E4-C3E15471BED0}" type="pres">
      <dgm:prSet presAssocID="{A25A9604-B341-1E4E-9E3F-8B3B54F45D92}" presName="chevronComposite1" presStyleCnt="0"/>
      <dgm:spPr/>
    </dgm:pt>
    <dgm:pt modelId="{5029EFAF-2734-F449-AE80-8C1724BAB66D}" type="pres">
      <dgm:prSet presAssocID="{A25A9604-B341-1E4E-9E3F-8B3B54F45D92}" presName="chevron1" presStyleLbl="sibTrans2D1" presStyleIdx="0" presStyleCnt="2"/>
      <dgm:spPr/>
    </dgm:pt>
    <dgm:pt modelId="{AEB35AC6-486F-294F-A99B-58AE0F0CEA26}" type="pres">
      <dgm:prSet presAssocID="{A25A9604-B341-1E4E-9E3F-8B3B54F45D92}" presName="spChevron1" presStyleCnt="0"/>
      <dgm:spPr/>
    </dgm:pt>
    <dgm:pt modelId="{DEF68125-E124-ED4C-B9BC-B57E809D71E0}" type="pres">
      <dgm:prSet presAssocID="{3CF34521-9A38-374A-8467-3BE010A303F1}" presName="middle" presStyleCnt="0"/>
      <dgm:spPr/>
    </dgm:pt>
    <dgm:pt modelId="{1E774301-FE19-C94C-9EB5-7E8C9A3D4C76}" type="pres">
      <dgm:prSet presAssocID="{3CF34521-9A38-374A-8467-3BE010A303F1}" presName="parTxMid" presStyleLbl="revTx" presStyleIdx="2" presStyleCnt="5"/>
      <dgm:spPr/>
    </dgm:pt>
    <dgm:pt modelId="{3EAC51CF-6151-B74C-9FEC-1C409CEB66C3}" type="pres">
      <dgm:prSet presAssocID="{3CF34521-9A38-374A-8467-3BE010A303F1}" presName="desTxMid" presStyleLbl="revTx" presStyleIdx="3" presStyleCnt="5">
        <dgm:presLayoutVars>
          <dgm:bulletEnabled val="1"/>
        </dgm:presLayoutVars>
      </dgm:prSet>
      <dgm:spPr/>
    </dgm:pt>
    <dgm:pt modelId="{95A37A98-747A-5444-ABD4-F75E97489240}" type="pres">
      <dgm:prSet presAssocID="{3CF34521-9A38-374A-8467-3BE010A303F1}" presName="spMid" presStyleCnt="0"/>
      <dgm:spPr/>
    </dgm:pt>
    <dgm:pt modelId="{13548CD1-AC73-E541-AE39-43C185894BE3}" type="pres">
      <dgm:prSet presAssocID="{D14310B4-6A9D-CF4E-B62F-F21EDDB6FB22}" presName="chevronComposite1" presStyleCnt="0"/>
      <dgm:spPr/>
    </dgm:pt>
    <dgm:pt modelId="{66049CAC-7CCD-B74F-A54B-7071E2BF585D}" type="pres">
      <dgm:prSet presAssocID="{D14310B4-6A9D-CF4E-B62F-F21EDDB6FB22}" presName="chevron1" presStyleLbl="sibTrans2D1" presStyleIdx="1" presStyleCnt="2"/>
      <dgm:spPr/>
    </dgm:pt>
    <dgm:pt modelId="{1D7D7175-6488-CD42-BA3D-0CD57A28406C}" type="pres">
      <dgm:prSet presAssocID="{D14310B4-6A9D-CF4E-B62F-F21EDDB6FB22}" presName="spChevron1" presStyleCnt="0"/>
      <dgm:spPr/>
    </dgm:pt>
    <dgm:pt modelId="{0119D56A-01C4-AF4C-8859-E8860A6A2AD8}" type="pres">
      <dgm:prSet presAssocID="{8AD86963-B532-E64E-AA59-32CE2D47B134}" presName="last" presStyleCnt="0"/>
      <dgm:spPr/>
    </dgm:pt>
    <dgm:pt modelId="{51FED606-9597-FA4A-B7B2-91A5DACD496E}" type="pres">
      <dgm:prSet presAssocID="{8AD86963-B532-E64E-AA59-32CE2D47B134}" presName="circleTx" presStyleLbl="node1" presStyleIdx="18" presStyleCnt="19"/>
      <dgm:spPr/>
    </dgm:pt>
    <dgm:pt modelId="{00B260FE-3B90-074E-B998-969496295D6C}" type="pres">
      <dgm:prSet presAssocID="{8AD86963-B532-E64E-AA59-32CE2D47B134}" presName="desTxN" presStyleLbl="revTx" presStyleIdx="4" presStyleCnt="5">
        <dgm:presLayoutVars>
          <dgm:bulletEnabled val="1"/>
        </dgm:presLayoutVars>
      </dgm:prSet>
      <dgm:spPr/>
    </dgm:pt>
    <dgm:pt modelId="{C79D5CBC-DE03-8741-95FF-8A951BD714A2}" type="pres">
      <dgm:prSet presAssocID="{8AD86963-B532-E64E-AA59-32CE2D47B134}" presName="spN" presStyleCnt="0"/>
      <dgm:spPr/>
    </dgm:pt>
  </dgm:ptLst>
  <dgm:cxnLst>
    <dgm:cxn modelId="{03F67707-CE1F-4A4D-8EB4-2AE707546963}" srcId="{3CF34521-9A38-374A-8467-3BE010A303F1}" destId="{8B257773-6894-6D44-8C46-09CB2762DD6B}" srcOrd="1" destOrd="0" parTransId="{22DF9B3C-5015-C542-90B5-10461C34DF87}" sibTransId="{BEF56016-322E-1A41-A4A0-3B2B8969E759}"/>
    <dgm:cxn modelId="{4554511C-9DF2-EF4E-A1D5-325D8D66D716}" srcId="{8AD86963-B532-E64E-AA59-32CE2D47B134}" destId="{1A3A7FF6-217D-0F47-8049-0EE5C1D332D7}" srcOrd="0" destOrd="0" parTransId="{B0DE1B24-87CE-F642-A25D-E08064BDD43D}" sibTransId="{1175C653-634A-8D48-B19B-99DCEFD18C6B}"/>
    <dgm:cxn modelId="{010E9C23-1669-9C42-A1C3-234C3B36006E}" type="presOf" srcId="{1A3A7FF6-217D-0F47-8049-0EE5C1D332D7}" destId="{00B260FE-3B90-074E-B998-969496295D6C}" srcOrd="0" destOrd="0" presId="urn:microsoft.com/office/officeart/2009/3/layout/RandomtoResultProcess"/>
    <dgm:cxn modelId="{B2815E28-5AE2-044B-82BC-A8FC5DED1C40}" srcId="{B5FA2E01-E233-5A42-B732-C2F3834700BF}" destId="{B932D507-5949-954D-87E8-DC76C78F5BEA}" srcOrd="2" destOrd="0" parTransId="{0130C47C-58C6-6842-A917-50E36D01CCE3}" sibTransId="{78AC4366-5888-AA48-A3F6-AE6D0CFE9A3C}"/>
    <dgm:cxn modelId="{0C43282D-62BC-464B-8423-4DAEEAD39F40}" srcId="{B5FA2E01-E233-5A42-B732-C2F3834700BF}" destId="{0B567421-9335-554A-8D46-B6131CD1895F}" srcOrd="0" destOrd="0" parTransId="{08503D05-8564-A44D-8966-F1E952DFB70F}" sibTransId="{1343F959-BD91-2B41-B8F5-4D2E4782E491}"/>
    <dgm:cxn modelId="{4AAFC55D-F9B1-DA45-A8CE-508633060E2C}" type="presOf" srcId="{B5FA2E01-E233-5A42-B732-C2F3834700BF}" destId="{C9826654-C4FC-5248-AC0C-33EBB5C49283}" srcOrd="0" destOrd="0" presId="urn:microsoft.com/office/officeart/2009/3/layout/RandomtoResultProcess"/>
    <dgm:cxn modelId="{37F2E061-6B3C-D143-A15A-0C20B5DCEE0F}" srcId="{01398CE1-3F18-EE4D-A29E-779B8ABA2C61}" destId="{3CF34521-9A38-374A-8467-3BE010A303F1}" srcOrd="1" destOrd="0" parTransId="{50E5F010-3716-1846-A586-F39635D4EDEC}" sibTransId="{D14310B4-6A9D-CF4E-B62F-F21EDDB6FB22}"/>
    <dgm:cxn modelId="{DDFC1863-20F4-C240-B80D-18AEB74AA50D}" srcId="{3CF34521-9A38-374A-8467-3BE010A303F1}" destId="{F81EB5BB-1CBE-8240-AA58-C773B8F64984}" srcOrd="2" destOrd="0" parTransId="{6FD7A402-ECC8-2543-BB99-DD830FD6474C}" sibTransId="{631836F5-F650-2B45-ADEB-44F8EFE0F232}"/>
    <dgm:cxn modelId="{C43EA24B-D77E-DD4D-B852-491CA145BD65}" type="presOf" srcId="{25E68274-177F-3444-B0EA-5FA7F1512C69}" destId="{0D7A8D16-435B-1D44-A87E-05D189260113}" srcOrd="0" destOrd="3" presId="urn:microsoft.com/office/officeart/2009/3/layout/RandomtoResultProcess"/>
    <dgm:cxn modelId="{66127D4E-B989-ED4E-95FF-FCBA4B1F3030}" srcId="{01398CE1-3F18-EE4D-A29E-779B8ABA2C61}" destId="{B5FA2E01-E233-5A42-B732-C2F3834700BF}" srcOrd="0" destOrd="0" parTransId="{BED7FA60-5CC7-334B-9B8F-18900337C490}" sibTransId="{A25A9604-B341-1E4E-9E3F-8B3B54F45D92}"/>
    <dgm:cxn modelId="{092DA270-830D-5B4F-80E9-DC826A4D559A}" srcId="{3CF34521-9A38-374A-8467-3BE010A303F1}" destId="{F354FD88-C24B-F441-BE70-CDF420DEF650}" srcOrd="0" destOrd="0" parTransId="{1F995AB1-B3F0-9E4E-8FA8-505D681C13A0}" sibTransId="{0A79541B-8432-334A-9F99-2A20B4B6E9AC}"/>
    <dgm:cxn modelId="{55BEE058-B86B-2141-9341-96DD331C39F7}" type="presOf" srcId="{8AD86963-B532-E64E-AA59-32CE2D47B134}" destId="{51FED606-9597-FA4A-B7B2-91A5DACD496E}" srcOrd="0" destOrd="0" presId="urn:microsoft.com/office/officeart/2009/3/layout/RandomtoResultProcess"/>
    <dgm:cxn modelId="{9C93047A-4413-E549-B297-7E52C405EEAC}" type="presOf" srcId="{F81EB5BB-1CBE-8240-AA58-C773B8F64984}" destId="{3EAC51CF-6151-B74C-9FEC-1C409CEB66C3}" srcOrd="0" destOrd="2" presId="urn:microsoft.com/office/officeart/2009/3/layout/RandomtoResultProcess"/>
    <dgm:cxn modelId="{35E759A8-3EF8-A04F-BF5A-D1B5F6DEB650}" srcId="{B5FA2E01-E233-5A42-B732-C2F3834700BF}" destId="{25E68274-177F-3444-B0EA-5FA7F1512C69}" srcOrd="3" destOrd="0" parTransId="{82779A65-EF85-D944-A6CA-814DAA6E736D}" sibTransId="{FF0AF5EA-069D-9B4A-9F1B-BC6ED580F965}"/>
    <dgm:cxn modelId="{3B3667AB-35E4-F942-B7BA-90F67A66702D}" type="presOf" srcId="{B932D507-5949-954D-87E8-DC76C78F5BEA}" destId="{0D7A8D16-435B-1D44-A87E-05D189260113}" srcOrd="0" destOrd="2" presId="urn:microsoft.com/office/officeart/2009/3/layout/RandomtoResultProcess"/>
    <dgm:cxn modelId="{A8D6B2AD-6FD6-E946-884A-DD589571F035}" srcId="{01398CE1-3F18-EE4D-A29E-779B8ABA2C61}" destId="{8AD86963-B532-E64E-AA59-32CE2D47B134}" srcOrd="2" destOrd="0" parTransId="{39B44D4F-8051-B44C-AD3F-965EBC608DA8}" sibTransId="{8455A72C-4BDC-2249-B570-34E692EFA7DA}"/>
    <dgm:cxn modelId="{9436DBAE-93A8-BD4F-B7B4-454B413A796C}" type="presOf" srcId="{0B567421-9335-554A-8D46-B6131CD1895F}" destId="{0D7A8D16-435B-1D44-A87E-05D189260113}" srcOrd="0" destOrd="0" presId="urn:microsoft.com/office/officeart/2009/3/layout/RandomtoResultProcess"/>
    <dgm:cxn modelId="{4BA456B7-DDEE-7444-942F-4CBFAF87818B}" type="presOf" srcId="{C8F75D4F-A20D-D845-965E-2C6DCB0FDF99}" destId="{0D7A8D16-435B-1D44-A87E-05D189260113}" srcOrd="0" destOrd="1" presId="urn:microsoft.com/office/officeart/2009/3/layout/RandomtoResultProcess"/>
    <dgm:cxn modelId="{1A4781BB-2DA7-F24F-9E96-D1A7C28687F4}" type="presOf" srcId="{F354FD88-C24B-F441-BE70-CDF420DEF650}" destId="{3EAC51CF-6151-B74C-9FEC-1C409CEB66C3}" srcOrd="0" destOrd="0" presId="urn:microsoft.com/office/officeart/2009/3/layout/RandomtoResultProcess"/>
    <dgm:cxn modelId="{0B9330CC-42E9-2444-9C7E-1DB33810377B}" type="presOf" srcId="{8B257773-6894-6D44-8C46-09CB2762DD6B}" destId="{3EAC51CF-6151-B74C-9FEC-1C409CEB66C3}" srcOrd="0" destOrd="1" presId="urn:microsoft.com/office/officeart/2009/3/layout/RandomtoResultProcess"/>
    <dgm:cxn modelId="{8FD5DCDF-B0F1-4643-B63E-F844CE89E139}" srcId="{B5FA2E01-E233-5A42-B732-C2F3834700BF}" destId="{C8F75D4F-A20D-D845-965E-2C6DCB0FDF99}" srcOrd="1" destOrd="0" parTransId="{052183DC-BB38-6349-9A15-67842489FCC2}" sibTransId="{B3608EDB-B5F6-5D4E-8E2D-ED11A287ECE5}"/>
    <dgm:cxn modelId="{7C414FE6-20CC-5143-96ED-97686A385245}" type="presOf" srcId="{01398CE1-3F18-EE4D-A29E-779B8ABA2C61}" destId="{C169677A-0791-C14C-9D13-A0255C9319AB}" srcOrd="0" destOrd="0" presId="urn:microsoft.com/office/officeart/2009/3/layout/RandomtoResultProcess"/>
    <dgm:cxn modelId="{152E0EFC-1492-2843-9D7B-E9952F0C797B}" type="presOf" srcId="{3CF34521-9A38-374A-8467-3BE010A303F1}" destId="{1E774301-FE19-C94C-9EB5-7E8C9A3D4C76}" srcOrd="0" destOrd="0" presId="urn:microsoft.com/office/officeart/2009/3/layout/RandomtoResultProcess"/>
    <dgm:cxn modelId="{FE73F838-D960-4A4A-9201-608A9A7A254C}" type="presParOf" srcId="{C169677A-0791-C14C-9D13-A0255C9319AB}" destId="{E4AF41FE-E20B-9E49-8AC0-9D57BE613A5F}" srcOrd="0" destOrd="0" presId="urn:microsoft.com/office/officeart/2009/3/layout/RandomtoResultProcess"/>
    <dgm:cxn modelId="{B30BBCE6-4C0F-6649-A436-003D46A06DEC}" type="presParOf" srcId="{E4AF41FE-E20B-9E49-8AC0-9D57BE613A5F}" destId="{C9826654-C4FC-5248-AC0C-33EBB5C49283}" srcOrd="0" destOrd="0" presId="urn:microsoft.com/office/officeart/2009/3/layout/RandomtoResultProcess"/>
    <dgm:cxn modelId="{2B9C5C50-1E90-E64E-82DC-948CADE191D0}" type="presParOf" srcId="{E4AF41FE-E20B-9E49-8AC0-9D57BE613A5F}" destId="{0D7A8D16-435B-1D44-A87E-05D189260113}" srcOrd="1" destOrd="0" presId="urn:microsoft.com/office/officeart/2009/3/layout/RandomtoResultProcess"/>
    <dgm:cxn modelId="{F61F0A40-C0BD-3D40-B463-30682C27E19A}" type="presParOf" srcId="{E4AF41FE-E20B-9E49-8AC0-9D57BE613A5F}" destId="{3401722C-ADCE-1F49-B8B4-615C7093C350}" srcOrd="2" destOrd="0" presId="urn:microsoft.com/office/officeart/2009/3/layout/RandomtoResultProcess"/>
    <dgm:cxn modelId="{79AD42E7-74AF-454E-9447-8C3848D4DF18}" type="presParOf" srcId="{E4AF41FE-E20B-9E49-8AC0-9D57BE613A5F}" destId="{7E2F97EE-3D9E-AC46-BAA8-CB60BA2DFA4B}" srcOrd="3" destOrd="0" presId="urn:microsoft.com/office/officeart/2009/3/layout/RandomtoResultProcess"/>
    <dgm:cxn modelId="{6243ED41-071E-E445-9A06-8A9CF65FC7E8}" type="presParOf" srcId="{E4AF41FE-E20B-9E49-8AC0-9D57BE613A5F}" destId="{DBE997CD-D581-594C-B4E9-D1F4B217DD93}" srcOrd="4" destOrd="0" presId="urn:microsoft.com/office/officeart/2009/3/layout/RandomtoResultProcess"/>
    <dgm:cxn modelId="{5373B5AB-874E-2941-B213-E9718843BDF6}" type="presParOf" srcId="{E4AF41FE-E20B-9E49-8AC0-9D57BE613A5F}" destId="{3F4439A0-E4AD-D247-9CFF-D96E6C49673B}" srcOrd="5" destOrd="0" presId="urn:microsoft.com/office/officeart/2009/3/layout/RandomtoResultProcess"/>
    <dgm:cxn modelId="{76ED2594-EA83-DE40-8DE5-EE92B8C89CD4}" type="presParOf" srcId="{E4AF41FE-E20B-9E49-8AC0-9D57BE613A5F}" destId="{4435268A-4918-9E48-94A5-94945268C3D7}" srcOrd="6" destOrd="0" presId="urn:microsoft.com/office/officeart/2009/3/layout/RandomtoResultProcess"/>
    <dgm:cxn modelId="{4BE08573-FC37-754C-B184-13E3A1C73AB6}" type="presParOf" srcId="{E4AF41FE-E20B-9E49-8AC0-9D57BE613A5F}" destId="{FA4C8C3B-E707-A748-AB51-731DB60D37A8}" srcOrd="7" destOrd="0" presId="urn:microsoft.com/office/officeart/2009/3/layout/RandomtoResultProcess"/>
    <dgm:cxn modelId="{869C0BA5-4073-DF46-8349-95B9FE16A264}" type="presParOf" srcId="{E4AF41FE-E20B-9E49-8AC0-9D57BE613A5F}" destId="{BDF34B2A-EECB-A34A-A93A-6366F5BDAC9D}" srcOrd="8" destOrd="0" presId="urn:microsoft.com/office/officeart/2009/3/layout/RandomtoResultProcess"/>
    <dgm:cxn modelId="{3F18A2B0-7413-6C4B-AD86-265CF4A045C2}" type="presParOf" srcId="{E4AF41FE-E20B-9E49-8AC0-9D57BE613A5F}" destId="{2497D3CE-5E2C-2C48-9AFC-77AA27F851A0}" srcOrd="9" destOrd="0" presId="urn:microsoft.com/office/officeart/2009/3/layout/RandomtoResultProcess"/>
    <dgm:cxn modelId="{01CFC3DF-E08E-404B-A202-44A69712FF94}" type="presParOf" srcId="{E4AF41FE-E20B-9E49-8AC0-9D57BE613A5F}" destId="{9A52D4C0-806F-AA4F-8516-98172E226C0A}" srcOrd="10" destOrd="0" presId="urn:microsoft.com/office/officeart/2009/3/layout/RandomtoResultProcess"/>
    <dgm:cxn modelId="{5F983692-AD33-AB41-9F07-4DC912AC1ABC}" type="presParOf" srcId="{E4AF41FE-E20B-9E49-8AC0-9D57BE613A5F}" destId="{188565C6-90FB-0041-B56D-11FCF3285CD6}" srcOrd="11" destOrd="0" presId="urn:microsoft.com/office/officeart/2009/3/layout/RandomtoResultProcess"/>
    <dgm:cxn modelId="{162BB5A6-C20E-D149-8C54-6E909997C0DE}" type="presParOf" srcId="{E4AF41FE-E20B-9E49-8AC0-9D57BE613A5F}" destId="{0861B84B-92F6-284D-A599-3123B8A46B97}" srcOrd="12" destOrd="0" presId="urn:microsoft.com/office/officeart/2009/3/layout/RandomtoResultProcess"/>
    <dgm:cxn modelId="{38AD6CBF-7CDD-164B-9132-D8B2E4A7E84B}" type="presParOf" srcId="{E4AF41FE-E20B-9E49-8AC0-9D57BE613A5F}" destId="{FE78F2BC-A2C7-F344-BA96-E3901CF632D0}" srcOrd="13" destOrd="0" presId="urn:microsoft.com/office/officeart/2009/3/layout/RandomtoResultProcess"/>
    <dgm:cxn modelId="{3F7EBD6A-5C3F-4D46-9AE4-4B9F14CDF962}" type="presParOf" srcId="{E4AF41FE-E20B-9E49-8AC0-9D57BE613A5F}" destId="{3694FB1F-32D0-7849-BF60-5B74ACEEDC38}" srcOrd="14" destOrd="0" presId="urn:microsoft.com/office/officeart/2009/3/layout/RandomtoResultProcess"/>
    <dgm:cxn modelId="{DB1A60D9-4366-DD4C-AEA9-F27471ED2779}" type="presParOf" srcId="{E4AF41FE-E20B-9E49-8AC0-9D57BE613A5F}" destId="{A34CA690-3C9A-B54B-9636-07E275CB89B6}" srcOrd="15" destOrd="0" presId="urn:microsoft.com/office/officeart/2009/3/layout/RandomtoResultProcess"/>
    <dgm:cxn modelId="{A83986F3-F555-8B4F-8593-C6DF7BBA51FC}" type="presParOf" srcId="{E4AF41FE-E20B-9E49-8AC0-9D57BE613A5F}" destId="{C823BE72-881A-4140-97D2-9C553DEA8425}" srcOrd="16" destOrd="0" presId="urn:microsoft.com/office/officeart/2009/3/layout/RandomtoResultProcess"/>
    <dgm:cxn modelId="{3674BAF2-73D4-E44F-9624-677E4C5F58B2}" type="presParOf" srcId="{E4AF41FE-E20B-9E49-8AC0-9D57BE613A5F}" destId="{6A121019-A7B3-E94E-A958-9F50502315BA}" srcOrd="17" destOrd="0" presId="urn:microsoft.com/office/officeart/2009/3/layout/RandomtoResultProcess"/>
    <dgm:cxn modelId="{54F9EA80-E8B6-6349-A877-C316F6B71670}" type="presParOf" srcId="{E4AF41FE-E20B-9E49-8AC0-9D57BE613A5F}" destId="{ECC3B266-DA14-C24E-91F4-A07D40064073}" srcOrd="18" destOrd="0" presId="urn:microsoft.com/office/officeart/2009/3/layout/RandomtoResultProcess"/>
    <dgm:cxn modelId="{4EB8BB36-D19C-EC4F-8466-8DC55E788A72}" type="presParOf" srcId="{E4AF41FE-E20B-9E49-8AC0-9D57BE613A5F}" destId="{7403E019-EB62-5741-9F41-C471AA828A8F}" srcOrd="19" destOrd="0" presId="urn:microsoft.com/office/officeart/2009/3/layout/RandomtoResultProcess"/>
    <dgm:cxn modelId="{2A2F6B57-1783-8743-A7A3-E3C4C0399286}" type="presParOf" srcId="{C169677A-0791-C14C-9D13-A0255C9319AB}" destId="{E132FE58-AFE9-3B4F-A8E4-C3E15471BED0}" srcOrd="1" destOrd="0" presId="urn:microsoft.com/office/officeart/2009/3/layout/RandomtoResultProcess"/>
    <dgm:cxn modelId="{11807E46-4E0D-0F47-BCE3-2172860A20B7}" type="presParOf" srcId="{E132FE58-AFE9-3B4F-A8E4-C3E15471BED0}" destId="{5029EFAF-2734-F449-AE80-8C1724BAB66D}" srcOrd="0" destOrd="0" presId="urn:microsoft.com/office/officeart/2009/3/layout/RandomtoResultProcess"/>
    <dgm:cxn modelId="{260438C2-3BD2-A748-92F4-759B73E7E4E5}" type="presParOf" srcId="{E132FE58-AFE9-3B4F-A8E4-C3E15471BED0}" destId="{AEB35AC6-486F-294F-A99B-58AE0F0CEA26}" srcOrd="1" destOrd="0" presId="urn:microsoft.com/office/officeart/2009/3/layout/RandomtoResultProcess"/>
    <dgm:cxn modelId="{FB5FAABA-BF5B-E149-99C4-8654C713E4B1}" type="presParOf" srcId="{C169677A-0791-C14C-9D13-A0255C9319AB}" destId="{DEF68125-E124-ED4C-B9BC-B57E809D71E0}" srcOrd="2" destOrd="0" presId="urn:microsoft.com/office/officeart/2009/3/layout/RandomtoResultProcess"/>
    <dgm:cxn modelId="{BB324572-26D8-A341-A67E-25798A62EAB7}" type="presParOf" srcId="{DEF68125-E124-ED4C-B9BC-B57E809D71E0}" destId="{1E774301-FE19-C94C-9EB5-7E8C9A3D4C76}" srcOrd="0" destOrd="0" presId="urn:microsoft.com/office/officeart/2009/3/layout/RandomtoResultProcess"/>
    <dgm:cxn modelId="{4F1EE531-5DFF-3F41-BBF0-BD762421479E}" type="presParOf" srcId="{DEF68125-E124-ED4C-B9BC-B57E809D71E0}" destId="{3EAC51CF-6151-B74C-9FEC-1C409CEB66C3}" srcOrd="1" destOrd="0" presId="urn:microsoft.com/office/officeart/2009/3/layout/RandomtoResultProcess"/>
    <dgm:cxn modelId="{DB3EE829-EBF9-F747-9BCB-3F53C0F0865A}" type="presParOf" srcId="{DEF68125-E124-ED4C-B9BC-B57E809D71E0}" destId="{95A37A98-747A-5444-ABD4-F75E97489240}" srcOrd="2" destOrd="0" presId="urn:microsoft.com/office/officeart/2009/3/layout/RandomtoResultProcess"/>
    <dgm:cxn modelId="{A7A353EA-B422-FB40-9A36-B5779E05A73E}" type="presParOf" srcId="{C169677A-0791-C14C-9D13-A0255C9319AB}" destId="{13548CD1-AC73-E541-AE39-43C185894BE3}" srcOrd="3" destOrd="0" presId="urn:microsoft.com/office/officeart/2009/3/layout/RandomtoResultProcess"/>
    <dgm:cxn modelId="{2D4F6574-7FDC-3A4C-B753-BD5272DBA64A}" type="presParOf" srcId="{13548CD1-AC73-E541-AE39-43C185894BE3}" destId="{66049CAC-7CCD-B74F-A54B-7071E2BF585D}" srcOrd="0" destOrd="0" presId="urn:microsoft.com/office/officeart/2009/3/layout/RandomtoResultProcess"/>
    <dgm:cxn modelId="{6F55410A-B5C0-B249-B028-ADC49F2B4827}" type="presParOf" srcId="{13548CD1-AC73-E541-AE39-43C185894BE3}" destId="{1D7D7175-6488-CD42-BA3D-0CD57A28406C}" srcOrd="1" destOrd="0" presId="urn:microsoft.com/office/officeart/2009/3/layout/RandomtoResultProcess"/>
    <dgm:cxn modelId="{EC5ACD39-6D85-9A4E-A197-7C21F57D56BA}" type="presParOf" srcId="{C169677A-0791-C14C-9D13-A0255C9319AB}" destId="{0119D56A-01C4-AF4C-8859-E8860A6A2AD8}" srcOrd="4" destOrd="0" presId="urn:microsoft.com/office/officeart/2009/3/layout/RandomtoResultProcess"/>
    <dgm:cxn modelId="{8409205A-E930-964F-AC22-1FA0C5A3A110}" type="presParOf" srcId="{0119D56A-01C4-AF4C-8859-E8860A6A2AD8}" destId="{51FED606-9597-FA4A-B7B2-91A5DACD496E}" srcOrd="0" destOrd="0" presId="urn:microsoft.com/office/officeart/2009/3/layout/RandomtoResultProcess"/>
    <dgm:cxn modelId="{CD5D473C-2BF8-144C-8AC6-8E1A987C7B63}" type="presParOf" srcId="{0119D56A-01C4-AF4C-8859-E8860A6A2AD8}" destId="{00B260FE-3B90-074E-B998-969496295D6C}" srcOrd="1" destOrd="0" presId="urn:microsoft.com/office/officeart/2009/3/layout/RandomtoResultProcess"/>
    <dgm:cxn modelId="{EE15DBB9-9A3B-4D44-8E3B-B459660C1684}" type="presParOf" srcId="{0119D56A-01C4-AF4C-8859-E8860A6A2AD8}" destId="{C79D5CBC-DE03-8741-95FF-8A951BD714A2}" srcOrd="2" destOrd="0" presId="urn:microsoft.com/office/officeart/2009/3/layout/RandomtoResult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7407C6EE-45E9-4A97-A53D-8842BEA2E564}" type="doc">
      <dgm:prSet loTypeId="urn:microsoft.com/office/officeart/2011/layout/TabList" loCatId="list" qsTypeId="urn:microsoft.com/office/officeart/2005/8/quickstyle/simple1" qsCatId="simple" csTypeId="urn:microsoft.com/office/officeart/2005/8/colors/accent2_3" csCatId="accent2" phldr="1"/>
      <dgm:spPr/>
      <dgm:t>
        <a:bodyPr/>
        <a:lstStyle/>
        <a:p>
          <a:endParaRPr lang="en-US"/>
        </a:p>
      </dgm:t>
    </dgm:pt>
    <dgm:pt modelId="{D5DC3E76-504E-4623-92B9-F26513D50535}">
      <dgm:prSet/>
      <dgm:spPr/>
      <dgm:t>
        <a:bodyPr/>
        <a:lstStyle/>
        <a:p>
          <a:r>
            <a:rPr lang="en-US"/>
            <a:t>Training</a:t>
          </a:r>
        </a:p>
      </dgm:t>
    </dgm:pt>
    <dgm:pt modelId="{47FE3F3F-FC62-4BB6-A912-F3C77A78C0F7}" type="parTrans" cxnId="{AEC84DBF-F46E-403B-A6A3-A0417415F8A6}">
      <dgm:prSet/>
      <dgm:spPr/>
      <dgm:t>
        <a:bodyPr/>
        <a:lstStyle/>
        <a:p>
          <a:endParaRPr lang="en-US"/>
        </a:p>
      </dgm:t>
    </dgm:pt>
    <dgm:pt modelId="{953101B8-003C-41B0-9E8B-42EC0613C77C}" type="sibTrans" cxnId="{AEC84DBF-F46E-403B-A6A3-A0417415F8A6}">
      <dgm:prSet/>
      <dgm:spPr/>
      <dgm:t>
        <a:bodyPr/>
        <a:lstStyle/>
        <a:p>
          <a:endParaRPr lang="en-US"/>
        </a:p>
      </dgm:t>
    </dgm:pt>
    <dgm:pt modelId="{60439238-6722-43AB-9074-FFEF5EBC6D11}">
      <dgm:prSet/>
      <dgm:spPr/>
      <dgm:t>
        <a:bodyPr/>
        <a:lstStyle/>
        <a:p>
          <a:r>
            <a:rPr lang="en-US">
              <a:hlinkClick xmlns:r="http://schemas.openxmlformats.org/officeDocument/2006/relationships" r:id="rId1"/>
            </a:rPr>
            <a:t>https://learn.psycharmor.org/collections</a:t>
          </a:r>
          <a:endParaRPr lang="en-US"/>
        </a:p>
      </dgm:t>
    </dgm:pt>
    <dgm:pt modelId="{7006A96E-0BFF-4CFC-8EFA-960F35F36014}" type="parTrans" cxnId="{5D23269D-DCB0-42E0-B462-57E9BD035949}">
      <dgm:prSet/>
      <dgm:spPr/>
      <dgm:t>
        <a:bodyPr/>
        <a:lstStyle/>
        <a:p>
          <a:endParaRPr lang="en-US"/>
        </a:p>
      </dgm:t>
    </dgm:pt>
    <dgm:pt modelId="{4E935186-2725-42AF-9D1C-545C573B4259}" type="sibTrans" cxnId="{5D23269D-DCB0-42E0-B462-57E9BD035949}">
      <dgm:prSet/>
      <dgm:spPr/>
      <dgm:t>
        <a:bodyPr/>
        <a:lstStyle/>
        <a:p>
          <a:endParaRPr lang="en-US"/>
        </a:p>
      </dgm:t>
    </dgm:pt>
    <dgm:pt modelId="{43824EFB-7A25-4020-BED6-C8CE1FD3BFB8}">
      <dgm:prSet/>
      <dgm:spPr/>
      <dgm:t>
        <a:bodyPr/>
        <a:lstStyle/>
        <a:p>
          <a:r>
            <a:rPr lang="en-US" dirty="0"/>
            <a:t>The Columbia Protocol</a:t>
          </a:r>
        </a:p>
      </dgm:t>
    </dgm:pt>
    <dgm:pt modelId="{8ECE57F1-5924-4810-82B4-7EE3ABE723D5}" type="parTrans" cxnId="{E62199CC-3A84-4138-A513-9028FB4876D8}">
      <dgm:prSet/>
      <dgm:spPr/>
      <dgm:t>
        <a:bodyPr/>
        <a:lstStyle/>
        <a:p>
          <a:endParaRPr lang="en-US"/>
        </a:p>
      </dgm:t>
    </dgm:pt>
    <dgm:pt modelId="{8AB1E50E-6962-4BC4-B5A8-01E41F169DBA}" type="sibTrans" cxnId="{E62199CC-3A84-4138-A513-9028FB4876D8}">
      <dgm:prSet/>
      <dgm:spPr/>
      <dgm:t>
        <a:bodyPr/>
        <a:lstStyle/>
        <a:p>
          <a:endParaRPr lang="en-US"/>
        </a:p>
      </dgm:t>
    </dgm:pt>
    <dgm:pt modelId="{200D1CD9-779F-4F40-8604-668FAECB5FAE}">
      <dgm:prSet custT="1"/>
      <dgm:spPr/>
      <dgm:t>
        <a:bodyPr/>
        <a:lstStyle/>
        <a:p>
          <a:r>
            <a:rPr lang="en-US" sz="3500" dirty="0"/>
            <a:t>cssrs.columbia.edu </a:t>
          </a:r>
          <a:r>
            <a:rPr lang="en-US" sz="1800" dirty="0"/>
            <a:t>(additional versions, languages, background info)</a:t>
          </a:r>
          <a:endParaRPr lang="en-US" sz="3500" dirty="0"/>
        </a:p>
      </dgm:t>
    </dgm:pt>
    <dgm:pt modelId="{F4A37E87-A4E5-4D84-974C-05A0909BF0B6}" type="parTrans" cxnId="{413001B6-712C-4218-97AF-D91181A7DB43}">
      <dgm:prSet/>
      <dgm:spPr/>
      <dgm:t>
        <a:bodyPr/>
        <a:lstStyle/>
        <a:p>
          <a:endParaRPr lang="en-US"/>
        </a:p>
      </dgm:t>
    </dgm:pt>
    <dgm:pt modelId="{05344135-5E6B-460D-8897-462DD9FBFE10}" type="sibTrans" cxnId="{413001B6-712C-4218-97AF-D91181A7DB43}">
      <dgm:prSet/>
      <dgm:spPr/>
      <dgm:t>
        <a:bodyPr/>
        <a:lstStyle/>
        <a:p>
          <a:endParaRPr lang="en-US"/>
        </a:p>
      </dgm:t>
    </dgm:pt>
    <dgm:pt modelId="{1C4B407A-E954-4FAA-853C-21619D3DB777}">
      <dgm:prSet/>
      <dgm:spPr/>
      <dgm:t>
        <a:bodyPr/>
        <a:lstStyle/>
        <a:p>
          <a:r>
            <a:rPr lang="en-US" dirty="0"/>
            <a:t>Crisis Line</a:t>
          </a:r>
        </a:p>
      </dgm:t>
    </dgm:pt>
    <dgm:pt modelId="{38A04752-645C-4AE3-82FE-73F0C6738A4D}" type="parTrans" cxnId="{1A03D498-64AC-416F-AC99-B540F96AE722}">
      <dgm:prSet/>
      <dgm:spPr/>
      <dgm:t>
        <a:bodyPr/>
        <a:lstStyle/>
        <a:p>
          <a:endParaRPr lang="en-US"/>
        </a:p>
      </dgm:t>
    </dgm:pt>
    <dgm:pt modelId="{2826761A-3FA3-49A2-9C8D-EAC63A816A4A}" type="sibTrans" cxnId="{1A03D498-64AC-416F-AC99-B540F96AE722}">
      <dgm:prSet/>
      <dgm:spPr/>
      <dgm:t>
        <a:bodyPr/>
        <a:lstStyle/>
        <a:p>
          <a:endParaRPr lang="en-US"/>
        </a:p>
      </dgm:t>
    </dgm:pt>
    <dgm:pt modelId="{D2C58A10-D731-42D9-95C0-FBD46BC3CEBF}">
      <dgm:prSet/>
      <dgm:spPr/>
      <dgm:t>
        <a:bodyPr/>
        <a:lstStyle/>
        <a:p>
          <a:r>
            <a:rPr lang="en-US" dirty="0"/>
            <a:t>Call or Text 988</a:t>
          </a:r>
        </a:p>
      </dgm:t>
    </dgm:pt>
    <dgm:pt modelId="{69831591-A1A4-402F-A3AF-19DD1B0EA0BC}" type="parTrans" cxnId="{4825CDDD-9191-436A-974A-8D1C2F89B5FC}">
      <dgm:prSet/>
      <dgm:spPr/>
      <dgm:t>
        <a:bodyPr/>
        <a:lstStyle/>
        <a:p>
          <a:endParaRPr lang="en-US"/>
        </a:p>
      </dgm:t>
    </dgm:pt>
    <dgm:pt modelId="{8D176D14-3643-4C0E-8D14-0C0F5361D4DA}" type="sibTrans" cxnId="{4825CDDD-9191-436A-974A-8D1C2F89B5FC}">
      <dgm:prSet/>
      <dgm:spPr/>
      <dgm:t>
        <a:bodyPr/>
        <a:lstStyle/>
        <a:p>
          <a:endParaRPr lang="en-US"/>
        </a:p>
      </dgm:t>
    </dgm:pt>
    <dgm:pt modelId="{CD9CEE6C-FC9F-47D1-8846-E7B8BAE4AABD}" type="pres">
      <dgm:prSet presAssocID="{7407C6EE-45E9-4A97-A53D-8842BEA2E564}" presName="Name0" presStyleCnt="0">
        <dgm:presLayoutVars>
          <dgm:chMax/>
          <dgm:chPref val="3"/>
          <dgm:dir/>
          <dgm:animOne val="branch"/>
          <dgm:animLvl val="lvl"/>
        </dgm:presLayoutVars>
      </dgm:prSet>
      <dgm:spPr/>
    </dgm:pt>
    <dgm:pt modelId="{4E072B95-870A-4F3B-8382-EF2AADBB92C5}" type="pres">
      <dgm:prSet presAssocID="{D5DC3E76-504E-4623-92B9-F26513D50535}" presName="composite" presStyleCnt="0"/>
      <dgm:spPr/>
    </dgm:pt>
    <dgm:pt modelId="{38D7B1F8-A3B0-46D4-8CDC-70A9D6BDE642}" type="pres">
      <dgm:prSet presAssocID="{D5DC3E76-504E-4623-92B9-F26513D50535}" presName="FirstChild" presStyleLbl="revTx" presStyleIdx="0" presStyleCnt="3">
        <dgm:presLayoutVars>
          <dgm:chMax val="0"/>
          <dgm:chPref val="0"/>
          <dgm:bulletEnabled val="1"/>
        </dgm:presLayoutVars>
      </dgm:prSet>
      <dgm:spPr/>
    </dgm:pt>
    <dgm:pt modelId="{7528CD85-E5B3-4079-BF13-EBC87F88FDBF}" type="pres">
      <dgm:prSet presAssocID="{D5DC3E76-504E-4623-92B9-F26513D50535}" presName="Parent" presStyleLbl="alignNode1" presStyleIdx="0" presStyleCnt="3">
        <dgm:presLayoutVars>
          <dgm:chMax val="3"/>
          <dgm:chPref val="3"/>
          <dgm:bulletEnabled val="1"/>
        </dgm:presLayoutVars>
      </dgm:prSet>
      <dgm:spPr/>
    </dgm:pt>
    <dgm:pt modelId="{43E06D3A-7495-400B-9638-0F43D1C1E788}" type="pres">
      <dgm:prSet presAssocID="{D5DC3E76-504E-4623-92B9-F26513D50535}" presName="Accent" presStyleLbl="parChTrans1D1" presStyleIdx="0" presStyleCnt="3"/>
      <dgm:spPr/>
    </dgm:pt>
    <dgm:pt modelId="{D90811C9-4FD1-4FF7-A805-94640AB028EC}" type="pres">
      <dgm:prSet presAssocID="{953101B8-003C-41B0-9E8B-42EC0613C77C}" presName="sibTrans" presStyleCnt="0"/>
      <dgm:spPr/>
    </dgm:pt>
    <dgm:pt modelId="{6F859EEE-6662-491F-9563-3D0BA2730C81}" type="pres">
      <dgm:prSet presAssocID="{43824EFB-7A25-4020-BED6-C8CE1FD3BFB8}" presName="composite" presStyleCnt="0"/>
      <dgm:spPr/>
    </dgm:pt>
    <dgm:pt modelId="{D3BBE3D7-C6B3-4AA9-B486-526FF3270EBD}" type="pres">
      <dgm:prSet presAssocID="{43824EFB-7A25-4020-BED6-C8CE1FD3BFB8}" presName="FirstChild" presStyleLbl="revTx" presStyleIdx="1" presStyleCnt="3">
        <dgm:presLayoutVars>
          <dgm:chMax val="0"/>
          <dgm:chPref val="0"/>
          <dgm:bulletEnabled val="1"/>
        </dgm:presLayoutVars>
      </dgm:prSet>
      <dgm:spPr/>
    </dgm:pt>
    <dgm:pt modelId="{850514F7-0432-4D6D-AE1E-7961895E275F}" type="pres">
      <dgm:prSet presAssocID="{43824EFB-7A25-4020-BED6-C8CE1FD3BFB8}" presName="Parent" presStyleLbl="alignNode1" presStyleIdx="1" presStyleCnt="3">
        <dgm:presLayoutVars>
          <dgm:chMax val="3"/>
          <dgm:chPref val="3"/>
          <dgm:bulletEnabled val="1"/>
        </dgm:presLayoutVars>
      </dgm:prSet>
      <dgm:spPr/>
    </dgm:pt>
    <dgm:pt modelId="{F9153202-5490-4FAE-9CEA-0E581C0F6DE9}" type="pres">
      <dgm:prSet presAssocID="{43824EFB-7A25-4020-BED6-C8CE1FD3BFB8}" presName="Accent" presStyleLbl="parChTrans1D1" presStyleIdx="1" presStyleCnt="3"/>
      <dgm:spPr/>
    </dgm:pt>
    <dgm:pt modelId="{67090049-1561-4DB2-9CF5-762B523838EC}" type="pres">
      <dgm:prSet presAssocID="{8AB1E50E-6962-4BC4-B5A8-01E41F169DBA}" presName="sibTrans" presStyleCnt="0"/>
      <dgm:spPr/>
    </dgm:pt>
    <dgm:pt modelId="{36A4989B-B55E-4951-A22A-5F4C36CE26E8}" type="pres">
      <dgm:prSet presAssocID="{1C4B407A-E954-4FAA-853C-21619D3DB777}" presName="composite" presStyleCnt="0"/>
      <dgm:spPr/>
    </dgm:pt>
    <dgm:pt modelId="{21E7FBE2-8575-4CC0-A38E-C618A39155DE}" type="pres">
      <dgm:prSet presAssocID="{1C4B407A-E954-4FAA-853C-21619D3DB777}" presName="FirstChild" presStyleLbl="revTx" presStyleIdx="2" presStyleCnt="3">
        <dgm:presLayoutVars>
          <dgm:chMax val="0"/>
          <dgm:chPref val="0"/>
          <dgm:bulletEnabled val="1"/>
        </dgm:presLayoutVars>
      </dgm:prSet>
      <dgm:spPr/>
    </dgm:pt>
    <dgm:pt modelId="{53EEEA44-CA87-4534-A99F-884AD82892B1}" type="pres">
      <dgm:prSet presAssocID="{1C4B407A-E954-4FAA-853C-21619D3DB777}" presName="Parent" presStyleLbl="alignNode1" presStyleIdx="2" presStyleCnt="3">
        <dgm:presLayoutVars>
          <dgm:chMax val="3"/>
          <dgm:chPref val="3"/>
          <dgm:bulletEnabled val="1"/>
        </dgm:presLayoutVars>
      </dgm:prSet>
      <dgm:spPr/>
    </dgm:pt>
    <dgm:pt modelId="{D1AC0E2E-136D-4D2F-9E0B-D1BA529E30D0}" type="pres">
      <dgm:prSet presAssocID="{1C4B407A-E954-4FAA-853C-21619D3DB777}" presName="Accent" presStyleLbl="parChTrans1D1" presStyleIdx="2" presStyleCnt="3"/>
      <dgm:spPr/>
    </dgm:pt>
  </dgm:ptLst>
  <dgm:cxnLst>
    <dgm:cxn modelId="{FE48BE6C-83B2-4D33-8E2A-A7489AF07A37}" type="presOf" srcId="{1C4B407A-E954-4FAA-853C-21619D3DB777}" destId="{53EEEA44-CA87-4534-A99F-884AD82892B1}" srcOrd="0" destOrd="0" presId="urn:microsoft.com/office/officeart/2011/layout/TabList"/>
    <dgm:cxn modelId="{469C5372-2711-41BF-A98D-971E6E8C4AA4}" type="presOf" srcId="{7407C6EE-45E9-4A97-A53D-8842BEA2E564}" destId="{CD9CEE6C-FC9F-47D1-8846-E7B8BAE4AABD}" srcOrd="0" destOrd="0" presId="urn:microsoft.com/office/officeart/2011/layout/TabList"/>
    <dgm:cxn modelId="{5E4D2A78-3E49-4B5C-B60F-A0709E661BCA}" type="presOf" srcId="{200D1CD9-779F-4F40-8604-668FAECB5FAE}" destId="{D3BBE3D7-C6B3-4AA9-B486-526FF3270EBD}" srcOrd="0" destOrd="0" presId="urn:microsoft.com/office/officeart/2011/layout/TabList"/>
    <dgm:cxn modelId="{AD93A78B-95B6-4F06-9663-F1B6627CA826}" type="presOf" srcId="{D5DC3E76-504E-4623-92B9-F26513D50535}" destId="{7528CD85-E5B3-4079-BF13-EBC87F88FDBF}" srcOrd="0" destOrd="0" presId="urn:microsoft.com/office/officeart/2011/layout/TabList"/>
    <dgm:cxn modelId="{1A03D498-64AC-416F-AC99-B540F96AE722}" srcId="{7407C6EE-45E9-4A97-A53D-8842BEA2E564}" destId="{1C4B407A-E954-4FAA-853C-21619D3DB777}" srcOrd="2" destOrd="0" parTransId="{38A04752-645C-4AE3-82FE-73F0C6738A4D}" sibTransId="{2826761A-3FA3-49A2-9C8D-EAC63A816A4A}"/>
    <dgm:cxn modelId="{5D23269D-DCB0-42E0-B462-57E9BD035949}" srcId="{D5DC3E76-504E-4623-92B9-F26513D50535}" destId="{60439238-6722-43AB-9074-FFEF5EBC6D11}" srcOrd="0" destOrd="0" parTransId="{7006A96E-0BFF-4CFC-8EFA-960F35F36014}" sibTransId="{4E935186-2725-42AF-9D1C-545C573B4259}"/>
    <dgm:cxn modelId="{413001B6-712C-4218-97AF-D91181A7DB43}" srcId="{43824EFB-7A25-4020-BED6-C8CE1FD3BFB8}" destId="{200D1CD9-779F-4F40-8604-668FAECB5FAE}" srcOrd="0" destOrd="0" parTransId="{F4A37E87-A4E5-4D84-974C-05A0909BF0B6}" sibTransId="{05344135-5E6B-460D-8897-462DD9FBFE10}"/>
    <dgm:cxn modelId="{AEC84DBF-F46E-403B-A6A3-A0417415F8A6}" srcId="{7407C6EE-45E9-4A97-A53D-8842BEA2E564}" destId="{D5DC3E76-504E-4623-92B9-F26513D50535}" srcOrd="0" destOrd="0" parTransId="{47FE3F3F-FC62-4BB6-A912-F3C77A78C0F7}" sibTransId="{953101B8-003C-41B0-9E8B-42EC0613C77C}"/>
    <dgm:cxn modelId="{E62199CC-3A84-4138-A513-9028FB4876D8}" srcId="{7407C6EE-45E9-4A97-A53D-8842BEA2E564}" destId="{43824EFB-7A25-4020-BED6-C8CE1FD3BFB8}" srcOrd="1" destOrd="0" parTransId="{8ECE57F1-5924-4810-82B4-7EE3ABE723D5}" sibTransId="{8AB1E50E-6962-4BC4-B5A8-01E41F169DBA}"/>
    <dgm:cxn modelId="{C321F3CD-768D-4960-909C-EF6700F6F97D}" type="presOf" srcId="{D2C58A10-D731-42D9-95C0-FBD46BC3CEBF}" destId="{21E7FBE2-8575-4CC0-A38E-C618A39155DE}" srcOrd="0" destOrd="0" presId="urn:microsoft.com/office/officeart/2011/layout/TabList"/>
    <dgm:cxn modelId="{4825CDDD-9191-436A-974A-8D1C2F89B5FC}" srcId="{1C4B407A-E954-4FAA-853C-21619D3DB777}" destId="{D2C58A10-D731-42D9-95C0-FBD46BC3CEBF}" srcOrd="0" destOrd="0" parTransId="{69831591-A1A4-402F-A3AF-19DD1B0EA0BC}" sibTransId="{8D176D14-3643-4C0E-8D14-0C0F5361D4DA}"/>
    <dgm:cxn modelId="{A703A1ED-159A-43EE-B350-BB705FEF0EAB}" type="presOf" srcId="{43824EFB-7A25-4020-BED6-C8CE1FD3BFB8}" destId="{850514F7-0432-4D6D-AE1E-7961895E275F}" srcOrd="0" destOrd="0" presId="urn:microsoft.com/office/officeart/2011/layout/TabList"/>
    <dgm:cxn modelId="{3774EFED-3074-4F40-BC1A-F8226F5713FD}" type="presOf" srcId="{60439238-6722-43AB-9074-FFEF5EBC6D11}" destId="{38D7B1F8-A3B0-46D4-8CDC-70A9D6BDE642}" srcOrd="0" destOrd="0" presId="urn:microsoft.com/office/officeart/2011/layout/TabList"/>
    <dgm:cxn modelId="{97E3746C-16DD-4D39-9FDC-EBC0958E597C}" type="presParOf" srcId="{CD9CEE6C-FC9F-47D1-8846-E7B8BAE4AABD}" destId="{4E072B95-870A-4F3B-8382-EF2AADBB92C5}" srcOrd="0" destOrd="0" presId="urn:microsoft.com/office/officeart/2011/layout/TabList"/>
    <dgm:cxn modelId="{D880C213-E9FA-40F3-BB8B-EC2EC3ECFFF7}" type="presParOf" srcId="{4E072B95-870A-4F3B-8382-EF2AADBB92C5}" destId="{38D7B1F8-A3B0-46D4-8CDC-70A9D6BDE642}" srcOrd="0" destOrd="0" presId="urn:microsoft.com/office/officeart/2011/layout/TabList"/>
    <dgm:cxn modelId="{4CAF65CD-7C8D-4993-8B56-E53E75AECEFE}" type="presParOf" srcId="{4E072B95-870A-4F3B-8382-EF2AADBB92C5}" destId="{7528CD85-E5B3-4079-BF13-EBC87F88FDBF}" srcOrd="1" destOrd="0" presId="urn:microsoft.com/office/officeart/2011/layout/TabList"/>
    <dgm:cxn modelId="{6EB574C6-475E-4806-99CD-8B51D49A57E6}" type="presParOf" srcId="{4E072B95-870A-4F3B-8382-EF2AADBB92C5}" destId="{43E06D3A-7495-400B-9638-0F43D1C1E788}" srcOrd="2" destOrd="0" presId="urn:microsoft.com/office/officeart/2011/layout/TabList"/>
    <dgm:cxn modelId="{52DFFF74-982F-47CD-9833-46E3E1443A8B}" type="presParOf" srcId="{CD9CEE6C-FC9F-47D1-8846-E7B8BAE4AABD}" destId="{D90811C9-4FD1-4FF7-A805-94640AB028EC}" srcOrd="1" destOrd="0" presId="urn:microsoft.com/office/officeart/2011/layout/TabList"/>
    <dgm:cxn modelId="{B00BA75D-8450-4EB5-A9A7-CFD390D7DD93}" type="presParOf" srcId="{CD9CEE6C-FC9F-47D1-8846-E7B8BAE4AABD}" destId="{6F859EEE-6662-491F-9563-3D0BA2730C81}" srcOrd="2" destOrd="0" presId="urn:microsoft.com/office/officeart/2011/layout/TabList"/>
    <dgm:cxn modelId="{2D38F8F2-7E9B-42B5-9D84-41AD32A3B68D}" type="presParOf" srcId="{6F859EEE-6662-491F-9563-3D0BA2730C81}" destId="{D3BBE3D7-C6B3-4AA9-B486-526FF3270EBD}" srcOrd="0" destOrd="0" presId="urn:microsoft.com/office/officeart/2011/layout/TabList"/>
    <dgm:cxn modelId="{58471F9C-6B1F-49BA-B6C0-5ACACCBAB9DE}" type="presParOf" srcId="{6F859EEE-6662-491F-9563-3D0BA2730C81}" destId="{850514F7-0432-4D6D-AE1E-7961895E275F}" srcOrd="1" destOrd="0" presId="urn:microsoft.com/office/officeart/2011/layout/TabList"/>
    <dgm:cxn modelId="{154FFE97-E99F-4529-8993-1C3FEDC31289}" type="presParOf" srcId="{6F859EEE-6662-491F-9563-3D0BA2730C81}" destId="{F9153202-5490-4FAE-9CEA-0E581C0F6DE9}" srcOrd="2" destOrd="0" presId="urn:microsoft.com/office/officeart/2011/layout/TabList"/>
    <dgm:cxn modelId="{6DC18D11-41F2-4DFF-B436-EF4E07508A07}" type="presParOf" srcId="{CD9CEE6C-FC9F-47D1-8846-E7B8BAE4AABD}" destId="{67090049-1561-4DB2-9CF5-762B523838EC}" srcOrd="3" destOrd="0" presId="urn:microsoft.com/office/officeart/2011/layout/TabList"/>
    <dgm:cxn modelId="{7B6189C2-519F-46EC-BD9B-1A57CE797A7A}" type="presParOf" srcId="{CD9CEE6C-FC9F-47D1-8846-E7B8BAE4AABD}" destId="{36A4989B-B55E-4951-A22A-5F4C36CE26E8}" srcOrd="4" destOrd="0" presId="urn:microsoft.com/office/officeart/2011/layout/TabList"/>
    <dgm:cxn modelId="{CD7A44E1-ECAE-4EAB-B55C-836B71AD2B13}" type="presParOf" srcId="{36A4989B-B55E-4951-A22A-5F4C36CE26E8}" destId="{21E7FBE2-8575-4CC0-A38E-C618A39155DE}" srcOrd="0" destOrd="0" presId="urn:microsoft.com/office/officeart/2011/layout/TabList"/>
    <dgm:cxn modelId="{041F863B-BA31-4AF5-B3A5-930B6F5F2AAD}" type="presParOf" srcId="{36A4989B-B55E-4951-A22A-5F4C36CE26E8}" destId="{53EEEA44-CA87-4534-A99F-884AD82892B1}" srcOrd="1" destOrd="0" presId="urn:microsoft.com/office/officeart/2011/layout/TabList"/>
    <dgm:cxn modelId="{13CDCAE8-B465-450F-B56B-39C1054CC551}" type="presParOf" srcId="{36A4989B-B55E-4951-A22A-5F4C36CE26E8}" destId="{D1AC0E2E-136D-4D2F-9E0B-D1BA529E30D0}" srcOrd="2" destOrd="0" presId="urn:microsoft.com/office/officeart/2011/layout/Tab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3412E95-ACA5-974C-AC87-F43FA2FE5E07}">
      <dsp:nvSpPr>
        <dsp:cNvPr id="0" name=""/>
        <dsp:cNvSpPr/>
      </dsp:nvSpPr>
      <dsp:spPr>
        <a:xfrm>
          <a:off x="3305503" y="0"/>
          <a:ext cx="4958254" cy="1190749"/>
        </a:xfrm>
        <a:prstGeom prst="rightArrow">
          <a:avLst>
            <a:gd name="adj1" fmla="val 75000"/>
            <a:gd name="adj2" fmla="val 50000"/>
          </a:avLst>
        </a:prstGeom>
        <a:solidFill>
          <a:schemeClr val="accent6">
            <a:alpha val="90000"/>
            <a:tint val="40000"/>
            <a:hueOff val="0"/>
            <a:satOff val="0"/>
            <a:lumOff val="0"/>
            <a:alphaOff val="0"/>
          </a:schemeClr>
        </a:solidFill>
        <a:ln w="22225" cap="rnd" cmpd="sng" algn="ctr">
          <a:solidFill>
            <a:schemeClr val="accent6">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970" tIns="13970" rIns="13970" bIns="13970" numCol="1" spcCol="1270" anchor="t" anchorCtr="0">
          <a:noAutofit/>
        </a:bodyPr>
        <a:lstStyle/>
        <a:p>
          <a:pPr marL="228600" lvl="1" indent="-228600" algn="l" defTabSz="977900">
            <a:lnSpc>
              <a:spcPct val="90000"/>
            </a:lnSpc>
            <a:spcBef>
              <a:spcPct val="0"/>
            </a:spcBef>
            <a:spcAft>
              <a:spcPct val="15000"/>
            </a:spcAft>
            <a:buChar char="•"/>
          </a:pPr>
          <a:r>
            <a:rPr lang="en-US" sz="2200" kern="1200"/>
            <a:t>To identify the disproportionate risk of suicide for veteran populations</a:t>
          </a:r>
        </a:p>
      </dsp:txBody>
      <dsp:txXfrm>
        <a:off x="3305503" y="148844"/>
        <a:ext cx="4511723" cy="893061"/>
      </dsp:txXfrm>
    </dsp:sp>
    <dsp:sp modelId="{E47ABA51-7CFC-7549-B26F-7B0B5486A2FF}">
      <dsp:nvSpPr>
        <dsp:cNvPr id="0" name=""/>
        <dsp:cNvSpPr/>
      </dsp:nvSpPr>
      <dsp:spPr>
        <a:xfrm>
          <a:off x="0" y="0"/>
          <a:ext cx="3305503" cy="1190749"/>
        </a:xfrm>
        <a:prstGeom prst="roundRect">
          <a:avLst/>
        </a:prstGeom>
        <a:solidFill>
          <a:schemeClr val="accent6">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marL="0" lvl="0" indent="0" algn="ctr" defTabSz="1066800">
            <a:lnSpc>
              <a:spcPct val="90000"/>
            </a:lnSpc>
            <a:spcBef>
              <a:spcPct val="0"/>
            </a:spcBef>
            <a:spcAft>
              <a:spcPct val="35000"/>
            </a:spcAft>
            <a:buNone/>
          </a:pPr>
          <a:r>
            <a:rPr lang="en-US" sz="2400" kern="1200"/>
            <a:t>Create a framework for the importance of suicide prevention</a:t>
          </a:r>
        </a:p>
      </dsp:txBody>
      <dsp:txXfrm>
        <a:off x="58128" y="58128"/>
        <a:ext cx="3189247" cy="1074493"/>
      </dsp:txXfrm>
    </dsp:sp>
    <dsp:sp modelId="{A0EB77EE-7968-3647-96E2-DD7DF7446DF6}">
      <dsp:nvSpPr>
        <dsp:cNvPr id="0" name=""/>
        <dsp:cNvSpPr/>
      </dsp:nvSpPr>
      <dsp:spPr>
        <a:xfrm>
          <a:off x="3305503" y="1309825"/>
          <a:ext cx="4958254" cy="1190749"/>
        </a:xfrm>
        <a:prstGeom prst="rightArrow">
          <a:avLst>
            <a:gd name="adj1" fmla="val 75000"/>
            <a:gd name="adj2" fmla="val 50000"/>
          </a:avLst>
        </a:prstGeom>
        <a:solidFill>
          <a:schemeClr val="accent6">
            <a:alpha val="90000"/>
            <a:tint val="40000"/>
            <a:hueOff val="0"/>
            <a:satOff val="0"/>
            <a:lumOff val="0"/>
            <a:alphaOff val="0"/>
          </a:schemeClr>
        </a:solidFill>
        <a:ln w="22225" cap="rnd" cmpd="sng" algn="ctr">
          <a:solidFill>
            <a:schemeClr val="accent6">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970" tIns="13970" rIns="13970" bIns="13970" numCol="1" spcCol="1270" anchor="t" anchorCtr="0">
          <a:noAutofit/>
        </a:bodyPr>
        <a:lstStyle/>
        <a:p>
          <a:pPr marL="228600" lvl="1" indent="-228600" algn="l" defTabSz="977900">
            <a:lnSpc>
              <a:spcPct val="90000"/>
            </a:lnSpc>
            <a:spcBef>
              <a:spcPct val="0"/>
            </a:spcBef>
            <a:spcAft>
              <a:spcPct val="15000"/>
            </a:spcAft>
            <a:buChar char="•"/>
          </a:pPr>
          <a:r>
            <a:rPr lang="en-US" sz="2200" kern="1200" dirty="0"/>
            <a:t>To display increased comfort using clear and non-judgmental language</a:t>
          </a:r>
        </a:p>
      </dsp:txBody>
      <dsp:txXfrm>
        <a:off x="3305503" y="1458669"/>
        <a:ext cx="4511723" cy="893061"/>
      </dsp:txXfrm>
    </dsp:sp>
    <dsp:sp modelId="{546BBE1B-4F18-CC40-8FB4-FC2A1242EE07}">
      <dsp:nvSpPr>
        <dsp:cNvPr id="0" name=""/>
        <dsp:cNvSpPr/>
      </dsp:nvSpPr>
      <dsp:spPr>
        <a:xfrm>
          <a:off x="0" y="1309825"/>
          <a:ext cx="3305503" cy="1190749"/>
        </a:xfrm>
        <a:prstGeom prst="roundRect">
          <a:avLst/>
        </a:prstGeom>
        <a:solidFill>
          <a:schemeClr val="accent6">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marL="0" lvl="0" indent="0" algn="ctr" defTabSz="1066800">
            <a:lnSpc>
              <a:spcPct val="90000"/>
            </a:lnSpc>
            <a:spcBef>
              <a:spcPct val="0"/>
            </a:spcBef>
            <a:spcAft>
              <a:spcPct val="35000"/>
            </a:spcAft>
            <a:buNone/>
          </a:pPr>
          <a:r>
            <a:rPr lang="en-US" sz="2400" kern="1200"/>
            <a:t>Introduce the language of suicide prevention</a:t>
          </a:r>
        </a:p>
      </dsp:txBody>
      <dsp:txXfrm>
        <a:off x="58128" y="1367953"/>
        <a:ext cx="3189247" cy="1074493"/>
      </dsp:txXfrm>
    </dsp:sp>
    <dsp:sp modelId="{7AA2FC06-7463-6248-A6E9-0B84A2A52524}">
      <dsp:nvSpPr>
        <dsp:cNvPr id="0" name=""/>
        <dsp:cNvSpPr/>
      </dsp:nvSpPr>
      <dsp:spPr>
        <a:xfrm>
          <a:off x="3305503" y="2619649"/>
          <a:ext cx="4958254" cy="1190749"/>
        </a:xfrm>
        <a:prstGeom prst="rightArrow">
          <a:avLst>
            <a:gd name="adj1" fmla="val 75000"/>
            <a:gd name="adj2" fmla="val 50000"/>
          </a:avLst>
        </a:prstGeom>
        <a:solidFill>
          <a:schemeClr val="accent6">
            <a:alpha val="90000"/>
            <a:tint val="40000"/>
            <a:hueOff val="0"/>
            <a:satOff val="0"/>
            <a:lumOff val="0"/>
            <a:alphaOff val="0"/>
          </a:schemeClr>
        </a:solidFill>
        <a:ln w="22225" cap="rnd" cmpd="sng" algn="ctr">
          <a:solidFill>
            <a:schemeClr val="accent6">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970" tIns="13970" rIns="13970" bIns="13970" numCol="1" spcCol="1270" anchor="t" anchorCtr="0">
          <a:noAutofit/>
        </a:bodyPr>
        <a:lstStyle/>
        <a:p>
          <a:pPr marL="228600" lvl="1" indent="-228600" algn="l" defTabSz="977900">
            <a:lnSpc>
              <a:spcPct val="90000"/>
            </a:lnSpc>
            <a:spcBef>
              <a:spcPct val="0"/>
            </a:spcBef>
            <a:spcAft>
              <a:spcPct val="15000"/>
            </a:spcAft>
            <a:buChar char="•"/>
          </a:pPr>
          <a:r>
            <a:rPr lang="en-US" sz="2200" kern="1200"/>
            <a:t>To demonstrate the ability to administer the C-SSRS Recent</a:t>
          </a:r>
        </a:p>
      </dsp:txBody>
      <dsp:txXfrm>
        <a:off x="3305503" y="2768493"/>
        <a:ext cx="4511723" cy="893061"/>
      </dsp:txXfrm>
    </dsp:sp>
    <dsp:sp modelId="{0FDCFC14-0F12-8241-AE0F-7F4B9D92CA0F}">
      <dsp:nvSpPr>
        <dsp:cNvPr id="0" name=""/>
        <dsp:cNvSpPr/>
      </dsp:nvSpPr>
      <dsp:spPr>
        <a:xfrm>
          <a:off x="0" y="2619649"/>
          <a:ext cx="3305503" cy="1190749"/>
        </a:xfrm>
        <a:prstGeom prst="roundRect">
          <a:avLst/>
        </a:prstGeom>
        <a:solidFill>
          <a:schemeClr val="accent6">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marL="0" lvl="0" indent="0" algn="ctr" defTabSz="1066800">
            <a:lnSpc>
              <a:spcPct val="90000"/>
            </a:lnSpc>
            <a:spcBef>
              <a:spcPct val="0"/>
            </a:spcBef>
            <a:spcAft>
              <a:spcPct val="35000"/>
            </a:spcAft>
            <a:buNone/>
          </a:pPr>
          <a:r>
            <a:rPr lang="en-US" sz="2400" kern="1200"/>
            <a:t>Explore the C-SSRS tool for risk assessment</a:t>
          </a:r>
        </a:p>
      </dsp:txBody>
      <dsp:txXfrm>
        <a:off x="58128" y="2677777"/>
        <a:ext cx="3189247" cy="107449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F25D307-B956-F14C-93F2-7EBD96FEE026}">
      <dsp:nvSpPr>
        <dsp:cNvPr id="0" name=""/>
        <dsp:cNvSpPr/>
      </dsp:nvSpPr>
      <dsp:spPr>
        <a:xfrm>
          <a:off x="-4157891" y="-638056"/>
          <a:ext cx="4954351" cy="4954351"/>
        </a:xfrm>
        <a:prstGeom prst="blockArc">
          <a:avLst>
            <a:gd name="adj1" fmla="val 18900000"/>
            <a:gd name="adj2" fmla="val 2700000"/>
            <a:gd name="adj3" fmla="val 436"/>
          </a:avLst>
        </a:prstGeom>
        <a:noFill/>
        <a:ln w="22225" cap="rnd"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24341B0-9A43-2E4F-9BF2-B1DF31FA53CC}">
      <dsp:nvSpPr>
        <dsp:cNvPr id="0" name=""/>
        <dsp:cNvSpPr/>
      </dsp:nvSpPr>
      <dsp:spPr>
        <a:xfrm>
          <a:off x="348891" y="229816"/>
          <a:ext cx="10631964" cy="459926"/>
        </a:xfrm>
        <a:prstGeom prst="rect">
          <a:avLst/>
        </a:prstGeom>
        <a:solidFill>
          <a:schemeClr val="accent2">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65067" tIns="60960" rIns="60960" bIns="60960" numCol="1" spcCol="1270" anchor="ctr" anchorCtr="0">
          <a:noAutofit/>
        </a:bodyPr>
        <a:lstStyle/>
        <a:p>
          <a:pPr marL="0" lvl="0" indent="0" algn="l" defTabSz="1066800">
            <a:lnSpc>
              <a:spcPct val="90000"/>
            </a:lnSpc>
            <a:spcBef>
              <a:spcPct val="0"/>
            </a:spcBef>
            <a:spcAft>
              <a:spcPct val="35000"/>
            </a:spcAft>
            <a:buNone/>
          </a:pPr>
          <a:r>
            <a:rPr lang="en-US" sz="2400" kern="1200"/>
            <a:t>Talking about suicide will lead to and encourage suicide.​</a:t>
          </a:r>
          <a:endParaRPr lang="en-US" sz="2400" kern="1200" dirty="0"/>
        </a:p>
      </dsp:txBody>
      <dsp:txXfrm>
        <a:off x="348891" y="229816"/>
        <a:ext cx="10631964" cy="459926"/>
      </dsp:txXfrm>
    </dsp:sp>
    <dsp:sp modelId="{8DBE21B3-A2A6-0D47-B4E8-07F6ABC0614C}">
      <dsp:nvSpPr>
        <dsp:cNvPr id="0" name=""/>
        <dsp:cNvSpPr/>
      </dsp:nvSpPr>
      <dsp:spPr>
        <a:xfrm>
          <a:off x="61437" y="172325"/>
          <a:ext cx="574908" cy="574908"/>
        </a:xfrm>
        <a:prstGeom prst="ellipse">
          <a:avLst/>
        </a:prstGeom>
        <a:solidFill>
          <a:schemeClr val="lt1">
            <a:hueOff val="0"/>
            <a:satOff val="0"/>
            <a:lumOff val="0"/>
            <a:alphaOff val="0"/>
          </a:schemeClr>
        </a:solidFill>
        <a:ln w="22225" cap="rnd"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D90A134-B989-BF44-A4B1-3A4329A1AE2C}">
      <dsp:nvSpPr>
        <dsp:cNvPr id="0" name=""/>
        <dsp:cNvSpPr/>
      </dsp:nvSpPr>
      <dsp:spPr>
        <a:xfrm>
          <a:off x="678461" y="919485"/>
          <a:ext cx="10302394" cy="459926"/>
        </a:xfrm>
        <a:prstGeom prst="rect">
          <a:avLst/>
        </a:prstGeom>
        <a:solidFill>
          <a:schemeClr val="accent2">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65067" tIns="60960" rIns="60960" bIns="60960" numCol="1" spcCol="1270" anchor="ctr" anchorCtr="0">
          <a:noAutofit/>
        </a:bodyPr>
        <a:lstStyle/>
        <a:p>
          <a:pPr marL="0" lvl="0" indent="0" algn="l" defTabSz="1066800">
            <a:lnSpc>
              <a:spcPct val="90000"/>
            </a:lnSpc>
            <a:spcBef>
              <a:spcPct val="0"/>
            </a:spcBef>
            <a:spcAft>
              <a:spcPct val="35000"/>
            </a:spcAft>
            <a:buNone/>
          </a:pPr>
          <a:r>
            <a:rPr lang="en-US" sz="2400" kern="1200"/>
            <a:t>Suicide only impacts those with mental health conditions.​</a:t>
          </a:r>
          <a:endParaRPr lang="en-US" sz="2400" kern="1200" dirty="0"/>
        </a:p>
      </dsp:txBody>
      <dsp:txXfrm>
        <a:off x="678461" y="919485"/>
        <a:ext cx="10302394" cy="459926"/>
      </dsp:txXfrm>
    </dsp:sp>
    <dsp:sp modelId="{F4FB5EF3-BB00-6443-9FAD-5F5EE84C9652}">
      <dsp:nvSpPr>
        <dsp:cNvPr id="0" name=""/>
        <dsp:cNvSpPr/>
      </dsp:nvSpPr>
      <dsp:spPr>
        <a:xfrm>
          <a:off x="391007" y="861995"/>
          <a:ext cx="574908" cy="574908"/>
        </a:xfrm>
        <a:prstGeom prst="ellipse">
          <a:avLst/>
        </a:prstGeom>
        <a:solidFill>
          <a:schemeClr val="lt1">
            <a:hueOff val="0"/>
            <a:satOff val="0"/>
            <a:lumOff val="0"/>
            <a:alphaOff val="0"/>
          </a:schemeClr>
        </a:solidFill>
        <a:ln w="22225" cap="rnd"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DD96A6C-84DB-7045-9949-6B89F6FCEB98}">
      <dsp:nvSpPr>
        <dsp:cNvPr id="0" name=""/>
        <dsp:cNvSpPr/>
      </dsp:nvSpPr>
      <dsp:spPr>
        <a:xfrm>
          <a:off x="779613" y="1609155"/>
          <a:ext cx="10201242" cy="459926"/>
        </a:xfrm>
        <a:prstGeom prst="rect">
          <a:avLst/>
        </a:prstGeom>
        <a:solidFill>
          <a:schemeClr val="accent2">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65067" tIns="60960" rIns="60960" bIns="60960" numCol="1" spcCol="1270" anchor="ctr" anchorCtr="0">
          <a:noAutofit/>
        </a:bodyPr>
        <a:lstStyle/>
        <a:p>
          <a:pPr marL="0" lvl="0" indent="0" algn="l" defTabSz="1066800">
            <a:lnSpc>
              <a:spcPct val="90000"/>
            </a:lnSpc>
            <a:spcBef>
              <a:spcPct val="0"/>
            </a:spcBef>
            <a:spcAft>
              <a:spcPct val="35000"/>
            </a:spcAft>
            <a:buNone/>
          </a:pPr>
          <a:r>
            <a:rPr lang="en-US" sz="2400" kern="1200"/>
            <a:t>Someone who is suicidal is determined to die.​</a:t>
          </a:r>
          <a:endParaRPr lang="en-US" sz="2400" kern="1200" dirty="0"/>
        </a:p>
      </dsp:txBody>
      <dsp:txXfrm>
        <a:off x="779613" y="1609155"/>
        <a:ext cx="10201242" cy="459926"/>
      </dsp:txXfrm>
    </dsp:sp>
    <dsp:sp modelId="{2B45D9E6-E7DF-574E-8377-529B4EA5F9AA}">
      <dsp:nvSpPr>
        <dsp:cNvPr id="0" name=""/>
        <dsp:cNvSpPr/>
      </dsp:nvSpPr>
      <dsp:spPr>
        <a:xfrm>
          <a:off x="492158" y="1551664"/>
          <a:ext cx="574908" cy="574908"/>
        </a:xfrm>
        <a:prstGeom prst="ellipse">
          <a:avLst/>
        </a:prstGeom>
        <a:solidFill>
          <a:schemeClr val="lt1">
            <a:hueOff val="0"/>
            <a:satOff val="0"/>
            <a:lumOff val="0"/>
            <a:alphaOff val="0"/>
          </a:schemeClr>
        </a:solidFill>
        <a:ln w="22225" cap="rnd"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5056420-97A6-A742-A7B2-41DC2BE6B25C}">
      <dsp:nvSpPr>
        <dsp:cNvPr id="0" name=""/>
        <dsp:cNvSpPr/>
      </dsp:nvSpPr>
      <dsp:spPr>
        <a:xfrm>
          <a:off x="678461" y="2298825"/>
          <a:ext cx="10302394" cy="459926"/>
        </a:xfrm>
        <a:prstGeom prst="rect">
          <a:avLst/>
        </a:prstGeom>
        <a:solidFill>
          <a:schemeClr val="accent2">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65067" tIns="60960" rIns="60960" bIns="60960" numCol="1" spcCol="1270" anchor="ctr" anchorCtr="0">
          <a:noAutofit/>
        </a:bodyPr>
        <a:lstStyle/>
        <a:p>
          <a:pPr marL="0" lvl="0" indent="0" algn="l" defTabSz="1066800">
            <a:lnSpc>
              <a:spcPct val="90000"/>
            </a:lnSpc>
            <a:spcBef>
              <a:spcPct val="0"/>
            </a:spcBef>
            <a:spcAft>
              <a:spcPct val="35000"/>
            </a:spcAft>
            <a:buNone/>
          </a:pPr>
          <a:r>
            <a:rPr lang="en-US" sz="2400" kern="1200" dirty="0"/>
            <a:t>Most suicides happen suddenly, without warning or “on a whim.”​</a:t>
          </a:r>
        </a:p>
      </dsp:txBody>
      <dsp:txXfrm>
        <a:off x="678461" y="2298825"/>
        <a:ext cx="10302394" cy="459926"/>
      </dsp:txXfrm>
    </dsp:sp>
    <dsp:sp modelId="{297CE4F8-2F57-C04F-AF37-001D69DDFCF5}">
      <dsp:nvSpPr>
        <dsp:cNvPr id="0" name=""/>
        <dsp:cNvSpPr/>
      </dsp:nvSpPr>
      <dsp:spPr>
        <a:xfrm>
          <a:off x="391007" y="2241334"/>
          <a:ext cx="574908" cy="574908"/>
        </a:xfrm>
        <a:prstGeom prst="ellipse">
          <a:avLst/>
        </a:prstGeom>
        <a:solidFill>
          <a:schemeClr val="lt1">
            <a:hueOff val="0"/>
            <a:satOff val="0"/>
            <a:lumOff val="0"/>
            <a:alphaOff val="0"/>
          </a:schemeClr>
        </a:solidFill>
        <a:ln w="22225" cap="rnd"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B5CB6A3-1BE1-054F-9738-64338CB3B1B0}">
      <dsp:nvSpPr>
        <dsp:cNvPr id="0" name=""/>
        <dsp:cNvSpPr/>
      </dsp:nvSpPr>
      <dsp:spPr>
        <a:xfrm>
          <a:off x="348891" y="2988494"/>
          <a:ext cx="10631964" cy="459926"/>
        </a:xfrm>
        <a:prstGeom prst="rect">
          <a:avLst/>
        </a:prstGeom>
        <a:solidFill>
          <a:schemeClr val="accent2">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65067" tIns="60960" rIns="60960" bIns="60960" numCol="1" spcCol="1270" anchor="ctr" anchorCtr="0">
          <a:noAutofit/>
        </a:bodyPr>
        <a:lstStyle/>
        <a:p>
          <a:pPr marL="0" lvl="0" indent="0" algn="l" defTabSz="1066800">
            <a:lnSpc>
              <a:spcPct val="90000"/>
            </a:lnSpc>
            <a:spcBef>
              <a:spcPct val="0"/>
            </a:spcBef>
            <a:spcAft>
              <a:spcPct val="35000"/>
            </a:spcAft>
            <a:buNone/>
          </a:pPr>
          <a:r>
            <a:rPr lang="en-US" sz="2400" kern="1200"/>
            <a:t>People who talk about suicide do not mean to do it.​</a:t>
          </a:r>
          <a:endParaRPr lang="en-US" sz="2400" kern="1200" dirty="0"/>
        </a:p>
      </dsp:txBody>
      <dsp:txXfrm>
        <a:off x="348891" y="2988494"/>
        <a:ext cx="10631964" cy="459926"/>
      </dsp:txXfrm>
    </dsp:sp>
    <dsp:sp modelId="{760651D2-463B-854B-92FA-799F3C317E28}">
      <dsp:nvSpPr>
        <dsp:cNvPr id="0" name=""/>
        <dsp:cNvSpPr/>
      </dsp:nvSpPr>
      <dsp:spPr>
        <a:xfrm>
          <a:off x="61437" y="2931003"/>
          <a:ext cx="574908" cy="574908"/>
        </a:xfrm>
        <a:prstGeom prst="ellipse">
          <a:avLst/>
        </a:prstGeom>
        <a:solidFill>
          <a:schemeClr val="lt1">
            <a:hueOff val="0"/>
            <a:satOff val="0"/>
            <a:lumOff val="0"/>
            <a:alphaOff val="0"/>
          </a:schemeClr>
        </a:solidFill>
        <a:ln w="22225" cap="rnd"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F4E1ED8-148A-FB41-B2FD-6BD9AEF783A7}">
      <dsp:nvSpPr>
        <dsp:cNvPr id="0" name=""/>
        <dsp:cNvSpPr/>
      </dsp:nvSpPr>
      <dsp:spPr>
        <a:xfrm>
          <a:off x="0" y="0"/>
          <a:ext cx="9450931" cy="0"/>
        </a:xfrm>
        <a:prstGeom prst="line">
          <a:avLst/>
        </a:prstGeom>
        <a:solidFill>
          <a:schemeClr val="accent1">
            <a:hueOff val="0"/>
            <a:satOff val="0"/>
            <a:lumOff val="0"/>
            <a:alphaOff val="0"/>
          </a:schemeClr>
        </a:solidFill>
        <a:ln w="2222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097F70B-0E70-7E49-AF43-9012C57122A8}">
      <dsp:nvSpPr>
        <dsp:cNvPr id="0" name=""/>
        <dsp:cNvSpPr/>
      </dsp:nvSpPr>
      <dsp:spPr>
        <a:xfrm>
          <a:off x="0" y="0"/>
          <a:ext cx="9450931" cy="4597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n-US" sz="1500" kern="1200"/>
            <a:t>Common to occur along with a mental health diagnosis (can be a symptom of some diagnoses such as depression)</a:t>
          </a:r>
        </a:p>
      </dsp:txBody>
      <dsp:txXfrm>
        <a:off x="0" y="0"/>
        <a:ext cx="9450931" cy="459787"/>
      </dsp:txXfrm>
    </dsp:sp>
    <dsp:sp modelId="{688EE04E-3CDC-C243-AC91-E8FA2ACB3FCB}">
      <dsp:nvSpPr>
        <dsp:cNvPr id="0" name=""/>
        <dsp:cNvSpPr/>
      </dsp:nvSpPr>
      <dsp:spPr>
        <a:xfrm>
          <a:off x="0" y="459787"/>
          <a:ext cx="9450931" cy="0"/>
        </a:xfrm>
        <a:prstGeom prst="line">
          <a:avLst/>
        </a:prstGeom>
        <a:solidFill>
          <a:schemeClr val="accent1">
            <a:hueOff val="0"/>
            <a:satOff val="0"/>
            <a:lumOff val="0"/>
            <a:alphaOff val="0"/>
          </a:schemeClr>
        </a:solidFill>
        <a:ln w="2222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7D84617-53B1-FE48-8387-34E1D926B2D0}">
      <dsp:nvSpPr>
        <dsp:cNvPr id="0" name=""/>
        <dsp:cNvSpPr/>
      </dsp:nvSpPr>
      <dsp:spPr>
        <a:xfrm>
          <a:off x="0" y="459787"/>
          <a:ext cx="9450931" cy="4597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n-US" sz="1500" kern="1200"/>
            <a:t>Common to occur without a mental health diagnosis in response to a significant event</a:t>
          </a:r>
        </a:p>
      </dsp:txBody>
      <dsp:txXfrm>
        <a:off x="0" y="459787"/>
        <a:ext cx="9450931" cy="459787"/>
      </dsp:txXfrm>
    </dsp:sp>
    <dsp:sp modelId="{3C0A193B-0313-D544-BAE5-4F9806A69F94}">
      <dsp:nvSpPr>
        <dsp:cNvPr id="0" name=""/>
        <dsp:cNvSpPr/>
      </dsp:nvSpPr>
      <dsp:spPr>
        <a:xfrm>
          <a:off x="0" y="919575"/>
          <a:ext cx="9450931" cy="0"/>
        </a:xfrm>
        <a:prstGeom prst="line">
          <a:avLst/>
        </a:prstGeom>
        <a:solidFill>
          <a:schemeClr val="accent1">
            <a:hueOff val="0"/>
            <a:satOff val="0"/>
            <a:lumOff val="0"/>
            <a:alphaOff val="0"/>
          </a:schemeClr>
        </a:solidFill>
        <a:ln w="2222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AB0CF06-5225-BF40-BBD0-D0779D610313}">
      <dsp:nvSpPr>
        <dsp:cNvPr id="0" name=""/>
        <dsp:cNvSpPr/>
      </dsp:nvSpPr>
      <dsp:spPr>
        <a:xfrm>
          <a:off x="0" y="919575"/>
          <a:ext cx="9450931" cy="4597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n-US" sz="1500" kern="1200"/>
            <a:t>Higher prevalence amongst the military and veteran population</a:t>
          </a:r>
        </a:p>
      </dsp:txBody>
      <dsp:txXfrm>
        <a:off x="0" y="919575"/>
        <a:ext cx="9450931" cy="459787"/>
      </dsp:txXfrm>
    </dsp:sp>
    <dsp:sp modelId="{54E4CA7D-E6DD-4D4A-A670-02DD5BE669CB}">
      <dsp:nvSpPr>
        <dsp:cNvPr id="0" name=""/>
        <dsp:cNvSpPr/>
      </dsp:nvSpPr>
      <dsp:spPr>
        <a:xfrm>
          <a:off x="0" y="1379363"/>
          <a:ext cx="9450931" cy="0"/>
        </a:xfrm>
        <a:prstGeom prst="line">
          <a:avLst/>
        </a:prstGeom>
        <a:solidFill>
          <a:schemeClr val="accent1">
            <a:hueOff val="0"/>
            <a:satOff val="0"/>
            <a:lumOff val="0"/>
            <a:alphaOff val="0"/>
          </a:schemeClr>
        </a:solidFill>
        <a:ln w="2222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4F8A2F9-AF64-DA4D-B394-63328E30B409}">
      <dsp:nvSpPr>
        <dsp:cNvPr id="0" name=""/>
        <dsp:cNvSpPr/>
      </dsp:nvSpPr>
      <dsp:spPr>
        <a:xfrm>
          <a:off x="0" y="1379363"/>
          <a:ext cx="9450931" cy="4597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n-US" sz="1500" kern="1200" dirty="0"/>
            <a:t>Death by suicide is a preventable cause of death</a:t>
          </a:r>
        </a:p>
      </dsp:txBody>
      <dsp:txXfrm>
        <a:off x="0" y="1379363"/>
        <a:ext cx="9450931" cy="459787"/>
      </dsp:txXfrm>
    </dsp:sp>
    <dsp:sp modelId="{D96E0D49-4360-9E4A-A0B1-C39DFC60B925}">
      <dsp:nvSpPr>
        <dsp:cNvPr id="0" name=""/>
        <dsp:cNvSpPr/>
      </dsp:nvSpPr>
      <dsp:spPr>
        <a:xfrm>
          <a:off x="0" y="1839151"/>
          <a:ext cx="9450931" cy="0"/>
        </a:xfrm>
        <a:prstGeom prst="line">
          <a:avLst/>
        </a:prstGeom>
        <a:solidFill>
          <a:schemeClr val="accent1">
            <a:hueOff val="0"/>
            <a:satOff val="0"/>
            <a:lumOff val="0"/>
            <a:alphaOff val="0"/>
          </a:schemeClr>
        </a:solidFill>
        <a:ln w="2222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E9F639D-4CF6-BB45-9DAD-E4187C8732B5}">
      <dsp:nvSpPr>
        <dsp:cNvPr id="0" name=""/>
        <dsp:cNvSpPr/>
      </dsp:nvSpPr>
      <dsp:spPr>
        <a:xfrm>
          <a:off x="0" y="1839151"/>
          <a:ext cx="9450931" cy="4597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n-US" sz="1500" kern="1200"/>
            <a:t>Improve access to the most appropriate treatment and services</a:t>
          </a:r>
        </a:p>
      </dsp:txBody>
      <dsp:txXfrm>
        <a:off x="0" y="1839151"/>
        <a:ext cx="9450931" cy="459787"/>
      </dsp:txXfrm>
    </dsp:sp>
    <dsp:sp modelId="{8BB533F3-96F2-AD4D-B746-419E989A905E}">
      <dsp:nvSpPr>
        <dsp:cNvPr id="0" name=""/>
        <dsp:cNvSpPr/>
      </dsp:nvSpPr>
      <dsp:spPr>
        <a:xfrm>
          <a:off x="0" y="2298939"/>
          <a:ext cx="9450931" cy="0"/>
        </a:xfrm>
        <a:prstGeom prst="line">
          <a:avLst/>
        </a:prstGeom>
        <a:solidFill>
          <a:schemeClr val="accent1">
            <a:hueOff val="0"/>
            <a:satOff val="0"/>
            <a:lumOff val="0"/>
            <a:alphaOff val="0"/>
          </a:schemeClr>
        </a:solidFill>
        <a:ln w="2222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17D09BA-79A2-8749-8D0A-38CE7FC385D4}">
      <dsp:nvSpPr>
        <dsp:cNvPr id="0" name=""/>
        <dsp:cNvSpPr/>
      </dsp:nvSpPr>
      <dsp:spPr>
        <a:xfrm>
          <a:off x="0" y="2298939"/>
          <a:ext cx="9450931" cy="4597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n-US" sz="1500" kern="1200" dirty="0"/>
            <a:t>Decrease stigma and barriers to speaking about suicidal thoughts and behaviors</a:t>
          </a:r>
        </a:p>
      </dsp:txBody>
      <dsp:txXfrm>
        <a:off x="0" y="2298939"/>
        <a:ext cx="9450931" cy="459787"/>
      </dsp:txXfrm>
    </dsp:sp>
    <dsp:sp modelId="{A527D876-D573-2440-9C35-35BDB9C9C78D}">
      <dsp:nvSpPr>
        <dsp:cNvPr id="0" name=""/>
        <dsp:cNvSpPr/>
      </dsp:nvSpPr>
      <dsp:spPr>
        <a:xfrm>
          <a:off x="0" y="2758727"/>
          <a:ext cx="9450931" cy="0"/>
        </a:xfrm>
        <a:prstGeom prst="line">
          <a:avLst/>
        </a:prstGeom>
        <a:solidFill>
          <a:schemeClr val="accent1">
            <a:hueOff val="0"/>
            <a:satOff val="0"/>
            <a:lumOff val="0"/>
            <a:alphaOff val="0"/>
          </a:schemeClr>
        </a:solidFill>
        <a:ln w="2222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353A7D3-473B-8149-8076-6619C6D38A9B}">
      <dsp:nvSpPr>
        <dsp:cNvPr id="0" name=""/>
        <dsp:cNvSpPr/>
      </dsp:nvSpPr>
      <dsp:spPr>
        <a:xfrm>
          <a:off x="0" y="2758727"/>
          <a:ext cx="9450931" cy="4597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n-US" sz="1500" kern="1200" dirty="0"/>
            <a:t>Unfair to expect that someone would directly tell us without being asked (especially within a warrior culture)</a:t>
          </a:r>
        </a:p>
      </dsp:txBody>
      <dsp:txXfrm>
        <a:off x="0" y="2758727"/>
        <a:ext cx="9450931" cy="459787"/>
      </dsp:txXfrm>
    </dsp:sp>
    <dsp:sp modelId="{DB972213-01D6-474D-86EB-26FD1838BB41}">
      <dsp:nvSpPr>
        <dsp:cNvPr id="0" name=""/>
        <dsp:cNvSpPr/>
      </dsp:nvSpPr>
      <dsp:spPr>
        <a:xfrm>
          <a:off x="0" y="3218515"/>
          <a:ext cx="9450931" cy="0"/>
        </a:xfrm>
        <a:prstGeom prst="line">
          <a:avLst/>
        </a:prstGeom>
        <a:solidFill>
          <a:schemeClr val="accent1">
            <a:hueOff val="0"/>
            <a:satOff val="0"/>
            <a:lumOff val="0"/>
            <a:alphaOff val="0"/>
          </a:schemeClr>
        </a:solidFill>
        <a:ln w="2222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BF28C40-7C5A-5444-B35F-7353AEF2BFCB}">
      <dsp:nvSpPr>
        <dsp:cNvPr id="0" name=""/>
        <dsp:cNvSpPr/>
      </dsp:nvSpPr>
      <dsp:spPr>
        <a:xfrm>
          <a:off x="0" y="3218515"/>
          <a:ext cx="9450931" cy="4597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n-US" sz="1500" kern="1200" dirty="0"/>
            <a:t>Not outwardly observable and no exact presentation to predict</a:t>
          </a:r>
        </a:p>
      </dsp:txBody>
      <dsp:txXfrm>
        <a:off x="0" y="3218515"/>
        <a:ext cx="9450931" cy="45978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D697FA-9A1C-B64B-A03D-F761D12808DC}">
      <dsp:nvSpPr>
        <dsp:cNvPr id="0" name=""/>
        <dsp:cNvSpPr/>
      </dsp:nvSpPr>
      <dsp:spPr>
        <a:xfrm>
          <a:off x="3446" y="91944"/>
          <a:ext cx="3360585" cy="403200"/>
        </a:xfrm>
        <a:prstGeom prst="rect">
          <a:avLst/>
        </a:prstGeom>
        <a:solidFill>
          <a:schemeClr val="accent4">
            <a:hueOff val="0"/>
            <a:satOff val="0"/>
            <a:lumOff val="0"/>
            <a:alphaOff val="0"/>
          </a:schemeClr>
        </a:solidFill>
        <a:ln w="22225" cap="rnd"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marL="0" lvl="0" indent="0" algn="ctr" defTabSz="622300">
            <a:lnSpc>
              <a:spcPct val="90000"/>
            </a:lnSpc>
            <a:spcBef>
              <a:spcPct val="0"/>
            </a:spcBef>
            <a:spcAft>
              <a:spcPct val="35000"/>
            </a:spcAft>
            <a:buNone/>
          </a:pPr>
          <a:r>
            <a:rPr lang="en-US" sz="1400" kern="1200"/>
            <a:t>Known Risk Factors</a:t>
          </a:r>
        </a:p>
      </dsp:txBody>
      <dsp:txXfrm>
        <a:off x="3446" y="91944"/>
        <a:ext cx="3360585" cy="403200"/>
      </dsp:txXfrm>
    </dsp:sp>
    <dsp:sp modelId="{EAB4863D-2B66-694B-BE23-0BA4DC3D2817}">
      <dsp:nvSpPr>
        <dsp:cNvPr id="0" name=""/>
        <dsp:cNvSpPr/>
      </dsp:nvSpPr>
      <dsp:spPr>
        <a:xfrm>
          <a:off x="3446" y="495144"/>
          <a:ext cx="3360585" cy="3091213"/>
        </a:xfrm>
        <a:prstGeom prst="rect">
          <a:avLst/>
        </a:prstGeom>
        <a:solidFill>
          <a:schemeClr val="accent4">
            <a:alpha val="90000"/>
            <a:tint val="40000"/>
            <a:hueOff val="0"/>
            <a:satOff val="0"/>
            <a:lumOff val="0"/>
            <a:alphaOff val="0"/>
          </a:schemeClr>
        </a:solidFill>
        <a:ln w="22225" cap="rnd" cmpd="sng" algn="ctr">
          <a:solidFill>
            <a:schemeClr val="accent4">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en-US" sz="1400" kern="1200"/>
            <a:t>Age</a:t>
          </a:r>
        </a:p>
        <a:p>
          <a:pPr marL="114300" lvl="1" indent="-114300" algn="l" defTabSz="622300">
            <a:lnSpc>
              <a:spcPct val="90000"/>
            </a:lnSpc>
            <a:spcBef>
              <a:spcPct val="0"/>
            </a:spcBef>
            <a:spcAft>
              <a:spcPct val="15000"/>
            </a:spcAft>
            <a:buChar char="•"/>
          </a:pPr>
          <a:r>
            <a:rPr lang="en-US" sz="1400" kern="1200"/>
            <a:t>Gender (Including transgender)</a:t>
          </a:r>
        </a:p>
        <a:p>
          <a:pPr marL="114300" lvl="1" indent="-114300" algn="l" defTabSz="622300">
            <a:lnSpc>
              <a:spcPct val="90000"/>
            </a:lnSpc>
            <a:spcBef>
              <a:spcPct val="0"/>
            </a:spcBef>
            <a:spcAft>
              <a:spcPct val="15000"/>
            </a:spcAft>
            <a:buChar char="•"/>
          </a:pPr>
          <a:r>
            <a:rPr lang="en-US" sz="1400" kern="1200"/>
            <a:t>Veteran status</a:t>
          </a:r>
        </a:p>
        <a:p>
          <a:pPr marL="114300" lvl="1" indent="-114300" algn="l" defTabSz="622300">
            <a:lnSpc>
              <a:spcPct val="90000"/>
            </a:lnSpc>
            <a:spcBef>
              <a:spcPct val="0"/>
            </a:spcBef>
            <a:spcAft>
              <a:spcPct val="15000"/>
            </a:spcAft>
            <a:buChar char="•"/>
          </a:pPr>
          <a:r>
            <a:rPr lang="en-US" sz="1400" kern="1200"/>
            <a:t>Firearm owner/user</a:t>
          </a:r>
        </a:p>
        <a:p>
          <a:pPr marL="114300" lvl="1" indent="-114300" algn="l" defTabSz="622300">
            <a:lnSpc>
              <a:spcPct val="90000"/>
            </a:lnSpc>
            <a:spcBef>
              <a:spcPct val="0"/>
            </a:spcBef>
            <a:spcAft>
              <a:spcPct val="15000"/>
            </a:spcAft>
            <a:buChar char="•"/>
          </a:pPr>
          <a:r>
            <a:rPr lang="en-US" sz="1400" kern="1200"/>
            <a:t>Race and ethnicity</a:t>
          </a:r>
        </a:p>
        <a:p>
          <a:pPr marL="114300" lvl="1" indent="-114300" algn="l" defTabSz="622300">
            <a:lnSpc>
              <a:spcPct val="90000"/>
            </a:lnSpc>
            <a:spcBef>
              <a:spcPct val="0"/>
            </a:spcBef>
            <a:spcAft>
              <a:spcPct val="15000"/>
            </a:spcAft>
            <a:buChar char="•"/>
          </a:pPr>
          <a:r>
            <a:rPr lang="en-US" sz="1400" kern="1200"/>
            <a:t>Previous suicide attempt history</a:t>
          </a:r>
        </a:p>
        <a:p>
          <a:pPr marL="114300" lvl="1" indent="-114300" algn="l" defTabSz="622300">
            <a:lnSpc>
              <a:spcPct val="90000"/>
            </a:lnSpc>
            <a:spcBef>
              <a:spcPct val="0"/>
            </a:spcBef>
            <a:spcAft>
              <a:spcPct val="15000"/>
            </a:spcAft>
            <a:buChar char="•"/>
          </a:pPr>
          <a:r>
            <a:rPr lang="en-US" sz="1400" kern="1200" dirty="0"/>
            <a:t>Death of a loved one by suicide</a:t>
          </a:r>
        </a:p>
      </dsp:txBody>
      <dsp:txXfrm>
        <a:off x="3446" y="495144"/>
        <a:ext cx="3360585" cy="3091213"/>
      </dsp:txXfrm>
    </dsp:sp>
    <dsp:sp modelId="{1EA91F7D-4EAC-DA43-89D5-BEDBE9F84512}">
      <dsp:nvSpPr>
        <dsp:cNvPr id="0" name=""/>
        <dsp:cNvSpPr/>
      </dsp:nvSpPr>
      <dsp:spPr>
        <a:xfrm>
          <a:off x="3834514" y="91944"/>
          <a:ext cx="3360585" cy="403200"/>
        </a:xfrm>
        <a:prstGeom prst="rect">
          <a:avLst/>
        </a:prstGeom>
        <a:solidFill>
          <a:schemeClr val="accent4">
            <a:hueOff val="0"/>
            <a:satOff val="0"/>
            <a:lumOff val="0"/>
            <a:alphaOff val="0"/>
          </a:schemeClr>
        </a:solidFill>
        <a:ln w="22225" cap="rnd"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marL="0" lvl="0" indent="0" algn="ctr" defTabSz="622300">
            <a:lnSpc>
              <a:spcPct val="90000"/>
            </a:lnSpc>
            <a:spcBef>
              <a:spcPct val="0"/>
            </a:spcBef>
            <a:spcAft>
              <a:spcPct val="35000"/>
            </a:spcAft>
            <a:buNone/>
          </a:pPr>
          <a:r>
            <a:rPr lang="en-US" sz="1400" kern="1200"/>
            <a:t>Possible Vulnerabilities</a:t>
          </a:r>
        </a:p>
      </dsp:txBody>
      <dsp:txXfrm>
        <a:off x="3834514" y="91944"/>
        <a:ext cx="3360585" cy="403200"/>
      </dsp:txXfrm>
    </dsp:sp>
    <dsp:sp modelId="{87F4275A-80FE-5846-935D-6D9873D3198A}">
      <dsp:nvSpPr>
        <dsp:cNvPr id="0" name=""/>
        <dsp:cNvSpPr/>
      </dsp:nvSpPr>
      <dsp:spPr>
        <a:xfrm>
          <a:off x="3834514" y="495144"/>
          <a:ext cx="3360585" cy="3091213"/>
        </a:xfrm>
        <a:prstGeom prst="rect">
          <a:avLst/>
        </a:prstGeom>
        <a:solidFill>
          <a:schemeClr val="accent4">
            <a:alpha val="90000"/>
            <a:tint val="40000"/>
            <a:hueOff val="0"/>
            <a:satOff val="0"/>
            <a:lumOff val="0"/>
            <a:alphaOff val="0"/>
          </a:schemeClr>
        </a:solidFill>
        <a:ln w="22225" cap="rnd" cmpd="sng" algn="ctr">
          <a:solidFill>
            <a:schemeClr val="accent4">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en-US" sz="1400" kern="1200"/>
            <a:t>Mental illness</a:t>
          </a:r>
        </a:p>
        <a:p>
          <a:pPr marL="114300" lvl="1" indent="-114300" algn="l" defTabSz="622300">
            <a:lnSpc>
              <a:spcPct val="90000"/>
            </a:lnSpc>
            <a:spcBef>
              <a:spcPct val="0"/>
            </a:spcBef>
            <a:spcAft>
              <a:spcPct val="15000"/>
            </a:spcAft>
            <a:buChar char="•"/>
          </a:pPr>
          <a:r>
            <a:rPr lang="en-US" sz="1400" kern="1200"/>
            <a:t>Substance use challenges</a:t>
          </a:r>
        </a:p>
        <a:p>
          <a:pPr marL="114300" lvl="1" indent="-114300" algn="l" defTabSz="622300">
            <a:lnSpc>
              <a:spcPct val="90000"/>
            </a:lnSpc>
            <a:spcBef>
              <a:spcPct val="0"/>
            </a:spcBef>
            <a:spcAft>
              <a:spcPct val="15000"/>
            </a:spcAft>
            <a:buChar char="•"/>
          </a:pPr>
          <a:r>
            <a:rPr lang="en-US" sz="1400" kern="1200"/>
            <a:t>Recent significant stressor (break up, legal issues, eviction, layoff, etc)</a:t>
          </a:r>
        </a:p>
        <a:p>
          <a:pPr marL="114300" lvl="1" indent="-114300" algn="l" defTabSz="622300">
            <a:lnSpc>
              <a:spcPct val="90000"/>
            </a:lnSpc>
            <a:spcBef>
              <a:spcPct val="0"/>
            </a:spcBef>
            <a:spcAft>
              <a:spcPct val="15000"/>
            </a:spcAft>
            <a:buChar char="•"/>
          </a:pPr>
          <a:r>
            <a:rPr lang="en-US" sz="1400" kern="1200"/>
            <a:t>Social isolation</a:t>
          </a:r>
        </a:p>
        <a:p>
          <a:pPr marL="114300" lvl="1" indent="-114300" algn="l" defTabSz="622300">
            <a:lnSpc>
              <a:spcPct val="90000"/>
            </a:lnSpc>
            <a:spcBef>
              <a:spcPct val="0"/>
            </a:spcBef>
            <a:spcAft>
              <a:spcPct val="15000"/>
            </a:spcAft>
            <a:buChar char="•"/>
          </a:pPr>
          <a:r>
            <a:rPr lang="en-US" sz="1400" kern="1200"/>
            <a:t>Trouble sleeping</a:t>
          </a:r>
        </a:p>
        <a:p>
          <a:pPr marL="114300" lvl="1" indent="-114300" algn="l" defTabSz="622300">
            <a:lnSpc>
              <a:spcPct val="90000"/>
            </a:lnSpc>
            <a:spcBef>
              <a:spcPct val="0"/>
            </a:spcBef>
            <a:spcAft>
              <a:spcPct val="15000"/>
            </a:spcAft>
            <a:buChar char="•"/>
          </a:pPr>
          <a:r>
            <a:rPr lang="en-US" sz="1400" kern="1200" dirty="0"/>
            <a:t>Chronic pain</a:t>
          </a:r>
        </a:p>
        <a:p>
          <a:pPr marL="114300" lvl="1" indent="-114300" algn="l" defTabSz="622300" rtl="0">
            <a:lnSpc>
              <a:spcPct val="90000"/>
            </a:lnSpc>
            <a:spcBef>
              <a:spcPct val="0"/>
            </a:spcBef>
            <a:spcAft>
              <a:spcPct val="15000"/>
            </a:spcAft>
            <a:buChar char="•"/>
          </a:pPr>
          <a:r>
            <a:rPr lang="en-US" sz="1400" kern="1200" dirty="0"/>
            <a:t>Trauma history</a:t>
          </a:r>
        </a:p>
      </dsp:txBody>
      <dsp:txXfrm>
        <a:off x="3834514" y="495144"/>
        <a:ext cx="3360585" cy="3091213"/>
      </dsp:txXfrm>
    </dsp:sp>
    <dsp:sp modelId="{5FCEDABD-AD48-4D4F-83FB-6010AE295A6F}">
      <dsp:nvSpPr>
        <dsp:cNvPr id="0" name=""/>
        <dsp:cNvSpPr/>
      </dsp:nvSpPr>
      <dsp:spPr>
        <a:xfrm>
          <a:off x="7665582" y="91944"/>
          <a:ext cx="3360585" cy="403200"/>
        </a:xfrm>
        <a:prstGeom prst="rect">
          <a:avLst/>
        </a:prstGeom>
        <a:solidFill>
          <a:schemeClr val="accent4">
            <a:hueOff val="0"/>
            <a:satOff val="0"/>
            <a:lumOff val="0"/>
            <a:alphaOff val="0"/>
          </a:schemeClr>
        </a:solidFill>
        <a:ln w="22225" cap="rnd"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marL="0" lvl="0" indent="0" algn="ctr" defTabSz="622300">
            <a:lnSpc>
              <a:spcPct val="90000"/>
            </a:lnSpc>
            <a:spcBef>
              <a:spcPct val="0"/>
            </a:spcBef>
            <a:spcAft>
              <a:spcPct val="35000"/>
            </a:spcAft>
            <a:buNone/>
          </a:pPr>
          <a:r>
            <a:rPr lang="en-US" sz="1400" kern="1200"/>
            <a:t>Common Warning Signs</a:t>
          </a:r>
        </a:p>
      </dsp:txBody>
      <dsp:txXfrm>
        <a:off x="7665582" y="91944"/>
        <a:ext cx="3360585" cy="403200"/>
      </dsp:txXfrm>
    </dsp:sp>
    <dsp:sp modelId="{8DE3A309-BCCA-2849-A0A4-E3A4CEAE52CE}">
      <dsp:nvSpPr>
        <dsp:cNvPr id="0" name=""/>
        <dsp:cNvSpPr/>
      </dsp:nvSpPr>
      <dsp:spPr>
        <a:xfrm>
          <a:off x="7665582" y="495144"/>
          <a:ext cx="3360585" cy="3091213"/>
        </a:xfrm>
        <a:prstGeom prst="rect">
          <a:avLst/>
        </a:prstGeom>
        <a:solidFill>
          <a:schemeClr val="accent4">
            <a:alpha val="90000"/>
            <a:tint val="40000"/>
            <a:hueOff val="0"/>
            <a:satOff val="0"/>
            <a:lumOff val="0"/>
            <a:alphaOff val="0"/>
          </a:schemeClr>
        </a:solidFill>
        <a:ln w="22225" cap="rnd" cmpd="sng" algn="ctr">
          <a:solidFill>
            <a:schemeClr val="accent4">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en-US" sz="1400" kern="1200"/>
            <a:t>Feelings of hopelessness</a:t>
          </a:r>
        </a:p>
        <a:p>
          <a:pPr marL="114300" lvl="1" indent="-114300" algn="l" defTabSz="622300">
            <a:lnSpc>
              <a:spcPct val="90000"/>
            </a:lnSpc>
            <a:spcBef>
              <a:spcPct val="0"/>
            </a:spcBef>
            <a:spcAft>
              <a:spcPct val="15000"/>
            </a:spcAft>
            <a:buChar char="•"/>
          </a:pPr>
          <a:r>
            <a:rPr lang="en-US" sz="1400" kern="1200"/>
            <a:t>Feelings of burdensomeness or haing no reason to live</a:t>
          </a:r>
        </a:p>
        <a:p>
          <a:pPr marL="114300" lvl="1" indent="-114300" algn="l" defTabSz="622300">
            <a:lnSpc>
              <a:spcPct val="90000"/>
            </a:lnSpc>
            <a:spcBef>
              <a:spcPct val="0"/>
            </a:spcBef>
            <a:spcAft>
              <a:spcPct val="15000"/>
            </a:spcAft>
            <a:buChar char="•"/>
          </a:pPr>
          <a:r>
            <a:rPr lang="en-US" sz="1400" kern="1200"/>
            <a:t>Feeling a lack of purpose</a:t>
          </a:r>
        </a:p>
        <a:p>
          <a:pPr marL="114300" lvl="1" indent="-114300" algn="l" defTabSz="622300">
            <a:lnSpc>
              <a:spcPct val="90000"/>
            </a:lnSpc>
            <a:spcBef>
              <a:spcPct val="0"/>
            </a:spcBef>
            <a:spcAft>
              <a:spcPct val="15000"/>
            </a:spcAft>
            <a:buChar char="•"/>
          </a:pPr>
          <a:r>
            <a:rPr lang="en-US" sz="1400" kern="1200"/>
            <a:t>Talking or posting (more) about death, dying, or suicide</a:t>
          </a:r>
        </a:p>
        <a:p>
          <a:pPr marL="114300" lvl="1" indent="-114300" algn="l" defTabSz="622300">
            <a:lnSpc>
              <a:spcPct val="90000"/>
            </a:lnSpc>
            <a:spcBef>
              <a:spcPct val="0"/>
            </a:spcBef>
            <a:spcAft>
              <a:spcPct val="15000"/>
            </a:spcAft>
            <a:buChar char="•"/>
          </a:pPr>
          <a:r>
            <a:rPr lang="en-US" sz="1400" kern="1200"/>
            <a:t>Acting recklessly or engaging in risky behaviors</a:t>
          </a:r>
        </a:p>
        <a:p>
          <a:pPr marL="114300" lvl="1" indent="-114300" algn="l" defTabSz="622300">
            <a:lnSpc>
              <a:spcPct val="90000"/>
            </a:lnSpc>
            <a:spcBef>
              <a:spcPct val="0"/>
            </a:spcBef>
            <a:spcAft>
              <a:spcPct val="15000"/>
            </a:spcAft>
            <a:buChar char="•"/>
          </a:pPr>
          <a:r>
            <a:rPr lang="en-US" sz="1400" kern="1200"/>
            <a:t>Increased withdrawal from friends, family, engagements</a:t>
          </a:r>
        </a:p>
        <a:p>
          <a:pPr marL="114300" lvl="1" indent="-114300" algn="l" defTabSz="622300">
            <a:lnSpc>
              <a:spcPct val="90000"/>
            </a:lnSpc>
            <a:spcBef>
              <a:spcPct val="0"/>
            </a:spcBef>
            <a:spcAft>
              <a:spcPct val="15000"/>
            </a:spcAft>
            <a:buChar char="•"/>
          </a:pPr>
          <a:r>
            <a:rPr lang="en-US" sz="1400" kern="1200"/>
            <a:t>Appearing agitated</a:t>
          </a:r>
        </a:p>
        <a:p>
          <a:pPr marL="114300" lvl="1" indent="-114300" algn="l" defTabSz="622300">
            <a:lnSpc>
              <a:spcPct val="90000"/>
            </a:lnSpc>
            <a:spcBef>
              <a:spcPct val="0"/>
            </a:spcBef>
            <a:spcAft>
              <a:spcPct val="15000"/>
            </a:spcAft>
            <a:buChar char="•"/>
          </a:pPr>
          <a:r>
            <a:rPr lang="en-US" sz="1400" kern="1200"/>
            <a:t>Increased use of drugs or alcohol</a:t>
          </a:r>
        </a:p>
        <a:p>
          <a:pPr marL="114300" lvl="1" indent="-114300" algn="l" defTabSz="622300">
            <a:lnSpc>
              <a:spcPct val="90000"/>
            </a:lnSpc>
            <a:spcBef>
              <a:spcPct val="0"/>
            </a:spcBef>
            <a:spcAft>
              <a:spcPct val="15000"/>
            </a:spcAft>
            <a:buChar char="•"/>
          </a:pPr>
          <a:r>
            <a:rPr lang="en-US" sz="1400" kern="1200"/>
            <a:t>Extreme mood swings</a:t>
          </a:r>
        </a:p>
        <a:p>
          <a:pPr marL="114300" lvl="1" indent="-114300" algn="l" defTabSz="622300">
            <a:lnSpc>
              <a:spcPct val="90000"/>
            </a:lnSpc>
            <a:spcBef>
              <a:spcPct val="0"/>
            </a:spcBef>
            <a:spcAft>
              <a:spcPct val="15000"/>
            </a:spcAft>
            <a:buChar char="•"/>
          </a:pPr>
          <a:r>
            <a:rPr lang="en-US" sz="1400" kern="1200"/>
            <a:t>Showing rage or seeking revenge</a:t>
          </a:r>
        </a:p>
      </dsp:txBody>
      <dsp:txXfrm>
        <a:off x="7665582" y="495144"/>
        <a:ext cx="3360585" cy="309121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3548CB6-33A8-8945-8595-922833CA9353}">
      <dsp:nvSpPr>
        <dsp:cNvPr id="0" name=""/>
        <dsp:cNvSpPr/>
      </dsp:nvSpPr>
      <dsp:spPr>
        <a:xfrm>
          <a:off x="1837483" y="489"/>
          <a:ext cx="1548346" cy="774173"/>
        </a:xfrm>
        <a:prstGeom prst="roundRect">
          <a:avLst>
            <a:gd name="adj" fmla="val 10000"/>
          </a:avLst>
        </a:prstGeom>
        <a:solidFill>
          <a:schemeClr val="lt1">
            <a:hueOff val="0"/>
            <a:satOff val="0"/>
            <a:lumOff val="0"/>
            <a:alphaOff val="0"/>
          </a:schemeClr>
        </a:solidFill>
        <a:ln w="22225" cap="rnd"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7625" tIns="31750" rIns="47625" bIns="31750" numCol="1" spcCol="1270" anchor="ctr" anchorCtr="0">
          <a:noAutofit/>
        </a:bodyPr>
        <a:lstStyle/>
        <a:p>
          <a:pPr marL="0" lvl="0" indent="0" algn="ctr" defTabSz="1111250">
            <a:lnSpc>
              <a:spcPct val="90000"/>
            </a:lnSpc>
            <a:spcBef>
              <a:spcPct val="0"/>
            </a:spcBef>
            <a:spcAft>
              <a:spcPct val="35000"/>
            </a:spcAft>
            <a:buNone/>
          </a:pPr>
          <a:r>
            <a:rPr lang="en-US" sz="2500" kern="1200" dirty="0"/>
            <a:t>Everyone</a:t>
          </a:r>
        </a:p>
      </dsp:txBody>
      <dsp:txXfrm>
        <a:off x="1860158" y="23164"/>
        <a:ext cx="1502996" cy="728823"/>
      </dsp:txXfrm>
    </dsp:sp>
    <dsp:sp modelId="{F3F7D8A9-758C-1B45-A8EE-7DB281AA9C2B}">
      <dsp:nvSpPr>
        <dsp:cNvPr id="0" name=""/>
        <dsp:cNvSpPr/>
      </dsp:nvSpPr>
      <dsp:spPr>
        <a:xfrm>
          <a:off x="1992318" y="774663"/>
          <a:ext cx="154834" cy="580630"/>
        </a:xfrm>
        <a:custGeom>
          <a:avLst/>
          <a:gdLst/>
          <a:ahLst/>
          <a:cxnLst/>
          <a:rect l="0" t="0" r="0" b="0"/>
          <a:pathLst>
            <a:path>
              <a:moveTo>
                <a:pt x="0" y="0"/>
              </a:moveTo>
              <a:lnTo>
                <a:pt x="0" y="580630"/>
              </a:lnTo>
              <a:lnTo>
                <a:pt x="154834" y="580630"/>
              </a:lnTo>
            </a:path>
          </a:pathLst>
        </a:custGeom>
        <a:noFill/>
        <a:ln w="22225" cap="rnd"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719CFFE-9C7E-4445-B701-3A61EB0A6F90}">
      <dsp:nvSpPr>
        <dsp:cNvPr id="0" name=""/>
        <dsp:cNvSpPr/>
      </dsp:nvSpPr>
      <dsp:spPr>
        <a:xfrm>
          <a:off x="2147153" y="968206"/>
          <a:ext cx="1238677" cy="774173"/>
        </a:xfrm>
        <a:prstGeom prst="roundRect">
          <a:avLst>
            <a:gd name="adj" fmla="val 10000"/>
          </a:avLst>
        </a:prstGeom>
        <a:solidFill>
          <a:schemeClr val="accent2">
            <a:alpha val="90000"/>
            <a:tint val="40000"/>
            <a:hueOff val="0"/>
            <a:satOff val="0"/>
            <a:lumOff val="0"/>
            <a:alphaOff val="0"/>
          </a:schemeClr>
        </a:solidFill>
        <a:ln w="22225" cap="rnd"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 tIns="16510" rIns="24765" bIns="16510" numCol="1" spcCol="1270" anchor="ctr" anchorCtr="0">
          <a:noAutofit/>
        </a:bodyPr>
        <a:lstStyle/>
        <a:p>
          <a:pPr marL="0" lvl="0" indent="0" algn="ctr" defTabSz="577850">
            <a:lnSpc>
              <a:spcPct val="90000"/>
            </a:lnSpc>
            <a:spcBef>
              <a:spcPct val="0"/>
            </a:spcBef>
            <a:spcAft>
              <a:spcPct val="35000"/>
            </a:spcAft>
            <a:buNone/>
          </a:pPr>
          <a:r>
            <a:rPr lang="en-US" sz="1300" kern="1200"/>
            <a:t>Q1: Wish to be dead (morbid or passive thoughts of dying)</a:t>
          </a:r>
        </a:p>
      </dsp:txBody>
      <dsp:txXfrm>
        <a:off x="2169828" y="990881"/>
        <a:ext cx="1193327" cy="728823"/>
      </dsp:txXfrm>
    </dsp:sp>
    <dsp:sp modelId="{5CD83793-4C03-9443-A178-27C669EEDB07}">
      <dsp:nvSpPr>
        <dsp:cNvPr id="0" name=""/>
        <dsp:cNvSpPr/>
      </dsp:nvSpPr>
      <dsp:spPr>
        <a:xfrm>
          <a:off x="1992318" y="774663"/>
          <a:ext cx="154834" cy="1548346"/>
        </a:xfrm>
        <a:custGeom>
          <a:avLst/>
          <a:gdLst/>
          <a:ahLst/>
          <a:cxnLst/>
          <a:rect l="0" t="0" r="0" b="0"/>
          <a:pathLst>
            <a:path>
              <a:moveTo>
                <a:pt x="0" y="0"/>
              </a:moveTo>
              <a:lnTo>
                <a:pt x="0" y="1548346"/>
              </a:lnTo>
              <a:lnTo>
                <a:pt x="154834" y="1548346"/>
              </a:lnTo>
            </a:path>
          </a:pathLst>
        </a:custGeom>
        <a:noFill/>
        <a:ln w="22225" cap="rnd"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A9137F3-83EF-9C45-B665-1CE40476147D}">
      <dsp:nvSpPr>
        <dsp:cNvPr id="0" name=""/>
        <dsp:cNvSpPr/>
      </dsp:nvSpPr>
      <dsp:spPr>
        <a:xfrm>
          <a:off x="2147153" y="1935923"/>
          <a:ext cx="1238677" cy="774173"/>
        </a:xfrm>
        <a:prstGeom prst="roundRect">
          <a:avLst>
            <a:gd name="adj" fmla="val 10000"/>
          </a:avLst>
        </a:prstGeom>
        <a:solidFill>
          <a:schemeClr val="accent2">
            <a:alpha val="90000"/>
            <a:tint val="40000"/>
            <a:hueOff val="0"/>
            <a:satOff val="0"/>
            <a:lumOff val="0"/>
            <a:alphaOff val="0"/>
          </a:schemeClr>
        </a:solidFill>
        <a:ln w="22225" cap="rnd"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 tIns="16510" rIns="24765" bIns="16510" numCol="1" spcCol="1270" anchor="ctr" anchorCtr="0">
          <a:noAutofit/>
        </a:bodyPr>
        <a:lstStyle/>
        <a:p>
          <a:pPr marL="0" lvl="0" indent="0" algn="ctr" defTabSz="577850">
            <a:lnSpc>
              <a:spcPct val="90000"/>
            </a:lnSpc>
            <a:spcBef>
              <a:spcPct val="0"/>
            </a:spcBef>
            <a:spcAft>
              <a:spcPct val="35000"/>
            </a:spcAft>
            <a:buNone/>
          </a:pPr>
          <a:r>
            <a:rPr lang="en-US" sz="1300" kern="1200"/>
            <a:t>Q2: Thoughts of killing oneself</a:t>
          </a:r>
        </a:p>
      </dsp:txBody>
      <dsp:txXfrm>
        <a:off x="2169828" y="1958598"/>
        <a:ext cx="1193327" cy="728823"/>
      </dsp:txXfrm>
    </dsp:sp>
    <dsp:sp modelId="{361FE567-3B8E-BF4E-A546-A0E936877422}">
      <dsp:nvSpPr>
        <dsp:cNvPr id="0" name=""/>
        <dsp:cNvSpPr/>
      </dsp:nvSpPr>
      <dsp:spPr>
        <a:xfrm>
          <a:off x="3772917" y="489"/>
          <a:ext cx="1548346" cy="774173"/>
        </a:xfrm>
        <a:prstGeom prst="roundRect">
          <a:avLst>
            <a:gd name="adj" fmla="val 10000"/>
          </a:avLst>
        </a:prstGeom>
        <a:solidFill>
          <a:schemeClr val="accent6"/>
        </a:solidFill>
        <a:ln w="22225" cap="rnd"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7625" tIns="31750" rIns="47625" bIns="31750" numCol="1" spcCol="1270" anchor="ctr" anchorCtr="0">
          <a:noAutofit/>
        </a:bodyPr>
        <a:lstStyle/>
        <a:p>
          <a:pPr marL="0" lvl="0" indent="0" algn="ctr" defTabSz="1111250">
            <a:lnSpc>
              <a:spcPct val="90000"/>
            </a:lnSpc>
            <a:spcBef>
              <a:spcPct val="0"/>
            </a:spcBef>
            <a:spcAft>
              <a:spcPct val="35000"/>
            </a:spcAft>
            <a:buNone/>
          </a:pPr>
          <a:r>
            <a:rPr lang="en-US" sz="2500" kern="1200" dirty="0">
              <a:solidFill>
                <a:schemeClr val="bg1"/>
              </a:solidFill>
            </a:rPr>
            <a:t>If Q2 is yes</a:t>
          </a:r>
        </a:p>
      </dsp:txBody>
      <dsp:txXfrm>
        <a:off x="3795592" y="23164"/>
        <a:ext cx="1502996" cy="728823"/>
      </dsp:txXfrm>
    </dsp:sp>
    <dsp:sp modelId="{F1C3DBD9-6FAB-C146-B1C7-3E53554E9444}">
      <dsp:nvSpPr>
        <dsp:cNvPr id="0" name=""/>
        <dsp:cNvSpPr/>
      </dsp:nvSpPr>
      <dsp:spPr>
        <a:xfrm>
          <a:off x="3927751" y="774663"/>
          <a:ext cx="154834" cy="580630"/>
        </a:xfrm>
        <a:custGeom>
          <a:avLst/>
          <a:gdLst/>
          <a:ahLst/>
          <a:cxnLst/>
          <a:rect l="0" t="0" r="0" b="0"/>
          <a:pathLst>
            <a:path>
              <a:moveTo>
                <a:pt x="0" y="0"/>
              </a:moveTo>
              <a:lnTo>
                <a:pt x="0" y="580630"/>
              </a:lnTo>
              <a:lnTo>
                <a:pt x="154834" y="580630"/>
              </a:lnTo>
            </a:path>
          </a:pathLst>
        </a:custGeom>
        <a:noFill/>
        <a:ln w="22225" cap="rnd"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A95D92B-0469-7A4B-B1B9-58F4DC2D67FE}">
      <dsp:nvSpPr>
        <dsp:cNvPr id="0" name=""/>
        <dsp:cNvSpPr/>
      </dsp:nvSpPr>
      <dsp:spPr>
        <a:xfrm>
          <a:off x="4082586" y="968206"/>
          <a:ext cx="1238677" cy="774173"/>
        </a:xfrm>
        <a:prstGeom prst="roundRect">
          <a:avLst>
            <a:gd name="adj" fmla="val 10000"/>
          </a:avLst>
        </a:prstGeom>
        <a:solidFill>
          <a:schemeClr val="accent2">
            <a:alpha val="90000"/>
            <a:tint val="40000"/>
            <a:hueOff val="0"/>
            <a:satOff val="0"/>
            <a:lumOff val="0"/>
            <a:alphaOff val="0"/>
          </a:schemeClr>
        </a:solidFill>
        <a:ln w="22225" cap="rnd"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 tIns="16510" rIns="24765" bIns="16510" numCol="1" spcCol="1270" anchor="ctr" anchorCtr="0">
          <a:noAutofit/>
        </a:bodyPr>
        <a:lstStyle/>
        <a:p>
          <a:pPr marL="0" lvl="0" indent="0" algn="ctr" defTabSz="577850">
            <a:lnSpc>
              <a:spcPct val="90000"/>
            </a:lnSpc>
            <a:spcBef>
              <a:spcPct val="0"/>
            </a:spcBef>
            <a:spcAft>
              <a:spcPct val="35000"/>
            </a:spcAft>
            <a:buNone/>
          </a:pPr>
          <a:r>
            <a:rPr lang="en-US" sz="1300" kern="1200"/>
            <a:t>Q3: Method (How)</a:t>
          </a:r>
        </a:p>
      </dsp:txBody>
      <dsp:txXfrm>
        <a:off x="4105261" y="990881"/>
        <a:ext cx="1193327" cy="728823"/>
      </dsp:txXfrm>
    </dsp:sp>
    <dsp:sp modelId="{4B265C8D-0D3E-3341-AC69-4BF3574DE24C}">
      <dsp:nvSpPr>
        <dsp:cNvPr id="0" name=""/>
        <dsp:cNvSpPr/>
      </dsp:nvSpPr>
      <dsp:spPr>
        <a:xfrm>
          <a:off x="3927751" y="774663"/>
          <a:ext cx="154834" cy="1548346"/>
        </a:xfrm>
        <a:custGeom>
          <a:avLst/>
          <a:gdLst/>
          <a:ahLst/>
          <a:cxnLst/>
          <a:rect l="0" t="0" r="0" b="0"/>
          <a:pathLst>
            <a:path>
              <a:moveTo>
                <a:pt x="0" y="0"/>
              </a:moveTo>
              <a:lnTo>
                <a:pt x="0" y="1548346"/>
              </a:lnTo>
              <a:lnTo>
                <a:pt x="154834" y="1548346"/>
              </a:lnTo>
            </a:path>
          </a:pathLst>
        </a:custGeom>
        <a:noFill/>
        <a:ln w="22225" cap="rnd"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A97D262-0CD0-1E42-9754-40821A6D6EC4}">
      <dsp:nvSpPr>
        <dsp:cNvPr id="0" name=""/>
        <dsp:cNvSpPr/>
      </dsp:nvSpPr>
      <dsp:spPr>
        <a:xfrm>
          <a:off x="4082586" y="1935923"/>
          <a:ext cx="1238677" cy="774173"/>
        </a:xfrm>
        <a:prstGeom prst="roundRect">
          <a:avLst>
            <a:gd name="adj" fmla="val 10000"/>
          </a:avLst>
        </a:prstGeom>
        <a:solidFill>
          <a:schemeClr val="accent2">
            <a:alpha val="90000"/>
            <a:tint val="40000"/>
            <a:hueOff val="0"/>
            <a:satOff val="0"/>
            <a:lumOff val="0"/>
            <a:alphaOff val="0"/>
          </a:schemeClr>
        </a:solidFill>
        <a:ln w="22225" cap="rnd"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 tIns="16510" rIns="24765" bIns="16510" numCol="1" spcCol="1270" anchor="ctr" anchorCtr="0">
          <a:noAutofit/>
        </a:bodyPr>
        <a:lstStyle/>
        <a:p>
          <a:pPr marL="0" lvl="0" indent="0" algn="ctr" defTabSz="577850">
            <a:lnSpc>
              <a:spcPct val="90000"/>
            </a:lnSpc>
            <a:spcBef>
              <a:spcPct val="0"/>
            </a:spcBef>
            <a:spcAft>
              <a:spcPct val="35000"/>
            </a:spcAft>
            <a:buNone/>
          </a:pPr>
          <a:r>
            <a:rPr lang="en-US" sz="1300" kern="1200"/>
            <a:t>Q4: Intention</a:t>
          </a:r>
        </a:p>
      </dsp:txBody>
      <dsp:txXfrm>
        <a:off x="4105261" y="1958598"/>
        <a:ext cx="1193327" cy="728823"/>
      </dsp:txXfrm>
    </dsp:sp>
    <dsp:sp modelId="{4D141D22-5FE7-2248-931B-8D2DDC46980A}">
      <dsp:nvSpPr>
        <dsp:cNvPr id="0" name=""/>
        <dsp:cNvSpPr/>
      </dsp:nvSpPr>
      <dsp:spPr>
        <a:xfrm>
          <a:off x="3927751" y="774663"/>
          <a:ext cx="154834" cy="2516063"/>
        </a:xfrm>
        <a:custGeom>
          <a:avLst/>
          <a:gdLst/>
          <a:ahLst/>
          <a:cxnLst/>
          <a:rect l="0" t="0" r="0" b="0"/>
          <a:pathLst>
            <a:path>
              <a:moveTo>
                <a:pt x="0" y="0"/>
              </a:moveTo>
              <a:lnTo>
                <a:pt x="0" y="2516063"/>
              </a:lnTo>
              <a:lnTo>
                <a:pt x="154834" y="2516063"/>
              </a:lnTo>
            </a:path>
          </a:pathLst>
        </a:custGeom>
        <a:noFill/>
        <a:ln w="22225" cap="rnd"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B074F8D-99A0-A54A-AB34-A2E3582FA011}">
      <dsp:nvSpPr>
        <dsp:cNvPr id="0" name=""/>
        <dsp:cNvSpPr/>
      </dsp:nvSpPr>
      <dsp:spPr>
        <a:xfrm>
          <a:off x="4082586" y="2903639"/>
          <a:ext cx="1238677" cy="774173"/>
        </a:xfrm>
        <a:prstGeom prst="roundRect">
          <a:avLst>
            <a:gd name="adj" fmla="val 10000"/>
          </a:avLst>
        </a:prstGeom>
        <a:solidFill>
          <a:schemeClr val="accent2">
            <a:alpha val="90000"/>
            <a:tint val="40000"/>
            <a:hueOff val="0"/>
            <a:satOff val="0"/>
            <a:lumOff val="0"/>
            <a:alphaOff val="0"/>
          </a:schemeClr>
        </a:solidFill>
        <a:ln w="22225" cap="rnd"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 tIns="16510" rIns="24765" bIns="16510" numCol="1" spcCol="1270" anchor="ctr" anchorCtr="0">
          <a:noAutofit/>
        </a:bodyPr>
        <a:lstStyle/>
        <a:p>
          <a:pPr marL="0" lvl="0" indent="0" algn="ctr" defTabSz="577850">
            <a:lnSpc>
              <a:spcPct val="90000"/>
            </a:lnSpc>
            <a:spcBef>
              <a:spcPct val="0"/>
            </a:spcBef>
            <a:spcAft>
              <a:spcPct val="35000"/>
            </a:spcAft>
            <a:buNone/>
          </a:pPr>
          <a:r>
            <a:rPr lang="en-US" sz="1300" kern="1200"/>
            <a:t>Q5: Specific planning</a:t>
          </a:r>
        </a:p>
      </dsp:txBody>
      <dsp:txXfrm>
        <a:off x="4105261" y="2926314"/>
        <a:ext cx="1193327" cy="728823"/>
      </dsp:txXfrm>
    </dsp:sp>
    <dsp:sp modelId="{4AAACA50-2812-EE4F-9656-ABCB13BD4D10}">
      <dsp:nvSpPr>
        <dsp:cNvPr id="0" name=""/>
        <dsp:cNvSpPr/>
      </dsp:nvSpPr>
      <dsp:spPr>
        <a:xfrm>
          <a:off x="5708350" y="489"/>
          <a:ext cx="1548346" cy="774173"/>
        </a:xfrm>
        <a:prstGeom prst="roundRect">
          <a:avLst>
            <a:gd name="adj" fmla="val 10000"/>
          </a:avLst>
        </a:prstGeom>
        <a:solidFill>
          <a:schemeClr val="lt1">
            <a:hueOff val="0"/>
            <a:satOff val="0"/>
            <a:lumOff val="0"/>
            <a:alphaOff val="0"/>
          </a:schemeClr>
        </a:solidFill>
        <a:ln w="22225" cap="rnd"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7625" tIns="31750" rIns="47625" bIns="31750" numCol="1" spcCol="1270" anchor="ctr" anchorCtr="0">
          <a:noAutofit/>
        </a:bodyPr>
        <a:lstStyle/>
        <a:p>
          <a:pPr marL="0" lvl="0" indent="0" algn="ctr" defTabSz="1111250">
            <a:lnSpc>
              <a:spcPct val="90000"/>
            </a:lnSpc>
            <a:spcBef>
              <a:spcPct val="0"/>
            </a:spcBef>
            <a:spcAft>
              <a:spcPct val="35000"/>
            </a:spcAft>
            <a:buNone/>
          </a:pPr>
          <a:r>
            <a:rPr lang="en-US" sz="2500" kern="1200"/>
            <a:t>Everyone</a:t>
          </a:r>
        </a:p>
      </dsp:txBody>
      <dsp:txXfrm>
        <a:off x="5731025" y="23164"/>
        <a:ext cx="1502996" cy="728823"/>
      </dsp:txXfrm>
    </dsp:sp>
    <dsp:sp modelId="{44EE26F7-E1A2-9D4E-8971-123D0CAE5703}">
      <dsp:nvSpPr>
        <dsp:cNvPr id="0" name=""/>
        <dsp:cNvSpPr/>
      </dsp:nvSpPr>
      <dsp:spPr>
        <a:xfrm>
          <a:off x="5863185" y="774663"/>
          <a:ext cx="154834" cy="580630"/>
        </a:xfrm>
        <a:custGeom>
          <a:avLst/>
          <a:gdLst/>
          <a:ahLst/>
          <a:cxnLst/>
          <a:rect l="0" t="0" r="0" b="0"/>
          <a:pathLst>
            <a:path>
              <a:moveTo>
                <a:pt x="0" y="0"/>
              </a:moveTo>
              <a:lnTo>
                <a:pt x="0" y="580630"/>
              </a:lnTo>
              <a:lnTo>
                <a:pt x="154834" y="580630"/>
              </a:lnTo>
            </a:path>
          </a:pathLst>
        </a:custGeom>
        <a:noFill/>
        <a:ln w="22225" cap="rnd"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BF07E2E-A2A6-E247-846A-732795FECC77}">
      <dsp:nvSpPr>
        <dsp:cNvPr id="0" name=""/>
        <dsp:cNvSpPr/>
      </dsp:nvSpPr>
      <dsp:spPr>
        <a:xfrm>
          <a:off x="6018020" y="968206"/>
          <a:ext cx="1238677" cy="774173"/>
        </a:xfrm>
        <a:prstGeom prst="roundRect">
          <a:avLst>
            <a:gd name="adj" fmla="val 10000"/>
          </a:avLst>
        </a:prstGeom>
        <a:solidFill>
          <a:schemeClr val="accent2">
            <a:alpha val="90000"/>
            <a:tint val="40000"/>
            <a:hueOff val="0"/>
            <a:satOff val="0"/>
            <a:lumOff val="0"/>
            <a:alphaOff val="0"/>
          </a:schemeClr>
        </a:solidFill>
        <a:ln w="22225" cap="rnd"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 tIns="16510" rIns="24765" bIns="16510" numCol="1" spcCol="1270" anchor="ctr" anchorCtr="0">
          <a:noAutofit/>
        </a:bodyPr>
        <a:lstStyle/>
        <a:p>
          <a:pPr marL="0" lvl="0" indent="0" algn="ctr" defTabSz="577850">
            <a:lnSpc>
              <a:spcPct val="90000"/>
            </a:lnSpc>
            <a:spcBef>
              <a:spcPct val="0"/>
            </a:spcBef>
            <a:spcAft>
              <a:spcPct val="35000"/>
            </a:spcAft>
            <a:buNone/>
          </a:pPr>
          <a:r>
            <a:rPr lang="en-US" sz="1300" kern="1200"/>
            <a:t>Q6: Suicidal behavior</a:t>
          </a:r>
        </a:p>
      </dsp:txBody>
      <dsp:txXfrm>
        <a:off x="6040695" y="990881"/>
        <a:ext cx="1193327" cy="728823"/>
      </dsp:txXfrm>
    </dsp:sp>
    <dsp:sp modelId="{C802C94E-D3AA-4D4E-BF4C-0DDBB55B93B4}">
      <dsp:nvSpPr>
        <dsp:cNvPr id="0" name=""/>
        <dsp:cNvSpPr/>
      </dsp:nvSpPr>
      <dsp:spPr>
        <a:xfrm>
          <a:off x="7643784" y="489"/>
          <a:ext cx="1548346" cy="774173"/>
        </a:xfrm>
        <a:prstGeom prst="roundRect">
          <a:avLst>
            <a:gd name="adj" fmla="val 10000"/>
          </a:avLst>
        </a:prstGeom>
        <a:solidFill>
          <a:schemeClr val="accent6"/>
        </a:solidFill>
        <a:ln w="22225" cap="rnd"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7625" tIns="31750" rIns="47625" bIns="31750" numCol="1" spcCol="1270" anchor="ctr" anchorCtr="0">
          <a:noAutofit/>
        </a:bodyPr>
        <a:lstStyle/>
        <a:p>
          <a:pPr marL="0" lvl="0" indent="0" algn="ctr" defTabSz="1111250">
            <a:lnSpc>
              <a:spcPct val="90000"/>
            </a:lnSpc>
            <a:spcBef>
              <a:spcPct val="0"/>
            </a:spcBef>
            <a:spcAft>
              <a:spcPct val="35000"/>
            </a:spcAft>
            <a:buNone/>
          </a:pPr>
          <a:r>
            <a:rPr lang="en-US" sz="2500" kern="1200" dirty="0">
              <a:solidFill>
                <a:schemeClr val="bg1"/>
              </a:solidFill>
            </a:rPr>
            <a:t>If Q6 is yes</a:t>
          </a:r>
        </a:p>
      </dsp:txBody>
      <dsp:txXfrm>
        <a:off x="7666459" y="23164"/>
        <a:ext cx="1502996" cy="728823"/>
      </dsp:txXfrm>
    </dsp:sp>
    <dsp:sp modelId="{A30E6FDD-93C1-6D41-9F2E-4B13D58875B8}">
      <dsp:nvSpPr>
        <dsp:cNvPr id="0" name=""/>
        <dsp:cNvSpPr/>
      </dsp:nvSpPr>
      <dsp:spPr>
        <a:xfrm>
          <a:off x="7798619" y="774663"/>
          <a:ext cx="154834" cy="580630"/>
        </a:xfrm>
        <a:custGeom>
          <a:avLst/>
          <a:gdLst/>
          <a:ahLst/>
          <a:cxnLst/>
          <a:rect l="0" t="0" r="0" b="0"/>
          <a:pathLst>
            <a:path>
              <a:moveTo>
                <a:pt x="0" y="0"/>
              </a:moveTo>
              <a:lnTo>
                <a:pt x="0" y="580630"/>
              </a:lnTo>
              <a:lnTo>
                <a:pt x="154834" y="580630"/>
              </a:lnTo>
            </a:path>
          </a:pathLst>
        </a:custGeom>
        <a:noFill/>
        <a:ln w="22225" cap="rnd"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5AE2D77-17B1-A94D-8FDF-0E4A44DBB520}">
      <dsp:nvSpPr>
        <dsp:cNvPr id="0" name=""/>
        <dsp:cNvSpPr/>
      </dsp:nvSpPr>
      <dsp:spPr>
        <a:xfrm>
          <a:off x="7953453" y="968206"/>
          <a:ext cx="1238677" cy="774173"/>
        </a:xfrm>
        <a:prstGeom prst="roundRect">
          <a:avLst>
            <a:gd name="adj" fmla="val 10000"/>
          </a:avLst>
        </a:prstGeom>
        <a:solidFill>
          <a:schemeClr val="accent2">
            <a:alpha val="90000"/>
            <a:tint val="40000"/>
            <a:hueOff val="0"/>
            <a:satOff val="0"/>
            <a:lumOff val="0"/>
            <a:alphaOff val="0"/>
          </a:schemeClr>
        </a:solidFill>
        <a:ln w="22225" cap="rnd"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 tIns="16510" rIns="24765" bIns="16510" numCol="1" spcCol="1270" anchor="ctr" anchorCtr="0">
          <a:noAutofit/>
        </a:bodyPr>
        <a:lstStyle/>
        <a:p>
          <a:pPr marL="0" lvl="0" indent="0" algn="ctr" defTabSz="577850">
            <a:lnSpc>
              <a:spcPct val="90000"/>
            </a:lnSpc>
            <a:spcBef>
              <a:spcPct val="0"/>
            </a:spcBef>
            <a:spcAft>
              <a:spcPct val="35000"/>
            </a:spcAft>
            <a:buNone/>
          </a:pPr>
          <a:r>
            <a:rPr lang="en-US" sz="1300" kern="1200"/>
            <a:t>In the last 3 months</a:t>
          </a:r>
        </a:p>
      </dsp:txBody>
      <dsp:txXfrm>
        <a:off x="7976128" y="990881"/>
        <a:ext cx="1193327" cy="728823"/>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9D7A359-2FF6-7B47-942E-34B6BDF4415C}">
      <dsp:nvSpPr>
        <dsp:cNvPr id="0" name=""/>
        <dsp:cNvSpPr/>
      </dsp:nvSpPr>
      <dsp:spPr>
        <a:xfrm>
          <a:off x="0" y="296478"/>
          <a:ext cx="6108179" cy="771750"/>
        </a:xfrm>
        <a:prstGeom prst="rect">
          <a:avLst/>
        </a:prstGeom>
        <a:solidFill>
          <a:schemeClr val="accent1">
            <a:alpha val="90000"/>
            <a:tint val="40000"/>
            <a:hueOff val="0"/>
            <a:satOff val="0"/>
            <a:lumOff val="0"/>
            <a:alphaOff val="0"/>
          </a:schemeClr>
        </a:solidFill>
        <a:ln w="2222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74063" tIns="291592" rIns="474063" bIns="99568" numCol="1" spcCol="1270" anchor="t" anchorCtr="0">
          <a:noAutofit/>
        </a:bodyPr>
        <a:lstStyle/>
        <a:p>
          <a:pPr marL="114300" lvl="1" indent="-114300" algn="l" defTabSz="622300">
            <a:lnSpc>
              <a:spcPct val="90000"/>
            </a:lnSpc>
            <a:spcBef>
              <a:spcPct val="0"/>
            </a:spcBef>
            <a:spcAft>
              <a:spcPct val="15000"/>
            </a:spcAft>
            <a:buChar char="•"/>
          </a:pPr>
          <a:r>
            <a:rPr lang="en-US" sz="1400" kern="1200"/>
            <a:t>Based on other information (e.g. the PHQ-9 question 9, other provided information)</a:t>
          </a:r>
        </a:p>
      </dsp:txBody>
      <dsp:txXfrm>
        <a:off x="0" y="296478"/>
        <a:ext cx="6108179" cy="771750"/>
      </dsp:txXfrm>
    </dsp:sp>
    <dsp:sp modelId="{FE0C9589-685B-184E-B306-92A271226246}">
      <dsp:nvSpPr>
        <dsp:cNvPr id="0" name=""/>
        <dsp:cNvSpPr/>
      </dsp:nvSpPr>
      <dsp:spPr>
        <a:xfrm>
          <a:off x="305408" y="89838"/>
          <a:ext cx="4275725" cy="413280"/>
        </a:xfrm>
        <a:prstGeom prst="roundRect">
          <a:avLst/>
        </a:prstGeom>
        <a:solidFill>
          <a:schemeClr val="lt1">
            <a:hueOff val="0"/>
            <a:satOff val="0"/>
            <a:lumOff val="0"/>
            <a:alphaOff val="0"/>
          </a:schemeClr>
        </a:solidFill>
        <a:ln w="22225"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1612" tIns="0" rIns="161612" bIns="0" numCol="1" spcCol="1270" anchor="ctr" anchorCtr="0">
          <a:noAutofit/>
        </a:bodyPr>
        <a:lstStyle/>
        <a:p>
          <a:pPr marL="0" lvl="0" indent="0" algn="l" defTabSz="622300">
            <a:lnSpc>
              <a:spcPct val="90000"/>
            </a:lnSpc>
            <a:spcBef>
              <a:spcPct val="0"/>
            </a:spcBef>
            <a:spcAft>
              <a:spcPct val="35000"/>
            </a:spcAft>
            <a:buNone/>
          </a:pPr>
          <a:r>
            <a:rPr lang="en-US" sz="1400" kern="1200"/>
            <a:t>Inconsistent answers</a:t>
          </a:r>
        </a:p>
      </dsp:txBody>
      <dsp:txXfrm>
        <a:off x="325583" y="110013"/>
        <a:ext cx="4235375" cy="372930"/>
      </dsp:txXfrm>
    </dsp:sp>
    <dsp:sp modelId="{CB08D8A2-586A-5743-97F5-4D784B9FB6B7}">
      <dsp:nvSpPr>
        <dsp:cNvPr id="0" name=""/>
        <dsp:cNvSpPr/>
      </dsp:nvSpPr>
      <dsp:spPr>
        <a:xfrm>
          <a:off x="0" y="1350468"/>
          <a:ext cx="6108179" cy="584325"/>
        </a:xfrm>
        <a:prstGeom prst="rect">
          <a:avLst/>
        </a:prstGeom>
        <a:solidFill>
          <a:schemeClr val="accent1">
            <a:alpha val="90000"/>
            <a:tint val="40000"/>
            <a:hueOff val="0"/>
            <a:satOff val="0"/>
            <a:lumOff val="0"/>
            <a:alphaOff val="0"/>
          </a:schemeClr>
        </a:solidFill>
        <a:ln w="2222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74063" tIns="291592" rIns="474063" bIns="99568" numCol="1" spcCol="1270" anchor="t" anchorCtr="0">
          <a:noAutofit/>
        </a:bodyPr>
        <a:lstStyle/>
        <a:p>
          <a:pPr marL="114300" lvl="1" indent="-114300" algn="l" defTabSz="622300">
            <a:lnSpc>
              <a:spcPct val="90000"/>
            </a:lnSpc>
            <a:spcBef>
              <a:spcPct val="0"/>
            </a:spcBef>
            <a:spcAft>
              <a:spcPct val="15000"/>
            </a:spcAft>
            <a:buChar char="•"/>
          </a:pPr>
          <a:r>
            <a:rPr lang="en-US" sz="1400" kern="1200" dirty="0"/>
            <a:t>”Not really” or  “barely but I would never”</a:t>
          </a:r>
        </a:p>
      </dsp:txBody>
      <dsp:txXfrm>
        <a:off x="0" y="1350468"/>
        <a:ext cx="6108179" cy="584325"/>
      </dsp:txXfrm>
    </dsp:sp>
    <dsp:sp modelId="{A1826C6A-4B82-D243-A2CC-41F3CB7A85B6}">
      <dsp:nvSpPr>
        <dsp:cNvPr id="0" name=""/>
        <dsp:cNvSpPr/>
      </dsp:nvSpPr>
      <dsp:spPr>
        <a:xfrm>
          <a:off x="305408" y="1143828"/>
          <a:ext cx="4275725" cy="413280"/>
        </a:xfrm>
        <a:prstGeom prst="roundRect">
          <a:avLst/>
        </a:prstGeom>
        <a:solidFill>
          <a:schemeClr val="lt1">
            <a:hueOff val="0"/>
            <a:satOff val="0"/>
            <a:lumOff val="0"/>
            <a:alphaOff val="0"/>
          </a:schemeClr>
        </a:solidFill>
        <a:ln w="22225"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1612" tIns="0" rIns="161612" bIns="0" numCol="1" spcCol="1270" anchor="ctr" anchorCtr="0">
          <a:noAutofit/>
        </a:bodyPr>
        <a:lstStyle/>
        <a:p>
          <a:pPr marL="0" lvl="0" indent="0" algn="l" defTabSz="622300">
            <a:lnSpc>
              <a:spcPct val="90000"/>
            </a:lnSpc>
            <a:spcBef>
              <a:spcPct val="0"/>
            </a:spcBef>
            <a:spcAft>
              <a:spcPct val="35000"/>
            </a:spcAft>
            <a:buNone/>
          </a:pPr>
          <a:r>
            <a:rPr lang="en-US" sz="1400" kern="1200"/>
            <a:t>Guarded responses</a:t>
          </a:r>
        </a:p>
      </dsp:txBody>
      <dsp:txXfrm>
        <a:off x="325583" y="1164003"/>
        <a:ext cx="4235375" cy="372930"/>
      </dsp:txXfrm>
    </dsp:sp>
    <dsp:sp modelId="{C3B353C9-3B59-0140-ADC5-C7AADFDADC58}">
      <dsp:nvSpPr>
        <dsp:cNvPr id="0" name=""/>
        <dsp:cNvSpPr/>
      </dsp:nvSpPr>
      <dsp:spPr>
        <a:xfrm>
          <a:off x="0" y="2217033"/>
          <a:ext cx="6108179" cy="584325"/>
        </a:xfrm>
        <a:prstGeom prst="rect">
          <a:avLst/>
        </a:prstGeom>
        <a:solidFill>
          <a:schemeClr val="accent1">
            <a:alpha val="90000"/>
            <a:tint val="40000"/>
            <a:hueOff val="0"/>
            <a:satOff val="0"/>
            <a:lumOff val="0"/>
            <a:alphaOff val="0"/>
          </a:schemeClr>
        </a:solidFill>
        <a:ln w="2222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74063" tIns="291592" rIns="474063" bIns="99568" numCol="1" spcCol="1270" anchor="t" anchorCtr="0">
          <a:noAutofit/>
        </a:bodyPr>
        <a:lstStyle/>
        <a:p>
          <a:pPr marL="114300" lvl="1" indent="-114300" algn="l" defTabSz="622300">
            <a:lnSpc>
              <a:spcPct val="90000"/>
            </a:lnSpc>
            <a:spcBef>
              <a:spcPct val="0"/>
            </a:spcBef>
            <a:spcAft>
              <a:spcPct val="15000"/>
            </a:spcAft>
            <a:buChar char="•"/>
          </a:pPr>
          <a:r>
            <a:rPr lang="en-US" sz="1400" kern="1200"/>
            <a:t>“I already said no”</a:t>
          </a:r>
        </a:p>
      </dsp:txBody>
      <dsp:txXfrm>
        <a:off x="0" y="2217033"/>
        <a:ext cx="6108179" cy="584325"/>
      </dsp:txXfrm>
    </dsp:sp>
    <dsp:sp modelId="{C79D9959-D4C8-5840-B3B0-B0B90656D402}">
      <dsp:nvSpPr>
        <dsp:cNvPr id="0" name=""/>
        <dsp:cNvSpPr/>
      </dsp:nvSpPr>
      <dsp:spPr>
        <a:xfrm>
          <a:off x="305408" y="2010393"/>
          <a:ext cx="4275725" cy="413280"/>
        </a:xfrm>
        <a:prstGeom prst="roundRect">
          <a:avLst/>
        </a:prstGeom>
        <a:solidFill>
          <a:schemeClr val="lt1">
            <a:hueOff val="0"/>
            <a:satOff val="0"/>
            <a:lumOff val="0"/>
            <a:alphaOff val="0"/>
          </a:schemeClr>
        </a:solidFill>
        <a:ln w="22225"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1612" tIns="0" rIns="161612" bIns="0" numCol="1" spcCol="1270" anchor="ctr" anchorCtr="0">
          <a:noAutofit/>
        </a:bodyPr>
        <a:lstStyle/>
        <a:p>
          <a:pPr marL="0" lvl="0" indent="0" algn="l" defTabSz="622300">
            <a:lnSpc>
              <a:spcPct val="90000"/>
            </a:lnSpc>
            <a:spcBef>
              <a:spcPct val="0"/>
            </a:spcBef>
            <a:spcAft>
              <a:spcPct val="35000"/>
            </a:spcAft>
            <a:buNone/>
          </a:pPr>
          <a:r>
            <a:rPr lang="en-US" sz="1400" kern="1200"/>
            <a:t>Annoyance or frustration</a:t>
          </a:r>
        </a:p>
      </dsp:txBody>
      <dsp:txXfrm>
        <a:off x="325583" y="2030568"/>
        <a:ext cx="4235375" cy="372930"/>
      </dsp:txXfrm>
    </dsp:sp>
    <dsp:sp modelId="{217ABEBC-0092-DB42-BD54-2FEC91181409}">
      <dsp:nvSpPr>
        <dsp:cNvPr id="0" name=""/>
        <dsp:cNvSpPr/>
      </dsp:nvSpPr>
      <dsp:spPr>
        <a:xfrm>
          <a:off x="0" y="3083598"/>
          <a:ext cx="6108179" cy="584325"/>
        </a:xfrm>
        <a:prstGeom prst="rect">
          <a:avLst/>
        </a:prstGeom>
        <a:solidFill>
          <a:schemeClr val="accent1">
            <a:alpha val="90000"/>
            <a:tint val="40000"/>
            <a:hueOff val="0"/>
            <a:satOff val="0"/>
            <a:lumOff val="0"/>
            <a:alphaOff val="0"/>
          </a:schemeClr>
        </a:solidFill>
        <a:ln w="2222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74063" tIns="291592" rIns="474063" bIns="99568" numCol="1" spcCol="1270" anchor="t" anchorCtr="0">
          <a:noAutofit/>
        </a:bodyPr>
        <a:lstStyle/>
        <a:p>
          <a:pPr marL="114300" lvl="1" indent="-114300" algn="l" defTabSz="622300">
            <a:lnSpc>
              <a:spcPct val="90000"/>
            </a:lnSpc>
            <a:spcBef>
              <a:spcPct val="0"/>
            </a:spcBef>
            <a:spcAft>
              <a:spcPct val="15000"/>
            </a:spcAft>
            <a:buChar char="•"/>
          </a:pPr>
          <a:r>
            <a:rPr lang="en-US" sz="1400" kern="1200"/>
            <a:t>“Yes because see what happened was…”</a:t>
          </a:r>
        </a:p>
      </dsp:txBody>
      <dsp:txXfrm>
        <a:off x="0" y="3083598"/>
        <a:ext cx="6108179" cy="584325"/>
      </dsp:txXfrm>
    </dsp:sp>
    <dsp:sp modelId="{143D26F4-377C-9343-97DF-64029FEE2CFE}">
      <dsp:nvSpPr>
        <dsp:cNvPr id="0" name=""/>
        <dsp:cNvSpPr/>
      </dsp:nvSpPr>
      <dsp:spPr>
        <a:xfrm>
          <a:off x="305408" y="2876958"/>
          <a:ext cx="4275725" cy="413280"/>
        </a:xfrm>
        <a:prstGeom prst="roundRect">
          <a:avLst/>
        </a:prstGeom>
        <a:solidFill>
          <a:schemeClr val="lt1">
            <a:hueOff val="0"/>
            <a:satOff val="0"/>
            <a:lumOff val="0"/>
            <a:alphaOff val="0"/>
          </a:schemeClr>
        </a:solidFill>
        <a:ln w="22225"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1612" tIns="0" rIns="161612" bIns="0" numCol="1" spcCol="1270" anchor="ctr" anchorCtr="0">
          <a:noAutofit/>
        </a:bodyPr>
        <a:lstStyle/>
        <a:p>
          <a:pPr marL="0" lvl="0" indent="0" algn="l" defTabSz="622300">
            <a:lnSpc>
              <a:spcPct val="90000"/>
            </a:lnSpc>
            <a:spcBef>
              <a:spcPct val="0"/>
            </a:spcBef>
            <a:spcAft>
              <a:spcPct val="35000"/>
            </a:spcAft>
            <a:buNone/>
          </a:pPr>
          <a:r>
            <a:rPr lang="en-US" sz="1400" kern="1200"/>
            <a:t>Avoidant responses that go off track</a:t>
          </a:r>
        </a:p>
      </dsp:txBody>
      <dsp:txXfrm>
        <a:off x="325583" y="2897133"/>
        <a:ext cx="4235375" cy="372930"/>
      </dsp:txXfrm>
    </dsp:sp>
    <dsp:sp modelId="{630C0D69-82FA-A148-A30A-94B1EE60B534}">
      <dsp:nvSpPr>
        <dsp:cNvPr id="0" name=""/>
        <dsp:cNvSpPr/>
      </dsp:nvSpPr>
      <dsp:spPr>
        <a:xfrm>
          <a:off x="0" y="3950163"/>
          <a:ext cx="6108179" cy="584325"/>
        </a:xfrm>
        <a:prstGeom prst="rect">
          <a:avLst/>
        </a:prstGeom>
        <a:solidFill>
          <a:schemeClr val="accent1">
            <a:alpha val="90000"/>
            <a:tint val="40000"/>
            <a:hueOff val="0"/>
            <a:satOff val="0"/>
            <a:lumOff val="0"/>
            <a:alphaOff val="0"/>
          </a:schemeClr>
        </a:solidFill>
        <a:ln w="2222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74063" tIns="291592" rIns="474063" bIns="99568" numCol="1" spcCol="1270" anchor="t" anchorCtr="0">
          <a:noAutofit/>
        </a:bodyPr>
        <a:lstStyle/>
        <a:p>
          <a:pPr marL="114300" lvl="1" indent="-114300" algn="l" defTabSz="622300">
            <a:lnSpc>
              <a:spcPct val="90000"/>
            </a:lnSpc>
            <a:spcBef>
              <a:spcPct val="0"/>
            </a:spcBef>
            <a:spcAft>
              <a:spcPct val="15000"/>
            </a:spcAft>
            <a:buChar char="•"/>
          </a:pPr>
          <a:r>
            <a:rPr lang="en-US" sz="1400" kern="1200"/>
            <a:t>“I don’t know, last time I talked about this…”</a:t>
          </a:r>
        </a:p>
      </dsp:txBody>
      <dsp:txXfrm>
        <a:off x="0" y="3950163"/>
        <a:ext cx="6108179" cy="584325"/>
      </dsp:txXfrm>
    </dsp:sp>
    <dsp:sp modelId="{49CF7D07-75CB-3647-91DC-41B56F73792A}">
      <dsp:nvSpPr>
        <dsp:cNvPr id="0" name=""/>
        <dsp:cNvSpPr/>
      </dsp:nvSpPr>
      <dsp:spPr>
        <a:xfrm>
          <a:off x="305408" y="3743523"/>
          <a:ext cx="4275725" cy="413280"/>
        </a:xfrm>
        <a:prstGeom prst="roundRect">
          <a:avLst/>
        </a:prstGeom>
        <a:solidFill>
          <a:schemeClr val="lt1">
            <a:hueOff val="0"/>
            <a:satOff val="0"/>
            <a:lumOff val="0"/>
            <a:alphaOff val="0"/>
          </a:schemeClr>
        </a:solidFill>
        <a:ln w="22225"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1612" tIns="0" rIns="161612" bIns="0" numCol="1" spcCol="1270" anchor="ctr" anchorCtr="0">
          <a:noAutofit/>
        </a:bodyPr>
        <a:lstStyle/>
        <a:p>
          <a:pPr marL="0" lvl="0" indent="0" algn="l" defTabSz="622300">
            <a:lnSpc>
              <a:spcPct val="90000"/>
            </a:lnSpc>
            <a:spcBef>
              <a:spcPct val="0"/>
            </a:spcBef>
            <a:spcAft>
              <a:spcPct val="35000"/>
            </a:spcAft>
            <a:buNone/>
          </a:pPr>
          <a:r>
            <a:rPr lang="en-US" sz="1400" kern="1200"/>
            <a:t>Fear of implication</a:t>
          </a:r>
        </a:p>
      </dsp:txBody>
      <dsp:txXfrm>
        <a:off x="325583" y="3763698"/>
        <a:ext cx="4235375" cy="37293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B08CC32-EC2F-5E4C-9663-D9D74EB6F902}">
      <dsp:nvSpPr>
        <dsp:cNvPr id="0" name=""/>
        <dsp:cNvSpPr/>
      </dsp:nvSpPr>
      <dsp:spPr>
        <a:xfrm>
          <a:off x="0" y="1115011"/>
          <a:ext cx="7225075" cy="1625400"/>
        </a:xfrm>
        <a:prstGeom prst="rect">
          <a:avLst/>
        </a:prstGeom>
        <a:solidFill>
          <a:schemeClr val="accent2">
            <a:alpha val="90000"/>
            <a:tint val="40000"/>
            <a:hueOff val="0"/>
            <a:satOff val="0"/>
            <a:lumOff val="0"/>
            <a:alphaOff val="0"/>
          </a:schemeClr>
        </a:solidFill>
        <a:ln w="22225" cap="rnd"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60746" tIns="249936" rIns="560746" bIns="85344" numCol="1" spcCol="1270" anchor="t" anchorCtr="0">
          <a:noAutofit/>
        </a:bodyPr>
        <a:lstStyle/>
        <a:p>
          <a:pPr marL="114300" lvl="1" indent="-114300" algn="l" defTabSz="533400">
            <a:lnSpc>
              <a:spcPct val="90000"/>
            </a:lnSpc>
            <a:spcBef>
              <a:spcPct val="0"/>
            </a:spcBef>
            <a:spcAft>
              <a:spcPct val="15000"/>
            </a:spcAft>
            <a:buChar char="•"/>
          </a:pPr>
          <a:r>
            <a:rPr lang="en-US" sz="1200" kern="1200"/>
            <a:t>While following that SOP, strive to provide facts with hope</a:t>
          </a:r>
        </a:p>
        <a:p>
          <a:pPr marL="228600" lvl="2" indent="-114300" algn="l" defTabSz="533400">
            <a:lnSpc>
              <a:spcPct val="90000"/>
            </a:lnSpc>
            <a:spcBef>
              <a:spcPct val="0"/>
            </a:spcBef>
            <a:spcAft>
              <a:spcPct val="15000"/>
            </a:spcAft>
            <a:buChar char="•"/>
          </a:pPr>
          <a:r>
            <a:rPr lang="en-US" sz="1200" kern="1200"/>
            <a:t>Transparent information on the next steps in the process</a:t>
          </a:r>
        </a:p>
        <a:p>
          <a:pPr marL="228600" lvl="2" indent="-114300" algn="l" defTabSz="533400">
            <a:lnSpc>
              <a:spcPct val="90000"/>
            </a:lnSpc>
            <a:spcBef>
              <a:spcPct val="0"/>
            </a:spcBef>
            <a:spcAft>
              <a:spcPct val="15000"/>
            </a:spcAft>
            <a:buChar char="•"/>
          </a:pPr>
          <a:r>
            <a:rPr lang="en-US" sz="1200" kern="1200"/>
            <a:t>Hope for improvement through access to appropriate services</a:t>
          </a:r>
        </a:p>
        <a:p>
          <a:pPr marL="228600" lvl="2" indent="-114300" algn="l" defTabSz="533400">
            <a:lnSpc>
              <a:spcPct val="90000"/>
            </a:lnSpc>
            <a:spcBef>
              <a:spcPct val="0"/>
            </a:spcBef>
            <a:spcAft>
              <a:spcPct val="15000"/>
            </a:spcAft>
            <a:buChar char="•"/>
          </a:pPr>
          <a:r>
            <a:rPr lang="en-US" sz="1200" kern="1200"/>
            <a:t>Be mindful of statements that have good intention but can be minimizing</a:t>
          </a:r>
        </a:p>
        <a:p>
          <a:pPr marL="342900" lvl="3" indent="-114300" algn="l" defTabSz="533400">
            <a:lnSpc>
              <a:spcPct val="90000"/>
            </a:lnSpc>
            <a:spcBef>
              <a:spcPct val="0"/>
            </a:spcBef>
            <a:spcAft>
              <a:spcPct val="15000"/>
            </a:spcAft>
            <a:buChar char="•"/>
          </a:pPr>
          <a:r>
            <a:rPr lang="en-US" sz="1200" kern="1200" dirty="0"/>
            <a:t>Self-disclosure</a:t>
          </a:r>
        </a:p>
        <a:p>
          <a:pPr marL="342900" lvl="3" indent="-114300" algn="l" defTabSz="533400">
            <a:lnSpc>
              <a:spcPct val="90000"/>
            </a:lnSpc>
            <a:spcBef>
              <a:spcPct val="0"/>
            </a:spcBef>
            <a:spcAft>
              <a:spcPct val="15000"/>
            </a:spcAft>
            <a:buChar char="•"/>
          </a:pPr>
          <a:r>
            <a:rPr lang="en-US" sz="1200" kern="1200"/>
            <a:t>Coaching and advice giving</a:t>
          </a:r>
        </a:p>
        <a:p>
          <a:pPr marL="342900" lvl="3" indent="-114300" algn="l" defTabSz="533400">
            <a:lnSpc>
              <a:spcPct val="90000"/>
            </a:lnSpc>
            <a:spcBef>
              <a:spcPct val="0"/>
            </a:spcBef>
            <a:spcAft>
              <a:spcPct val="15000"/>
            </a:spcAft>
            <a:buChar char="•"/>
          </a:pPr>
          <a:r>
            <a:rPr lang="en-US" sz="1200" kern="1200"/>
            <a:t>Silver-lining the problem “at least…”</a:t>
          </a:r>
        </a:p>
      </dsp:txBody>
      <dsp:txXfrm>
        <a:off x="0" y="1115011"/>
        <a:ext cx="7225075" cy="1625400"/>
      </dsp:txXfrm>
    </dsp:sp>
    <dsp:sp modelId="{6D8256EC-02B6-5E43-B1F0-66F03A55D308}">
      <dsp:nvSpPr>
        <dsp:cNvPr id="0" name=""/>
        <dsp:cNvSpPr/>
      </dsp:nvSpPr>
      <dsp:spPr>
        <a:xfrm>
          <a:off x="361253" y="937891"/>
          <a:ext cx="5057552" cy="354240"/>
        </a:xfrm>
        <a:prstGeom prst="roundRect">
          <a:avLst/>
        </a:prstGeom>
        <a:solidFill>
          <a:schemeClr val="lt1">
            <a:hueOff val="0"/>
            <a:satOff val="0"/>
            <a:lumOff val="0"/>
            <a:alphaOff val="0"/>
          </a:schemeClr>
        </a:solidFill>
        <a:ln w="22225" cap="rnd"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1163" tIns="0" rIns="191163" bIns="0" numCol="1" spcCol="1270" anchor="ctr" anchorCtr="0">
          <a:noAutofit/>
        </a:bodyPr>
        <a:lstStyle/>
        <a:p>
          <a:pPr marL="0" lvl="0" indent="0" algn="l" defTabSz="533400">
            <a:lnSpc>
              <a:spcPct val="90000"/>
            </a:lnSpc>
            <a:spcBef>
              <a:spcPct val="0"/>
            </a:spcBef>
            <a:spcAft>
              <a:spcPct val="35000"/>
            </a:spcAft>
            <a:buNone/>
          </a:pPr>
          <a:r>
            <a:rPr lang="en-US" sz="1200" kern="1200" dirty="0"/>
            <a:t>Based on the triage levels on the C-SSRS and your program’s standard operating procedures (SOP), next steps for referral will be outlined</a:t>
          </a:r>
        </a:p>
      </dsp:txBody>
      <dsp:txXfrm>
        <a:off x="378546" y="955184"/>
        <a:ext cx="5022966" cy="319654"/>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826654-C4FC-5248-AC0C-33EBB5C49283}">
      <dsp:nvSpPr>
        <dsp:cNvPr id="0" name=""/>
        <dsp:cNvSpPr/>
      </dsp:nvSpPr>
      <dsp:spPr>
        <a:xfrm>
          <a:off x="195717" y="1132286"/>
          <a:ext cx="2862153" cy="9432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670" tIns="26670" rIns="26670" bIns="26670" numCol="1" spcCol="1270" anchor="ctr" anchorCtr="0">
          <a:noAutofit/>
        </a:bodyPr>
        <a:lstStyle/>
        <a:p>
          <a:pPr marL="0" lvl="0" indent="0" algn="ctr" defTabSz="933450">
            <a:lnSpc>
              <a:spcPct val="90000"/>
            </a:lnSpc>
            <a:spcBef>
              <a:spcPct val="0"/>
            </a:spcBef>
            <a:spcAft>
              <a:spcPct val="35000"/>
            </a:spcAft>
            <a:buNone/>
          </a:pPr>
          <a:r>
            <a:rPr lang="en-US" sz="2100" kern="1200"/>
            <a:t>Practice, practice, practice</a:t>
          </a:r>
        </a:p>
      </dsp:txBody>
      <dsp:txXfrm>
        <a:off x="195717" y="1132286"/>
        <a:ext cx="2862153" cy="943209"/>
      </dsp:txXfrm>
    </dsp:sp>
    <dsp:sp modelId="{0D7A8D16-435B-1D44-A87E-05D189260113}">
      <dsp:nvSpPr>
        <dsp:cNvPr id="0" name=""/>
        <dsp:cNvSpPr/>
      </dsp:nvSpPr>
      <dsp:spPr>
        <a:xfrm>
          <a:off x="195717" y="3121190"/>
          <a:ext cx="2862153" cy="17671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320" tIns="20320" rIns="20320" bIns="20320" numCol="1" spcCol="1270" anchor="t" anchorCtr="0">
          <a:noAutofit/>
        </a:bodyPr>
        <a:lstStyle/>
        <a:p>
          <a:pPr marL="114300" lvl="1" indent="-114300" algn="l" defTabSz="533400">
            <a:lnSpc>
              <a:spcPct val="90000"/>
            </a:lnSpc>
            <a:spcBef>
              <a:spcPct val="0"/>
            </a:spcBef>
            <a:spcAft>
              <a:spcPct val="15000"/>
            </a:spcAft>
            <a:buChar char="•"/>
          </a:pPr>
          <a:r>
            <a:rPr lang="en-US" sz="1200" kern="1200"/>
            <a:t>Increases comfort and familiarity while maintaining fidelity</a:t>
          </a:r>
        </a:p>
        <a:p>
          <a:pPr marL="114300" lvl="1" indent="-114300" algn="l" defTabSz="533400">
            <a:lnSpc>
              <a:spcPct val="90000"/>
            </a:lnSpc>
            <a:spcBef>
              <a:spcPct val="0"/>
            </a:spcBef>
            <a:spcAft>
              <a:spcPct val="15000"/>
            </a:spcAft>
            <a:buChar char="•"/>
          </a:pPr>
          <a:r>
            <a:rPr lang="en-US" sz="1200" kern="1200"/>
            <a:t>Decrease the discomfort of using the words and phrases common within this work</a:t>
          </a:r>
        </a:p>
        <a:p>
          <a:pPr marL="114300" lvl="1" indent="-114300" algn="l" defTabSz="533400">
            <a:lnSpc>
              <a:spcPct val="90000"/>
            </a:lnSpc>
            <a:spcBef>
              <a:spcPct val="0"/>
            </a:spcBef>
            <a:spcAft>
              <a:spcPct val="15000"/>
            </a:spcAft>
            <a:buChar char="•"/>
          </a:pPr>
          <a:r>
            <a:rPr lang="en-US" sz="1200" kern="1200" dirty="0"/>
            <a:t>Improved ability to demonstrate warmth, validation, and unconditional positive regard despite the challenge of the work</a:t>
          </a:r>
        </a:p>
        <a:p>
          <a:pPr marL="114300" lvl="1" indent="-114300" algn="l" defTabSz="533400">
            <a:lnSpc>
              <a:spcPct val="90000"/>
            </a:lnSpc>
            <a:spcBef>
              <a:spcPct val="0"/>
            </a:spcBef>
            <a:spcAft>
              <a:spcPct val="15000"/>
            </a:spcAft>
            <a:buChar char="•"/>
          </a:pPr>
          <a:r>
            <a:rPr lang="en-US" sz="1200" kern="1200"/>
            <a:t>Decrease personal anxiety</a:t>
          </a:r>
        </a:p>
      </dsp:txBody>
      <dsp:txXfrm>
        <a:off x="195717" y="3121190"/>
        <a:ext cx="2862153" cy="1767115"/>
      </dsp:txXfrm>
    </dsp:sp>
    <dsp:sp modelId="{3401722C-ADCE-1F49-B8B4-615C7093C350}">
      <dsp:nvSpPr>
        <dsp:cNvPr id="0" name=""/>
        <dsp:cNvSpPr/>
      </dsp:nvSpPr>
      <dsp:spPr>
        <a:xfrm>
          <a:off x="192464" y="845420"/>
          <a:ext cx="227671" cy="227671"/>
        </a:xfrm>
        <a:prstGeom prst="ellipse">
          <a:avLst/>
        </a:prstGeom>
        <a:solidFill>
          <a:schemeClr val="accent2">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E2F97EE-3D9E-AC46-BAA8-CB60BA2DFA4B}">
      <dsp:nvSpPr>
        <dsp:cNvPr id="0" name=""/>
        <dsp:cNvSpPr/>
      </dsp:nvSpPr>
      <dsp:spPr>
        <a:xfrm>
          <a:off x="351834" y="526680"/>
          <a:ext cx="227671" cy="227671"/>
        </a:xfrm>
        <a:prstGeom prst="ellipse">
          <a:avLst/>
        </a:prstGeom>
        <a:solidFill>
          <a:schemeClr val="accent2">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BE997CD-D581-594C-B4E9-D1F4B217DD93}">
      <dsp:nvSpPr>
        <dsp:cNvPr id="0" name=""/>
        <dsp:cNvSpPr/>
      </dsp:nvSpPr>
      <dsp:spPr>
        <a:xfrm>
          <a:off x="734322" y="590428"/>
          <a:ext cx="357769" cy="357769"/>
        </a:xfrm>
        <a:prstGeom prst="ellipse">
          <a:avLst/>
        </a:prstGeom>
        <a:solidFill>
          <a:schemeClr val="accent2">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F4439A0-E4AD-D247-9CFF-D96E6C49673B}">
      <dsp:nvSpPr>
        <dsp:cNvPr id="0" name=""/>
        <dsp:cNvSpPr/>
      </dsp:nvSpPr>
      <dsp:spPr>
        <a:xfrm>
          <a:off x="1053062" y="239814"/>
          <a:ext cx="227671" cy="227671"/>
        </a:xfrm>
        <a:prstGeom prst="ellipse">
          <a:avLst/>
        </a:prstGeom>
        <a:solidFill>
          <a:schemeClr val="accent2">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435268A-4918-9E48-94A5-94945268C3D7}">
      <dsp:nvSpPr>
        <dsp:cNvPr id="0" name=""/>
        <dsp:cNvSpPr/>
      </dsp:nvSpPr>
      <dsp:spPr>
        <a:xfrm>
          <a:off x="1467424" y="112318"/>
          <a:ext cx="227671" cy="227671"/>
        </a:xfrm>
        <a:prstGeom prst="ellipse">
          <a:avLst/>
        </a:prstGeom>
        <a:solidFill>
          <a:schemeClr val="accent2">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A4C8C3B-E707-A748-AB51-731DB60D37A8}">
      <dsp:nvSpPr>
        <dsp:cNvPr id="0" name=""/>
        <dsp:cNvSpPr/>
      </dsp:nvSpPr>
      <dsp:spPr>
        <a:xfrm>
          <a:off x="1977407" y="335436"/>
          <a:ext cx="227671" cy="227671"/>
        </a:xfrm>
        <a:prstGeom prst="ellipse">
          <a:avLst/>
        </a:prstGeom>
        <a:solidFill>
          <a:schemeClr val="accent2">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DF34B2A-EECB-A34A-A93A-6366F5BDAC9D}">
      <dsp:nvSpPr>
        <dsp:cNvPr id="0" name=""/>
        <dsp:cNvSpPr/>
      </dsp:nvSpPr>
      <dsp:spPr>
        <a:xfrm>
          <a:off x="2296147" y="494806"/>
          <a:ext cx="357769" cy="357769"/>
        </a:xfrm>
        <a:prstGeom prst="ellipse">
          <a:avLst/>
        </a:prstGeom>
        <a:solidFill>
          <a:schemeClr val="accent2">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497D3CE-5E2C-2C48-9AFC-77AA27F851A0}">
      <dsp:nvSpPr>
        <dsp:cNvPr id="0" name=""/>
        <dsp:cNvSpPr/>
      </dsp:nvSpPr>
      <dsp:spPr>
        <a:xfrm>
          <a:off x="2742383" y="845420"/>
          <a:ext cx="227671" cy="227671"/>
        </a:xfrm>
        <a:prstGeom prst="ellipse">
          <a:avLst/>
        </a:prstGeom>
        <a:solidFill>
          <a:schemeClr val="accent2">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A52D4C0-806F-AA4F-8516-98172E226C0A}">
      <dsp:nvSpPr>
        <dsp:cNvPr id="0" name=""/>
        <dsp:cNvSpPr/>
      </dsp:nvSpPr>
      <dsp:spPr>
        <a:xfrm>
          <a:off x="2933627" y="1196034"/>
          <a:ext cx="227671" cy="227671"/>
        </a:xfrm>
        <a:prstGeom prst="ellipse">
          <a:avLst/>
        </a:prstGeom>
        <a:solidFill>
          <a:schemeClr val="accent2">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88565C6-90FB-0041-B56D-11FCF3285CD6}">
      <dsp:nvSpPr>
        <dsp:cNvPr id="0" name=""/>
        <dsp:cNvSpPr/>
      </dsp:nvSpPr>
      <dsp:spPr>
        <a:xfrm>
          <a:off x="1276180" y="526680"/>
          <a:ext cx="585440" cy="585440"/>
        </a:xfrm>
        <a:prstGeom prst="ellipse">
          <a:avLst/>
        </a:prstGeom>
        <a:solidFill>
          <a:schemeClr val="accent2">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861B84B-92F6-284D-A599-3123B8A46B97}">
      <dsp:nvSpPr>
        <dsp:cNvPr id="0" name=""/>
        <dsp:cNvSpPr/>
      </dsp:nvSpPr>
      <dsp:spPr>
        <a:xfrm>
          <a:off x="33094" y="1737891"/>
          <a:ext cx="227671" cy="227671"/>
        </a:xfrm>
        <a:prstGeom prst="ellipse">
          <a:avLst/>
        </a:prstGeom>
        <a:solidFill>
          <a:schemeClr val="accent2">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E78F2BC-A2C7-F344-BA96-E3901CF632D0}">
      <dsp:nvSpPr>
        <dsp:cNvPr id="0" name=""/>
        <dsp:cNvSpPr/>
      </dsp:nvSpPr>
      <dsp:spPr>
        <a:xfrm>
          <a:off x="224338" y="2024757"/>
          <a:ext cx="357769" cy="357769"/>
        </a:xfrm>
        <a:prstGeom prst="ellipse">
          <a:avLst/>
        </a:prstGeom>
        <a:solidFill>
          <a:schemeClr val="accent2">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694FB1F-32D0-7849-BF60-5B74ACEEDC38}">
      <dsp:nvSpPr>
        <dsp:cNvPr id="0" name=""/>
        <dsp:cNvSpPr/>
      </dsp:nvSpPr>
      <dsp:spPr>
        <a:xfrm>
          <a:off x="702448" y="2279749"/>
          <a:ext cx="520391" cy="520391"/>
        </a:xfrm>
        <a:prstGeom prst="ellipse">
          <a:avLst/>
        </a:prstGeom>
        <a:solidFill>
          <a:schemeClr val="accent2">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34CA690-3C9A-B54B-9636-07E275CB89B6}">
      <dsp:nvSpPr>
        <dsp:cNvPr id="0" name=""/>
        <dsp:cNvSpPr/>
      </dsp:nvSpPr>
      <dsp:spPr>
        <a:xfrm>
          <a:off x="1371802" y="2694111"/>
          <a:ext cx="227671" cy="227671"/>
        </a:xfrm>
        <a:prstGeom prst="ellipse">
          <a:avLst/>
        </a:prstGeom>
        <a:solidFill>
          <a:schemeClr val="accent2">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823BE72-881A-4140-97D2-9C553DEA8425}">
      <dsp:nvSpPr>
        <dsp:cNvPr id="0" name=""/>
        <dsp:cNvSpPr/>
      </dsp:nvSpPr>
      <dsp:spPr>
        <a:xfrm>
          <a:off x="1499298" y="2279749"/>
          <a:ext cx="357769" cy="357769"/>
        </a:xfrm>
        <a:prstGeom prst="ellipse">
          <a:avLst/>
        </a:prstGeom>
        <a:solidFill>
          <a:schemeClr val="accent2">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A121019-A7B3-E94E-A958-9F50502315BA}">
      <dsp:nvSpPr>
        <dsp:cNvPr id="0" name=""/>
        <dsp:cNvSpPr/>
      </dsp:nvSpPr>
      <dsp:spPr>
        <a:xfrm>
          <a:off x="1818037" y="2725985"/>
          <a:ext cx="227671" cy="227671"/>
        </a:xfrm>
        <a:prstGeom prst="ellipse">
          <a:avLst/>
        </a:prstGeom>
        <a:solidFill>
          <a:schemeClr val="accent2">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CC3B266-DA14-C24E-91F4-A07D40064073}">
      <dsp:nvSpPr>
        <dsp:cNvPr id="0" name=""/>
        <dsp:cNvSpPr/>
      </dsp:nvSpPr>
      <dsp:spPr>
        <a:xfrm>
          <a:off x="2104903" y="2216001"/>
          <a:ext cx="520391" cy="520391"/>
        </a:xfrm>
        <a:prstGeom prst="ellipse">
          <a:avLst/>
        </a:prstGeom>
        <a:solidFill>
          <a:schemeClr val="accent2">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403E019-EB62-5741-9F41-C471AA828A8F}">
      <dsp:nvSpPr>
        <dsp:cNvPr id="0" name=""/>
        <dsp:cNvSpPr/>
      </dsp:nvSpPr>
      <dsp:spPr>
        <a:xfrm>
          <a:off x="2806131" y="2088505"/>
          <a:ext cx="357769" cy="357769"/>
        </a:xfrm>
        <a:prstGeom prst="ellipse">
          <a:avLst/>
        </a:prstGeom>
        <a:solidFill>
          <a:schemeClr val="accent2">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029EFAF-2734-F449-AE80-8C1724BAB66D}">
      <dsp:nvSpPr>
        <dsp:cNvPr id="0" name=""/>
        <dsp:cNvSpPr/>
      </dsp:nvSpPr>
      <dsp:spPr>
        <a:xfrm>
          <a:off x="3163900" y="589898"/>
          <a:ext cx="1050717" cy="2005933"/>
        </a:xfrm>
        <a:prstGeom prst="chevron">
          <a:avLst>
            <a:gd name="adj" fmla="val 6231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E774301-FE19-C94C-9EB5-7E8C9A3D4C76}">
      <dsp:nvSpPr>
        <dsp:cNvPr id="0" name=""/>
        <dsp:cNvSpPr/>
      </dsp:nvSpPr>
      <dsp:spPr>
        <a:xfrm>
          <a:off x="4214617" y="590872"/>
          <a:ext cx="2865592" cy="20059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670" tIns="26670" rIns="26670" bIns="26670" numCol="1" spcCol="1270" anchor="ctr" anchorCtr="0">
          <a:noAutofit/>
        </a:bodyPr>
        <a:lstStyle/>
        <a:p>
          <a:pPr marL="0" lvl="0" indent="0" algn="ctr" defTabSz="933450">
            <a:lnSpc>
              <a:spcPct val="90000"/>
            </a:lnSpc>
            <a:spcBef>
              <a:spcPct val="0"/>
            </a:spcBef>
            <a:spcAft>
              <a:spcPct val="35000"/>
            </a:spcAft>
            <a:buNone/>
          </a:pPr>
          <a:r>
            <a:rPr lang="en-US" sz="2100" kern="1200"/>
            <a:t>Maintain a reflective practice</a:t>
          </a:r>
        </a:p>
      </dsp:txBody>
      <dsp:txXfrm>
        <a:off x="4214617" y="590872"/>
        <a:ext cx="2865592" cy="2005914"/>
      </dsp:txXfrm>
    </dsp:sp>
    <dsp:sp modelId="{3EAC51CF-6151-B74C-9FEC-1C409CEB66C3}">
      <dsp:nvSpPr>
        <dsp:cNvPr id="0" name=""/>
        <dsp:cNvSpPr/>
      </dsp:nvSpPr>
      <dsp:spPr>
        <a:xfrm>
          <a:off x="4214617" y="3121190"/>
          <a:ext cx="2865592" cy="17671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320" tIns="20320" rIns="20320" bIns="20320" numCol="1" spcCol="1270" anchor="t" anchorCtr="0">
          <a:noAutofit/>
        </a:bodyPr>
        <a:lstStyle/>
        <a:p>
          <a:pPr marL="114300" lvl="1" indent="-114300" algn="l" defTabSz="533400">
            <a:lnSpc>
              <a:spcPct val="90000"/>
            </a:lnSpc>
            <a:spcBef>
              <a:spcPct val="0"/>
            </a:spcBef>
            <a:spcAft>
              <a:spcPct val="15000"/>
            </a:spcAft>
            <a:buChar char="•"/>
          </a:pPr>
          <a:r>
            <a:rPr lang="en-US" sz="1200" kern="1200"/>
            <a:t>Consider your own work: strengths and areas for improvement</a:t>
          </a:r>
        </a:p>
        <a:p>
          <a:pPr marL="114300" lvl="1" indent="-114300" algn="l" defTabSz="533400">
            <a:lnSpc>
              <a:spcPct val="90000"/>
            </a:lnSpc>
            <a:spcBef>
              <a:spcPct val="0"/>
            </a:spcBef>
            <a:spcAft>
              <a:spcPct val="15000"/>
            </a:spcAft>
            <a:buChar char="•"/>
          </a:pPr>
          <a:r>
            <a:rPr lang="en-US" sz="1200" kern="1200" dirty="0"/>
            <a:t>Engage in additional learning</a:t>
          </a:r>
        </a:p>
        <a:p>
          <a:pPr marL="114300" lvl="1" indent="-114300" algn="l" defTabSz="533400">
            <a:lnSpc>
              <a:spcPct val="90000"/>
            </a:lnSpc>
            <a:spcBef>
              <a:spcPct val="0"/>
            </a:spcBef>
            <a:spcAft>
              <a:spcPct val="15000"/>
            </a:spcAft>
            <a:buChar char="•"/>
          </a:pPr>
          <a:r>
            <a:rPr lang="en-US" sz="1200" kern="1200" dirty="0"/>
            <a:t>Seek supervision, mentorship, consultation, support</a:t>
          </a:r>
        </a:p>
      </dsp:txBody>
      <dsp:txXfrm>
        <a:off x="4214617" y="3121190"/>
        <a:ext cx="2865592" cy="1767115"/>
      </dsp:txXfrm>
    </dsp:sp>
    <dsp:sp modelId="{66049CAC-7CCD-B74F-A54B-7071E2BF585D}">
      <dsp:nvSpPr>
        <dsp:cNvPr id="0" name=""/>
        <dsp:cNvSpPr/>
      </dsp:nvSpPr>
      <dsp:spPr>
        <a:xfrm>
          <a:off x="7080210" y="589898"/>
          <a:ext cx="1050717" cy="2005933"/>
        </a:xfrm>
        <a:prstGeom prst="chevron">
          <a:avLst>
            <a:gd name="adj" fmla="val 6231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1FED606-9597-FA4A-B7B2-91A5DACD496E}">
      <dsp:nvSpPr>
        <dsp:cNvPr id="0" name=""/>
        <dsp:cNvSpPr/>
      </dsp:nvSpPr>
      <dsp:spPr>
        <a:xfrm>
          <a:off x="8345847" y="447593"/>
          <a:ext cx="2435753" cy="2435753"/>
        </a:xfrm>
        <a:prstGeom prst="ellipse">
          <a:avLst/>
        </a:prstGeom>
        <a:solidFill>
          <a:schemeClr val="accent2">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933450">
            <a:lnSpc>
              <a:spcPct val="90000"/>
            </a:lnSpc>
            <a:spcBef>
              <a:spcPct val="0"/>
            </a:spcBef>
            <a:spcAft>
              <a:spcPct val="35000"/>
            </a:spcAft>
            <a:buNone/>
          </a:pPr>
          <a:r>
            <a:rPr lang="en-US" sz="2100" kern="1200" dirty="0"/>
            <a:t>Remember that most people don’t want to die, they want to end pain and suffering</a:t>
          </a:r>
        </a:p>
      </dsp:txBody>
      <dsp:txXfrm>
        <a:off x="8702555" y="804301"/>
        <a:ext cx="1722337" cy="1722337"/>
      </dsp:txXfrm>
    </dsp:sp>
    <dsp:sp modelId="{00B260FE-3B90-074E-B998-969496295D6C}">
      <dsp:nvSpPr>
        <dsp:cNvPr id="0" name=""/>
        <dsp:cNvSpPr/>
      </dsp:nvSpPr>
      <dsp:spPr>
        <a:xfrm>
          <a:off x="8130927" y="3121190"/>
          <a:ext cx="2865592" cy="17671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kern="1200" dirty="0"/>
            <a:t>You are an important link and helping them create a way out of suffering and reconnecting with a life that feels worth living</a:t>
          </a:r>
        </a:p>
      </dsp:txBody>
      <dsp:txXfrm>
        <a:off x="8130927" y="3121190"/>
        <a:ext cx="2865592" cy="1767115"/>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1AC0E2E-136D-4D2F-9E0B-D1BA529E30D0}">
      <dsp:nvSpPr>
        <dsp:cNvPr id="0" name=""/>
        <dsp:cNvSpPr/>
      </dsp:nvSpPr>
      <dsp:spPr>
        <a:xfrm>
          <a:off x="0" y="3624140"/>
          <a:ext cx="10121900" cy="0"/>
        </a:xfrm>
        <a:prstGeom prst="line">
          <a:avLst/>
        </a:prstGeom>
        <a:noFill/>
        <a:ln w="22225" cap="rnd" cmpd="sng" algn="ctr">
          <a:solidFill>
            <a:schemeClr val="accent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9153202-5490-4FAE-9CEA-0E581C0F6DE9}">
      <dsp:nvSpPr>
        <dsp:cNvPr id="0" name=""/>
        <dsp:cNvSpPr/>
      </dsp:nvSpPr>
      <dsp:spPr>
        <a:xfrm>
          <a:off x="0" y="2396650"/>
          <a:ext cx="10121900" cy="0"/>
        </a:xfrm>
        <a:prstGeom prst="line">
          <a:avLst/>
        </a:prstGeom>
        <a:noFill/>
        <a:ln w="22225" cap="rnd" cmpd="sng" algn="ctr">
          <a:solidFill>
            <a:schemeClr val="accent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3E06D3A-7495-400B-9638-0F43D1C1E788}">
      <dsp:nvSpPr>
        <dsp:cNvPr id="0" name=""/>
        <dsp:cNvSpPr/>
      </dsp:nvSpPr>
      <dsp:spPr>
        <a:xfrm>
          <a:off x="0" y="1169160"/>
          <a:ext cx="10121900" cy="0"/>
        </a:xfrm>
        <a:prstGeom prst="line">
          <a:avLst/>
        </a:prstGeom>
        <a:noFill/>
        <a:ln w="22225" cap="rnd" cmpd="sng" algn="ctr">
          <a:solidFill>
            <a:schemeClr val="accent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8D7B1F8-A3B0-46D4-8CDC-70A9D6BDE642}">
      <dsp:nvSpPr>
        <dsp:cNvPr id="0" name=""/>
        <dsp:cNvSpPr/>
      </dsp:nvSpPr>
      <dsp:spPr>
        <a:xfrm>
          <a:off x="2631694" y="122"/>
          <a:ext cx="7490206" cy="116903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b" anchorCtr="0">
          <a:noAutofit/>
        </a:bodyPr>
        <a:lstStyle/>
        <a:p>
          <a:pPr marL="0" lvl="0" indent="0" algn="l" defTabSz="1422400">
            <a:lnSpc>
              <a:spcPct val="90000"/>
            </a:lnSpc>
            <a:spcBef>
              <a:spcPct val="0"/>
            </a:spcBef>
            <a:spcAft>
              <a:spcPct val="35000"/>
            </a:spcAft>
            <a:buNone/>
          </a:pPr>
          <a:r>
            <a:rPr lang="en-US" sz="3200" kern="1200">
              <a:hlinkClick xmlns:r="http://schemas.openxmlformats.org/officeDocument/2006/relationships" r:id="rId1"/>
            </a:rPr>
            <a:t>https://learn.psycharmor.org/collections</a:t>
          </a:r>
          <a:endParaRPr lang="en-US" sz="3200" kern="1200"/>
        </a:p>
      </dsp:txBody>
      <dsp:txXfrm>
        <a:off x="2631694" y="122"/>
        <a:ext cx="7490206" cy="1169038"/>
      </dsp:txXfrm>
    </dsp:sp>
    <dsp:sp modelId="{7528CD85-E5B3-4079-BF13-EBC87F88FDBF}">
      <dsp:nvSpPr>
        <dsp:cNvPr id="0" name=""/>
        <dsp:cNvSpPr/>
      </dsp:nvSpPr>
      <dsp:spPr>
        <a:xfrm>
          <a:off x="0" y="122"/>
          <a:ext cx="2631694" cy="1169038"/>
        </a:xfrm>
        <a:prstGeom prst="round2SameRect">
          <a:avLst>
            <a:gd name="adj1" fmla="val 16670"/>
            <a:gd name="adj2" fmla="val 0"/>
          </a:avLst>
        </a:prstGeom>
        <a:solidFill>
          <a:schemeClr val="accent2">
            <a:shade val="80000"/>
            <a:hueOff val="0"/>
            <a:satOff val="0"/>
            <a:lumOff val="0"/>
            <a:alphaOff val="0"/>
          </a:schemeClr>
        </a:solidFill>
        <a:ln w="22225" cap="rnd"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1422400">
            <a:lnSpc>
              <a:spcPct val="90000"/>
            </a:lnSpc>
            <a:spcBef>
              <a:spcPct val="0"/>
            </a:spcBef>
            <a:spcAft>
              <a:spcPct val="35000"/>
            </a:spcAft>
            <a:buNone/>
          </a:pPr>
          <a:r>
            <a:rPr lang="en-US" sz="3200" kern="1200"/>
            <a:t>Training</a:t>
          </a:r>
        </a:p>
      </dsp:txBody>
      <dsp:txXfrm>
        <a:off x="57078" y="57200"/>
        <a:ext cx="2517538" cy="1111960"/>
      </dsp:txXfrm>
    </dsp:sp>
    <dsp:sp modelId="{D3BBE3D7-C6B3-4AA9-B486-526FF3270EBD}">
      <dsp:nvSpPr>
        <dsp:cNvPr id="0" name=""/>
        <dsp:cNvSpPr/>
      </dsp:nvSpPr>
      <dsp:spPr>
        <a:xfrm>
          <a:off x="2631694" y="1227612"/>
          <a:ext cx="7490206" cy="116903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6675" tIns="66675" rIns="66675" bIns="66675" numCol="1" spcCol="1270" anchor="b" anchorCtr="0">
          <a:noAutofit/>
        </a:bodyPr>
        <a:lstStyle/>
        <a:p>
          <a:pPr marL="0" lvl="0" indent="0" algn="l" defTabSz="1555750">
            <a:lnSpc>
              <a:spcPct val="90000"/>
            </a:lnSpc>
            <a:spcBef>
              <a:spcPct val="0"/>
            </a:spcBef>
            <a:spcAft>
              <a:spcPct val="35000"/>
            </a:spcAft>
            <a:buNone/>
          </a:pPr>
          <a:r>
            <a:rPr lang="en-US" sz="3500" kern="1200" dirty="0"/>
            <a:t>cssrs.columbia.edu </a:t>
          </a:r>
          <a:r>
            <a:rPr lang="en-US" sz="1800" kern="1200" dirty="0"/>
            <a:t>(additional versions, languages, background info)</a:t>
          </a:r>
          <a:endParaRPr lang="en-US" sz="3500" kern="1200" dirty="0"/>
        </a:p>
      </dsp:txBody>
      <dsp:txXfrm>
        <a:off x="2631694" y="1227612"/>
        <a:ext cx="7490206" cy="1169038"/>
      </dsp:txXfrm>
    </dsp:sp>
    <dsp:sp modelId="{850514F7-0432-4D6D-AE1E-7961895E275F}">
      <dsp:nvSpPr>
        <dsp:cNvPr id="0" name=""/>
        <dsp:cNvSpPr/>
      </dsp:nvSpPr>
      <dsp:spPr>
        <a:xfrm>
          <a:off x="0" y="1227612"/>
          <a:ext cx="2631694" cy="1169038"/>
        </a:xfrm>
        <a:prstGeom prst="round2SameRect">
          <a:avLst>
            <a:gd name="adj1" fmla="val 16670"/>
            <a:gd name="adj2" fmla="val 0"/>
          </a:avLst>
        </a:prstGeom>
        <a:solidFill>
          <a:schemeClr val="accent2">
            <a:shade val="80000"/>
            <a:hueOff val="400953"/>
            <a:satOff val="-45483"/>
            <a:lumOff val="22372"/>
            <a:alphaOff val="0"/>
          </a:schemeClr>
        </a:solidFill>
        <a:ln w="22225" cap="rnd" cmpd="sng" algn="ctr">
          <a:solidFill>
            <a:schemeClr val="accent2">
              <a:shade val="80000"/>
              <a:hueOff val="400953"/>
              <a:satOff val="-45483"/>
              <a:lumOff val="22372"/>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1422400">
            <a:lnSpc>
              <a:spcPct val="90000"/>
            </a:lnSpc>
            <a:spcBef>
              <a:spcPct val="0"/>
            </a:spcBef>
            <a:spcAft>
              <a:spcPct val="35000"/>
            </a:spcAft>
            <a:buNone/>
          </a:pPr>
          <a:r>
            <a:rPr lang="en-US" sz="3200" kern="1200" dirty="0"/>
            <a:t>The Columbia Protocol</a:t>
          </a:r>
        </a:p>
      </dsp:txBody>
      <dsp:txXfrm>
        <a:off x="57078" y="1284690"/>
        <a:ext cx="2517538" cy="1111960"/>
      </dsp:txXfrm>
    </dsp:sp>
    <dsp:sp modelId="{21E7FBE2-8575-4CC0-A38E-C618A39155DE}">
      <dsp:nvSpPr>
        <dsp:cNvPr id="0" name=""/>
        <dsp:cNvSpPr/>
      </dsp:nvSpPr>
      <dsp:spPr>
        <a:xfrm>
          <a:off x="2631694" y="2455102"/>
          <a:ext cx="7490206" cy="116903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b" anchorCtr="0">
          <a:noAutofit/>
        </a:bodyPr>
        <a:lstStyle/>
        <a:p>
          <a:pPr marL="0" lvl="0" indent="0" algn="l" defTabSz="1422400">
            <a:lnSpc>
              <a:spcPct val="90000"/>
            </a:lnSpc>
            <a:spcBef>
              <a:spcPct val="0"/>
            </a:spcBef>
            <a:spcAft>
              <a:spcPct val="35000"/>
            </a:spcAft>
            <a:buNone/>
          </a:pPr>
          <a:r>
            <a:rPr lang="en-US" sz="3200" kern="1200" dirty="0"/>
            <a:t>Call or Text 988</a:t>
          </a:r>
        </a:p>
      </dsp:txBody>
      <dsp:txXfrm>
        <a:off x="2631694" y="2455102"/>
        <a:ext cx="7490206" cy="1169038"/>
      </dsp:txXfrm>
    </dsp:sp>
    <dsp:sp modelId="{53EEEA44-CA87-4534-A99F-884AD82892B1}">
      <dsp:nvSpPr>
        <dsp:cNvPr id="0" name=""/>
        <dsp:cNvSpPr/>
      </dsp:nvSpPr>
      <dsp:spPr>
        <a:xfrm>
          <a:off x="0" y="2455102"/>
          <a:ext cx="2631694" cy="1169038"/>
        </a:xfrm>
        <a:prstGeom prst="round2SameRect">
          <a:avLst>
            <a:gd name="adj1" fmla="val 16670"/>
            <a:gd name="adj2" fmla="val 0"/>
          </a:avLst>
        </a:prstGeom>
        <a:solidFill>
          <a:schemeClr val="accent2">
            <a:shade val="80000"/>
            <a:hueOff val="801906"/>
            <a:satOff val="-90966"/>
            <a:lumOff val="44744"/>
            <a:alphaOff val="0"/>
          </a:schemeClr>
        </a:solidFill>
        <a:ln w="22225" cap="rnd" cmpd="sng" algn="ctr">
          <a:solidFill>
            <a:schemeClr val="accent2">
              <a:shade val="80000"/>
              <a:hueOff val="801906"/>
              <a:satOff val="-90966"/>
              <a:lumOff val="44744"/>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1422400">
            <a:lnSpc>
              <a:spcPct val="90000"/>
            </a:lnSpc>
            <a:spcBef>
              <a:spcPct val="0"/>
            </a:spcBef>
            <a:spcAft>
              <a:spcPct val="35000"/>
            </a:spcAft>
            <a:buNone/>
          </a:pPr>
          <a:r>
            <a:rPr lang="en-US" sz="3200" kern="1200" dirty="0"/>
            <a:t>Crisis Line</a:t>
          </a:r>
        </a:p>
      </dsp:txBody>
      <dsp:txXfrm>
        <a:off x="57078" y="2512180"/>
        <a:ext cx="2517538" cy="1111960"/>
      </dsp:txXfrm>
    </dsp:sp>
  </dsp:spTree>
</dsp:drawing>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9/3/layout/RandomtoResultProcess">
  <dgm:title val=""/>
  <dgm:desc val=""/>
  <dgm:catLst>
    <dgm:cat type="process" pri="1275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41" srcId="1" destId="11" srcOrd="0" destOrd="0"/>
        <dgm:cxn modelId="5" srcId="0" destId="2" srcOrd="0" destOrd="0"/>
        <dgm:cxn modelId="51" srcId="2" destId="21" srcOrd="0"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clrData>
  <dgm:layoutNode name="Name0">
    <dgm:varLst>
      <dgm:dir/>
      <dgm:animOne val="branch"/>
      <dgm:animLvl val="lvl"/>
    </dgm:varLst>
    <dgm:choose name="Name1">
      <dgm:if name="Name2" func="var" arg="dir" op="equ" val="norm">
        <dgm:alg type="lin">
          <dgm:param type="fallback" val="2D"/>
          <dgm:param type="nodeVertAlign" val="t"/>
        </dgm:alg>
      </dgm:if>
      <dgm:else name="Name3">
        <dgm:alg type="lin">
          <dgm:param type="fallback" val="2D"/>
          <dgm:param type="nodeVertAlign" val="t"/>
          <dgm:param type="linDir" val="fromR"/>
        </dgm:alg>
      </dgm:else>
    </dgm:choose>
    <dgm:shape xmlns:r="http://schemas.openxmlformats.org/officeDocument/2006/relationships" r:blip="">
      <dgm:adjLst/>
    </dgm:shape>
    <dgm:constrLst>
      <dgm:constr type="userH" refType="h" fact="2"/>
      <dgm:constr type="w" for="ch" forName="chaos" refType="userH" fact="0.681"/>
      <dgm:constr type="h" for="ch" forName="chaos" refType="userH"/>
      <dgm:constr type="w" for="ch" forName="middle" refType="userH" fact="0.6"/>
      <dgm:constr type="h" for="ch" forName="middle" refType="userH"/>
      <dgm:constr type="w" for="ch" forName="last" refType="userH" fact="0.6"/>
      <dgm:constr type="h" for="ch" forName="last" refType="userH"/>
      <dgm:constr type="w" for="ch" forName="chevronComposite1" refType="userH" fact="0.22"/>
      <dgm:constr type="h" for="ch" forName="chevronComposite1" refType="userH" fact="0.52"/>
      <dgm:constr type="w" for="ch" forName="chevronComposite2" refType="userH" fact="0.22"/>
      <dgm:constr type="h" for="ch" forName="chevronComposite2" refType="userH" fact="0.52"/>
      <dgm:constr type="w" for="ch" forName="overlap" refType="userH" fact="-0.04"/>
      <dgm:constr type="h" for="ch" forName="overlap" refType="userH" fact="0.06"/>
      <dgm:constr type="primFontSz" for="des" forName="parTx1" op="equ" val="65"/>
      <dgm:constr type="primFontSz" for="des" forName="parTxMid" refType="primFontSz" refFor="des" refForName="parTx1" op="equ"/>
      <dgm:constr type="primFontSz" for="des" forName="circleTx" refType="primFontSz" refFor="des" refForName="parTx1" op="equ"/>
      <dgm:constr type="primFontSz" for="des" forName="desTx1" op="equ" val="65"/>
      <dgm:constr type="primFontSz" for="des" forName="desTxMid" refType="primFontSz" refFor="des" refForName="desTx1" op="equ"/>
      <dgm:constr type="primFontSz" for="des" forName="desTxN" refType="primFontSz" refFor="des" refForName="desTx1" op="equ"/>
    </dgm:constrLst>
    <dgm:forEach name="Name4" axis="ch" ptType="node">
      <dgm:choose name="Name5">
        <dgm:if name="Name6" axis="self" ptType="node" func="pos" op="equ" val="1">
          <dgm:layoutNode name="chaos">
            <dgm:alg type="composite"/>
            <dgm:shape xmlns:r="http://schemas.openxmlformats.org/officeDocument/2006/relationships" r:blip="">
              <dgm:adjLst/>
            </dgm:shape>
            <dgm:presOf/>
            <dgm:constrLst>
              <dgm:constr type="ctrX" for="ch" forName="parTx1" refType="w" fact="0.5"/>
              <dgm:constr type="t" for="ch" forName="parTx1" refType="w" fact="0.32"/>
              <dgm:constr type="w" for="ch" forName="parTx1" refType="w" fact="0.88"/>
              <dgm:constr type="h" for="ch" forName="parTx1" refType="w" fact="0.29"/>
              <dgm:constr type="ctrX" for="ch" forName="desTx1" refType="w" fact="0.5"/>
              <dgm:constr type="b" for="ch" forName="desTx1" refType="h"/>
              <dgm:constr type="w" for="ch" forName="desTx1" refType="w" fact="0.88"/>
              <dgm:constr type="h" for="ch" forName="desTx1" refType="h" fact="0.37"/>
              <dgm:constr type="l" for="ch" forName="c1" refType="w" fact="0.05"/>
              <dgm:constr type="t" for="ch" forName="c1" refType="w" fact="0.23"/>
              <dgm:constr type="w" for="ch" forName="c1" refType="w" fact="0.07"/>
              <dgm:constr type="h" for="ch" forName="c1" refType="w" refFor="ch" refForName="c1"/>
              <dgm:constr type="l" for="ch" forName="c2" refType="w" fact="0.1"/>
              <dgm:constr type="t" for="ch" forName="c2" refType="w" fact="0.13"/>
              <dgm:constr type="w" for="ch" forName="c2" refType="w" fact="0.07"/>
              <dgm:constr type="h" for="ch" forName="c2" refType="w" refFor="ch" refForName="c2"/>
              <dgm:constr type="l" for="ch" forName="c3" refType="w" fact="0.22"/>
              <dgm:constr type="t" for="ch" forName="c3" refType="w" fact="0.15"/>
              <dgm:constr type="w" for="ch" forName="c3" refType="w" fact="0.11"/>
              <dgm:constr type="h" for="ch" forName="c3" refType="w" refFor="ch" refForName="c3"/>
              <dgm:constr type="l" for="ch" forName="c4" refType="w" fact="0.32"/>
              <dgm:constr type="t" for="ch" forName="c4" refType="w" fact="0.04"/>
              <dgm:constr type="w" for="ch" forName="c4" refType="w" fact="0.07"/>
              <dgm:constr type="h" for="ch" forName="c4" refType="w" refFor="ch" refForName="c4"/>
              <dgm:constr type="l" for="ch" forName="c5" refType="w" fact="0.45"/>
              <dgm:constr type="t" for="ch" forName="c5" refType="w" fact="0"/>
              <dgm:constr type="w" for="ch" forName="c5" refType="w" fact="0.07"/>
              <dgm:constr type="h" for="ch" forName="c5" refType="w" refFor="ch" refForName="c5"/>
              <dgm:constr type="l" for="ch" forName="c6" refType="w" fact="0.61"/>
              <dgm:constr type="t" for="ch" forName="c6" refType="w" fact="0.07"/>
              <dgm:constr type="w" for="ch" forName="c6" refType="w" fact="0.07"/>
              <dgm:constr type="h" for="ch" forName="c6" refType="w" refFor="ch" refForName="c6"/>
              <dgm:constr type="l" for="ch" forName="c7" refType="w" fact="0.71"/>
              <dgm:constr type="t" for="ch" forName="c7" refType="w" fact="0.12"/>
              <dgm:constr type="w" for="ch" forName="c7" refType="w" fact="0.11"/>
              <dgm:constr type="h" for="ch" forName="c7" refType="w" refFor="ch" refForName="c7"/>
              <dgm:constr type="l" for="ch" forName="c8" refType="w" fact="0.85"/>
              <dgm:constr type="t" for="ch" forName="c8" refType="w" fact="0.23"/>
              <dgm:constr type="w" for="ch" forName="c8" refType="w" fact="0.07"/>
              <dgm:constr type="h" for="ch" forName="c8" refType="w" refFor="ch" refForName="c8"/>
              <dgm:constr type="l" for="ch" forName="c9" refType="w" fact="0.91"/>
              <dgm:constr type="t" for="ch" forName="c9" refType="w" fact="0.34"/>
              <dgm:constr type="w" for="ch" forName="c9" refType="w" fact="0.07"/>
              <dgm:constr type="h" for="ch" forName="c9" refType="w" refFor="ch" refForName="c9"/>
              <dgm:constr type="l" for="ch" forName="c10" refType="w" fact="0.39"/>
              <dgm:constr type="t" for="ch" forName="c10" refType="w" fact="0.13"/>
              <dgm:constr type="w" for="ch" forName="c10" refType="w" fact="0.18"/>
              <dgm:constr type="h" for="ch" forName="c10" refType="w" refFor="ch" refForName="c10"/>
              <dgm:constr type="l" for="ch" forName="c11" refType="w" fact="0"/>
              <dgm:constr type="t" for="ch" forName="c11" refType="w" fact="0.51"/>
              <dgm:constr type="w" for="ch" forName="c11" refType="w" fact="0.07"/>
              <dgm:constr type="h" for="ch" forName="c11" refType="w" refFor="ch" refForName="c11"/>
              <dgm:constr type="l" for="ch" forName="c12" refType="w" fact="0.06"/>
              <dgm:constr type="t" for="ch" forName="c12" refType="w" fact="0.6"/>
              <dgm:constr type="w" for="ch" forName="c12" refType="w" fact="0.11"/>
              <dgm:constr type="h" for="ch" forName="c12" refType="w" refFor="ch" refForName="c12"/>
              <dgm:constr type="l" for="ch" forName="c13" refType="w" fact="0.21"/>
              <dgm:constr type="t" for="ch" forName="c13" refType="w" fact="0.68"/>
              <dgm:constr type="w" for="ch" forName="c13" refType="w" fact="0.16"/>
              <dgm:constr type="h" for="ch" forName="c13" refType="w" refFor="ch" refForName="c13"/>
              <dgm:constr type="l" for="ch" forName="c14" refType="w" fact="0.42"/>
              <dgm:constr type="t" for="ch" forName="c14" refType="w" fact="0.81"/>
              <dgm:constr type="w" for="ch" forName="c14" refType="w" fact="0.07"/>
              <dgm:constr type="h" for="ch" forName="c14" refType="w" refFor="ch" refForName="c14"/>
              <dgm:constr type="l" for="ch" forName="c15" refType="w" fact="0.46"/>
              <dgm:constr type="t" for="ch" forName="c15" refType="w" fact="0.68"/>
              <dgm:constr type="w" for="ch" forName="c15" refType="w" fact="0.11"/>
              <dgm:constr type="h" for="ch" forName="c15" refType="w" refFor="ch" refForName="c15"/>
              <dgm:constr type="l" for="ch" forName="c16" refType="w" fact="0.56"/>
              <dgm:constr type="t" for="ch" forName="c16" refType="w" fact="0.82"/>
              <dgm:constr type="w" for="ch" forName="c16" refType="w" fact="0.07"/>
              <dgm:constr type="h" for="ch" forName="c16" refType="w" refFor="ch" refForName="c16"/>
              <dgm:constr type="l" for="ch" forName="c17" refType="w" fact="0.65"/>
              <dgm:constr type="t" for="ch" forName="c17" refType="w" fact="0.66"/>
              <dgm:constr type="w" for="ch" forName="c17" refType="w" fact="0.16"/>
              <dgm:constr type="h" for="ch" forName="c17" refType="w" refFor="ch" refForName="c17"/>
              <dgm:constr type="l" for="ch" forName="c18" refType="w" fact="0.87"/>
              <dgm:constr type="t" for="ch" forName="c18" refType="w" fact="0.62"/>
              <dgm:constr type="w" for="ch" forName="c18" refType="w" fact="0.11"/>
              <dgm:constr type="h" for="ch" forName="c18" refType="w" refFor="ch" refForName="c18"/>
            </dgm:constrLst>
            <dgm:layoutNode name="parTx1" styleLbl="revTx">
              <dgm:alg type="tx"/>
              <dgm:shape xmlns:r="http://schemas.openxmlformats.org/officeDocument/2006/relationships" type="rect" r:blip="">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7">
              <dgm:if name="Name8" axis="ch" ptType="node" func="cnt" op="gte" val="1">
                <dgm:layoutNode name="desTx1" styleLbl="revTx">
                  <dgm:varLst>
                    <dgm:bulletEnabled val="1"/>
                  </dgm:varLst>
                  <dgm:choose name="Name9">
                    <dgm:if name="Name10" axis="ch" ptType="node" func="cnt" op="equ" val="1">
                      <dgm:alg type="tx">
                        <dgm:param type="shpTxLTRAlignCh" val="l"/>
                      </dgm:alg>
                    </dgm:if>
                    <dgm:else name="Name11">
                      <dgm:alg type="tx">
                        <dgm:param type="shpTxLTRAlignCh" val="l"/>
                        <dgm:param type="stBulletLvl" val="1"/>
                      </dgm:alg>
                    </dgm:else>
                  </dgm:choose>
                  <dgm:shape xmlns:r="http://schemas.openxmlformats.org/officeDocument/2006/relationships" type="rect" r:blip="">
                    <dgm:adjLst/>
                  </dgm:shape>
                  <dgm:presOf axis="des"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if>
              <dgm:else name="Name12"/>
            </dgm:choose>
            <dgm:layoutNode name="c1" styleLbl="node1">
              <dgm:alg type="sp"/>
              <dgm:shape xmlns:r="http://schemas.openxmlformats.org/officeDocument/2006/relationships" type="ellipse" r:blip="">
                <dgm:adjLst/>
              </dgm:shape>
              <dgm:presOf/>
            </dgm:layoutNode>
            <dgm:layoutNode name="c2" styleLbl="node1">
              <dgm:alg type="sp"/>
              <dgm:shape xmlns:r="http://schemas.openxmlformats.org/officeDocument/2006/relationships" type="ellipse" r:blip="">
                <dgm:adjLst/>
              </dgm:shape>
              <dgm:presOf/>
            </dgm:layoutNode>
            <dgm:layoutNode name="c3" styleLbl="node1">
              <dgm:alg type="sp"/>
              <dgm:shape xmlns:r="http://schemas.openxmlformats.org/officeDocument/2006/relationships" type="ellipse" r:blip="">
                <dgm:adjLst/>
              </dgm:shape>
              <dgm:presOf/>
            </dgm:layoutNode>
            <dgm:layoutNode name="c4" styleLbl="node1">
              <dgm:alg type="sp"/>
              <dgm:shape xmlns:r="http://schemas.openxmlformats.org/officeDocument/2006/relationships" type="ellipse" r:blip="">
                <dgm:adjLst/>
              </dgm:shape>
              <dgm:presOf/>
            </dgm:layoutNode>
            <dgm:layoutNode name="c5" styleLbl="node1">
              <dgm:alg type="sp"/>
              <dgm:shape xmlns:r="http://schemas.openxmlformats.org/officeDocument/2006/relationships" type="ellipse" r:blip="">
                <dgm:adjLst/>
              </dgm:shape>
              <dgm:presOf/>
            </dgm:layoutNode>
            <dgm:layoutNode name="c6" styleLbl="node1">
              <dgm:alg type="sp"/>
              <dgm:shape xmlns:r="http://schemas.openxmlformats.org/officeDocument/2006/relationships" type="ellipse" r:blip="">
                <dgm:adjLst/>
              </dgm:shape>
              <dgm:presOf/>
            </dgm:layoutNode>
            <dgm:layoutNode name="c7" styleLbl="node1">
              <dgm:alg type="sp"/>
              <dgm:shape xmlns:r="http://schemas.openxmlformats.org/officeDocument/2006/relationships" type="ellipse" r:blip="">
                <dgm:adjLst/>
              </dgm:shape>
              <dgm:presOf/>
            </dgm:layoutNode>
            <dgm:layoutNode name="c8" styleLbl="node1">
              <dgm:alg type="sp"/>
              <dgm:shape xmlns:r="http://schemas.openxmlformats.org/officeDocument/2006/relationships" type="ellipse" r:blip="">
                <dgm:adjLst/>
              </dgm:shape>
              <dgm:presOf/>
            </dgm:layoutNode>
            <dgm:layoutNode name="c9" styleLbl="node1">
              <dgm:alg type="sp"/>
              <dgm:shape xmlns:r="http://schemas.openxmlformats.org/officeDocument/2006/relationships" type="ellipse" r:blip="">
                <dgm:adjLst/>
              </dgm:shape>
              <dgm:presOf/>
            </dgm:layoutNode>
            <dgm:layoutNode name="c10" styleLbl="node1">
              <dgm:alg type="sp"/>
              <dgm:shape xmlns:r="http://schemas.openxmlformats.org/officeDocument/2006/relationships" type="ellipse" r:blip="">
                <dgm:adjLst/>
              </dgm:shape>
              <dgm:presOf/>
            </dgm:layoutNode>
            <dgm:layoutNode name="c11" styleLbl="node1">
              <dgm:alg type="sp"/>
              <dgm:shape xmlns:r="http://schemas.openxmlformats.org/officeDocument/2006/relationships" type="ellipse" r:blip="">
                <dgm:adjLst/>
              </dgm:shape>
              <dgm:presOf/>
            </dgm:layoutNode>
            <dgm:layoutNode name="c12" styleLbl="node1">
              <dgm:alg type="sp"/>
              <dgm:shape xmlns:r="http://schemas.openxmlformats.org/officeDocument/2006/relationships" type="ellipse" r:blip="">
                <dgm:adjLst/>
              </dgm:shape>
              <dgm:presOf/>
            </dgm:layoutNode>
            <dgm:layoutNode name="c13" styleLbl="node1">
              <dgm:alg type="sp"/>
              <dgm:shape xmlns:r="http://schemas.openxmlformats.org/officeDocument/2006/relationships" type="ellipse" r:blip="">
                <dgm:adjLst/>
              </dgm:shape>
              <dgm:presOf/>
            </dgm:layoutNode>
            <dgm:layoutNode name="c14" styleLbl="node1">
              <dgm:alg type="sp"/>
              <dgm:shape xmlns:r="http://schemas.openxmlformats.org/officeDocument/2006/relationships" type="ellipse" r:blip="">
                <dgm:adjLst/>
              </dgm:shape>
              <dgm:presOf/>
            </dgm:layoutNode>
            <dgm:layoutNode name="c15" styleLbl="node1">
              <dgm:alg type="sp"/>
              <dgm:shape xmlns:r="http://schemas.openxmlformats.org/officeDocument/2006/relationships" type="ellipse" r:blip="">
                <dgm:adjLst/>
              </dgm:shape>
              <dgm:presOf/>
            </dgm:layoutNode>
            <dgm:layoutNode name="c16" styleLbl="node1">
              <dgm:alg type="sp"/>
              <dgm:shape xmlns:r="http://schemas.openxmlformats.org/officeDocument/2006/relationships" type="ellipse" r:blip="">
                <dgm:adjLst/>
              </dgm:shape>
              <dgm:presOf/>
            </dgm:layoutNode>
            <dgm:layoutNode name="c17" styleLbl="node1">
              <dgm:alg type="sp"/>
              <dgm:shape xmlns:r="http://schemas.openxmlformats.org/officeDocument/2006/relationships" type="ellipse" r:blip="">
                <dgm:adjLst/>
              </dgm:shape>
              <dgm:presOf/>
            </dgm:layoutNode>
            <dgm:layoutNode name="c18" styleLbl="node1">
              <dgm:alg type="sp"/>
              <dgm:shape xmlns:r="http://schemas.openxmlformats.org/officeDocument/2006/relationships" type="ellipse" r:blip="">
                <dgm:adjLst/>
              </dgm:shape>
              <dgm:presOf/>
            </dgm:layoutNode>
          </dgm:layoutNode>
        </dgm:if>
        <dgm:if name="Name13" axis="self" ptType="node" func="revPos" op="equ" val="1">
          <dgm:layoutNode name="last">
            <dgm:alg type="composite"/>
            <dgm:shape xmlns:r="http://schemas.openxmlformats.org/officeDocument/2006/relationships" r:blip="">
              <dgm:adjLst/>
            </dgm:shape>
            <dgm:presOf/>
            <dgm:constrLst>
              <dgm:constr type="ctrX" for="ch" forName="circleTx" refType="w" fact="0.5"/>
              <dgm:constr type="t" for="ch" forName="circleTx" refType="w" fact="0.117"/>
              <dgm:constr type="w" for="ch" forName="circleTx" refType="h" refFor="ch" refForName="circleTx"/>
              <dgm:constr type="h" for="ch" forName="circleTx" refType="w" fact="0.85"/>
              <dgm:constr type="l" for="ch" forName="desTxN"/>
              <dgm:constr type="b" for="ch" forName="desTxN" refType="h"/>
              <dgm:constr type="w" for="ch" forName="desTxN" refType="w"/>
              <dgm:constr type="h" for="ch" forName="desTxN" refType="h" fact="0.37"/>
              <dgm:constr type="ctrX" for="ch" forName="spN" refType="w" fact="0.5"/>
              <dgm:constr type="t" for="ch" forName="spN"/>
              <dgm:constr type="w" for="ch" forName="spN" refType="w" fact="0.93"/>
              <dgm:constr type="h" for="ch" forName="spN" refType="h" fact="0.01"/>
            </dgm:constrLst>
            <dgm:layoutNode name="circleTx" styleLbl="node1">
              <dgm:alg type="tx"/>
              <dgm:shape xmlns:r="http://schemas.openxmlformats.org/officeDocument/2006/relationships" type="ellipse" r:blip="">
                <dgm:adjLst/>
              </dgm:shape>
              <dgm:presOf axis="self" ptType="node"/>
              <dgm:constrLst>
                <dgm:constr type="lMarg"/>
                <dgm:constr type="rMarg"/>
                <dgm:constr type="tMarg"/>
                <dgm:constr type="bMarg"/>
              </dgm:constrLst>
              <dgm:ruleLst>
                <dgm:rule type="primFontSz" val="5" fact="NaN" max="NaN"/>
              </dgm:ruleLst>
            </dgm:layoutNode>
            <dgm:choose name="Name14">
              <dgm:if name="Name15" axis="ch" ptType="node" func="cnt" op="gte" val="1">
                <dgm:layoutNode name="desTxN" styleLbl="revTx">
                  <dgm:varLst>
                    <dgm:bulletEnabled val="1"/>
                  </dgm:varLst>
                  <dgm:choose name="Name16">
                    <dgm:if name="Name17" axis="ch" ptType="node" func="cnt" op="equ" val="1">
                      <dgm:alg type="tx">
                        <dgm:param type="shpTxLTRAlignCh" val="l"/>
                      </dgm:alg>
                    </dgm:if>
                    <dgm:else name="Name18">
                      <dgm:alg type="tx">
                        <dgm:param type="shpTxLTRAlignCh" val="l"/>
                        <dgm:param type="stBulletLvl" val="1"/>
                      </dgm:alg>
                    </dgm:else>
                  </dgm:choose>
                  <dgm:shape xmlns:r="http://schemas.openxmlformats.org/officeDocument/2006/relationships" type="rect" r:blip="">
                    <dgm:adjLst/>
                  </dgm:shape>
                  <dgm:presOf axis="des"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if>
              <dgm:else name="Name19"/>
            </dgm:choose>
            <dgm:layoutNode name="spN">
              <dgm:alg type="sp"/>
              <dgm:shape xmlns:r="http://schemas.openxmlformats.org/officeDocument/2006/relationships" r:blip="">
                <dgm:adjLst/>
              </dgm:shape>
              <dgm:presOf/>
            </dgm:layoutNode>
          </dgm:layoutNode>
        </dgm:if>
        <dgm:else name="Name20">
          <dgm:layoutNode name="middle">
            <dgm:alg type="composite"/>
            <dgm:shape xmlns:r="http://schemas.openxmlformats.org/officeDocument/2006/relationships" r:blip="">
              <dgm:adjLst/>
            </dgm:shape>
            <dgm:presOf/>
            <dgm:constrLst>
              <dgm:constr type="l" for="ch" forName="parTxMid"/>
              <dgm:constr type="t" for="ch" forName="parTxMid" refType="w" fact="0.167"/>
              <dgm:constr type="w" for="ch" forName="parTxMid" refType="w"/>
              <dgm:constr type="h" for="ch" forName="parTxMid" refType="w" fact="0.7"/>
              <dgm:constr type="l" for="ch" forName="desTxMid"/>
              <dgm:constr type="b" for="ch" forName="desTxMid" refType="h"/>
              <dgm:constr type="w" for="ch" forName="desTxMid" refType="w"/>
              <dgm:constr type="h" for="ch" forName="desTxMid" refType="h" fact="0.37"/>
              <dgm:constr type="ctrX" for="ch" forName="spMid" refType="w" fact="0.5"/>
              <dgm:constr type="t" for="ch" forName="spMid"/>
              <dgm:constr type="w" for="ch" forName="spMid" refType="w" fact="0.01"/>
              <dgm:constr type="h" for="ch" forName="spMid" refType="h" fact="0.01"/>
            </dgm:constrLst>
            <dgm:layoutNode name="parTxMid" styleLbl="revTx">
              <dgm:alg type="tx"/>
              <dgm:shape xmlns:r="http://schemas.openxmlformats.org/officeDocument/2006/relationships" type="rect" r:blip="">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21">
              <dgm:if name="Name22" axis="ch" ptType="node" func="cnt" op="gte" val="1">
                <dgm:layoutNode name="desTxMid" styleLbl="revTx">
                  <dgm:varLst>
                    <dgm:bulletEnabled val="1"/>
                  </dgm:varLst>
                  <dgm:choose name="Name23">
                    <dgm:if name="Name24" axis="ch" ptType="node" func="cnt" op="equ" val="1">
                      <dgm:alg type="tx">
                        <dgm:param type="shpTxLTRAlignCh" val="l"/>
                      </dgm:alg>
                    </dgm:if>
                    <dgm:else name="Name25">
                      <dgm:alg type="tx">
                        <dgm:param type="shpTxLTRAlignCh" val="l"/>
                        <dgm:param type="stBulletLvl" val="1"/>
                      </dgm:alg>
                    </dgm:else>
                  </dgm:choose>
                  <dgm:shape xmlns:r="http://schemas.openxmlformats.org/officeDocument/2006/relationships" type="rect" r:blip="">
                    <dgm:adjLst/>
                  </dgm:shape>
                  <dgm:presOf axis="des"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if>
              <dgm:else name="Name26"/>
            </dgm:choose>
            <dgm:layoutNode name="spMid">
              <dgm:alg type="sp"/>
              <dgm:shape xmlns:r="http://schemas.openxmlformats.org/officeDocument/2006/relationships" r:blip="">
                <dgm:adjLst/>
              </dgm:shape>
              <dgm:presOf/>
            </dgm:layoutNode>
          </dgm:layoutNode>
        </dgm:else>
      </dgm:choose>
      <dgm:forEach name="Name27" axis="followSib" ptType="sibTrans" cnt="1">
        <dgm:layoutNode name="chevronComposite1" styleLbl="alignImgPlace1">
          <dgm:alg type="composite"/>
          <dgm:shape xmlns:r="http://schemas.openxmlformats.org/officeDocument/2006/relationships" r:blip="">
            <dgm:adjLst/>
          </dgm:shape>
          <dgm:presOf/>
          <dgm:constrLst>
            <dgm:constr type="l" for="ch" forName="chevron1"/>
            <dgm:constr type="t" for="ch" forName="chevron1" refType="h" fact="0.1923"/>
            <dgm:constr type="w" for="ch" forName="chevron1" refType="w"/>
            <dgm:constr type="b" for="ch" forName="chevron1" refType="h"/>
            <dgm:constr type="l" for="ch" forName="spChevron1"/>
            <dgm:constr type="t" for="ch" forName="spChevron1"/>
            <dgm:constr type="w" for="ch" forName="spChevron1" refType="w" fact="0.01"/>
            <dgm:constr type="h" for="ch" forName="spChevron1" refType="h" fact="0.01"/>
          </dgm:constrLst>
          <dgm:layoutNode name="chevron1">
            <dgm:alg type="sp"/>
            <dgm:choose name="Name28">
              <dgm:if name="Name29" func="var" arg="dir" op="equ" val="norm">
                <dgm:shape xmlns:r="http://schemas.openxmlformats.org/officeDocument/2006/relationships" type="chevron" r:blip="">
                  <dgm:adjLst>
                    <dgm:adj idx="1" val="0.6231"/>
                  </dgm:adjLst>
                </dgm:shape>
              </dgm:if>
              <dgm:else name="Name30">
                <dgm:shape xmlns:r="http://schemas.openxmlformats.org/officeDocument/2006/relationships" rot="180" type="chevron" r:blip="">
                  <dgm:adjLst>
                    <dgm:adj idx="1" val="0.6231"/>
                  </dgm:adjLst>
                </dgm:shape>
              </dgm:else>
            </dgm:choose>
            <dgm:presOf/>
          </dgm:layoutNode>
          <dgm:layoutNode name="spChevron1">
            <dgm:alg type="sp"/>
            <dgm:shape xmlns:r="http://schemas.openxmlformats.org/officeDocument/2006/relationships" r:blip="">
              <dgm:adjLst/>
            </dgm:shape>
            <dgm:presOf/>
          </dgm:layoutNode>
        </dgm:layoutNode>
        <dgm:choose name="Name31">
          <dgm:if name="Name32" axis="root ch" ptType="all node" func="cnt" op="equ" val="2">
            <dgm:layoutNode name="overlap">
              <dgm:alg type="sp"/>
              <dgm:shape xmlns:r="http://schemas.openxmlformats.org/officeDocument/2006/relationships" r:blip="">
                <dgm:adjLst/>
              </dgm:shape>
              <dgm:presOf/>
            </dgm:layoutNode>
            <dgm:layoutNode name="chevronComposite2" styleLbl="alignImgPlace1">
              <dgm:alg type="composite"/>
              <dgm:shape xmlns:r="http://schemas.openxmlformats.org/officeDocument/2006/relationships" r:blip="">
                <dgm:adjLst/>
              </dgm:shape>
              <dgm:presOf/>
              <dgm:constrLst>
                <dgm:constr type="l" for="ch" forName="chevron2"/>
                <dgm:constr type="t" for="ch" forName="chevron2" refType="h" fact="0.1923"/>
                <dgm:constr type="w" for="ch" forName="chevron2" refType="w"/>
                <dgm:constr type="b" for="ch" forName="chevron2" refType="h"/>
                <dgm:constr type="l" for="ch" forName="spChevron2"/>
                <dgm:constr type="t" for="ch" forName="spChevron2"/>
                <dgm:constr type="w" for="ch" forName="spChevron2" refType="w" fact="0.01"/>
                <dgm:constr type="h" for="ch" forName="spChevron2" refType="h" fact="0.01"/>
              </dgm:constrLst>
              <dgm:layoutNode name="chevron2">
                <dgm:alg type="sp"/>
                <dgm:choose name="Name33">
                  <dgm:if name="Name34" func="var" arg="dir" op="equ" val="norm">
                    <dgm:shape xmlns:r="http://schemas.openxmlformats.org/officeDocument/2006/relationships" type="chevron" r:blip="">
                      <dgm:adjLst>
                        <dgm:adj idx="1" val="0.6231"/>
                      </dgm:adjLst>
                    </dgm:shape>
                  </dgm:if>
                  <dgm:else name="Name35">
                    <dgm:shape xmlns:r="http://schemas.openxmlformats.org/officeDocument/2006/relationships" rot="180" type="chevron" r:blip="">
                      <dgm:adjLst>
                        <dgm:adj idx="1" val="0.6231"/>
                      </dgm:adjLst>
                    </dgm:shape>
                  </dgm:else>
                </dgm:choose>
                <dgm:presOf/>
              </dgm:layoutNode>
              <dgm:layoutNode name="spChevron2">
                <dgm:alg type="sp"/>
                <dgm:shape xmlns:r="http://schemas.openxmlformats.org/officeDocument/2006/relationships" r:blip="">
                  <dgm:adjLst/>
                </dgm:shape>
                <dgm:presOf/>
              </dgm:layoutNode>
            </dgm:layoutNode>
          </dgm:if>
          <dgm:else name="Name36"/>
        </dgm:choose>
      </dgm:forEach>
    </dgm:forEach>
  </dgm:layoutNode>
</dgm:layoutDef>
</file>

<file path=ppt/diagrams/layout9.xml><?xml version="1.0" encoding="utf-8"?>
<dgm:layoutDef xmlns:dgm="http://schemas.openxmlformats.org/drawingml/2006/diagram" xmlns:a="http://schemas.openxmlformats.org/drawingml/2006/main" uniqueId="urn:microsoft.com/office/officeart/2011/layout/TabList">
  <dgm:title val="Tab List"/>
  <dgm:desc val="Use to show non-sequential or grouped blocks of information. Works well for lists with a small amount of Level 1 text. The first Level 2 displays next to the Level 1 text  and the remaining Level 2 text appears beneath the Level 1 text."/>
  <dgm:catLst>
    <dgm:cat type="list" pri="4500"/>
    <dgm:cat type="officeonline" pri="110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41" srcId="10" destId="11" srcOrd="0" destOrd="0"/>
        <dgm:cxn modelId="42" srcId="10" destId="12" srcOrd="0" destOrd="0"/>
        <dgm:cxn modelId="50" srcId="0" destId="20" srcOrd="1" destOrd="0"/>
        <dgm:cxn modelId="51" srcId="20" destId="21" srcOrd="1" destOrd="0"/>
        <dgm:cxn modelId="52" srcId="20" destId="22" srcOrd="1" destOrd="0"/>
        <dgm:cxn modelId="60" srcId="0" destId="30" srcOrd="2" destOrd="0"/>
        <dgm:cxn modelId="61" srcId="30" destId="31" srcOrd="2" destOrd="0"/>
        <dgm:cxn modelId="62" srcId="30" destId="32"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dgm:chPref val="3"/>
      <dgm:dir/>
      <dgm:animOne val="branch"/>
      <dgm:animLvl val="lvl"/>
    </dgm:varLst>
    <dgm:alg type="lin">
      <dgm:param type="linDir" val="fromT"/>
    </dgm:alg>
    <dgm:shape xmlns:r="http://schemas.openxmlformats.org/officeDocument/2006/relationships" r:blip="">
      <dgm:adjLst/>
    </dgm:shape>
    <dgm:constrLst>
      <dgm:constr type="w" for="ch" forName="Child" refType="w"/>
      <dgm:constr type="h" for="ch" forName="Child" refType="h" fact="0.6667"/>
      <dgm:constr type="primFontSz" for="des" forName="Parent" op="equ" val="65"/>
      <dgm:constr type="primFontSz" for="des" forName="Child" op="equ" val="65"/>
      <dgm:constr type="primFontSz" for="des" forName="FirstChild" op="equ" val="65"/>
      <dgm:constr type="primFontSz" for="des" forName="Child" refType="primFontSz" refFor="des" refForName="Parent" op="lte"/>
      <dgm:constr type="primFontSz" for="des" forName="FirstChild" refType="primFontSz" refFor="des" refForName="Parent" op="lte"/>
      <dgm:constr type="primFontSz" for="des" forName="Child" refType="primFontSz" refFor="des" refForName="FirstChild" op="lte"/>
      <dgm:constr type="w" for="ch" forName="composite" refType="w"/>
      <dgm:constr type="h" for="ch" forName="composite" refType="h" fact="0.3333"/>
      <dgm:constr type="sp" refType="h" refFor="ch" refForName="composite" op="equ" fact="0.05"/>
      <dgm:constr type="h" for="ch" forName="sibTrans" refType="h" refFor="ch" refForName="composite" op="equ" fact="0.05"/>
      <dgm:constr type="w" for="ch" forName="sibTrans" refType="h" refFor="ch" refForName="sibTrans" op="equ"/>
    </dgm:constrLst>
    <dgm:forEach name="nodesForEach" axis="ch" ptType="node">
      <dgm:layoutNode name="composite">
        <dgm:alg type="composite"/>
        <dgm:shape xmlns:r="http://schemas.openxmlformats.org/officeDocument/2006/relationships" r:blip="">
          <dgm:adjLst/>
        </dgm:shape>
        <dgm:choose name="Name1">
          <dgm:if name="Name2" func="var" arg="dir" op="equ" val="norm">
            <dgm:constrLst>
              <dgm:constr type="l" for="ch" forName="Accent" refType="w" fact="0"/>
              <dgm:constr type="b" for="ch" forName="Accent" refType="h"/>
              <dgm:constr type="w" for="ch" forName="Accent" refType="w"/>
              <dgm:constr type="h" for="ch" forName="Accent" refType="h" fact="0"/>
              <dgm:constr type="l" for="ch" forName="FirstChild" refType="w" fact="0.26"/>
              <dgm:constr type="t" for="ch" forName="FirstChild" refType="h" fact="0"/>
              <dgm:constr type="w" for="ch" forName="FirstChild" refType="w" fact="0.74"/>
              <dgm:constr type="h" for="ch" forName="FirstChild" refType="h"/>
              <dgm:constr type="l" for="ch" forName="Parent" refType="w" fact="0"/>
              <dgm:constr type="t" for="ch" forName="Parent" refType="h" fact="0"/>
              <dgm:constr type="w" for="ch" forName="Parent" refType="w" fact="0.26"/>
              <dgm:constr type="h" for="ch" forName="Parent" refType="h"/>
            </dgm:constrLst>
          </dgm:if>
          <dgm:else name="Name3">
            <dgm:constrLst>
              <dgm:constr type="l" for="ch" forName="Accent" refType="w" fact="0"/>
              <dgm:constr type="b" for="ch" forName="Accent" refType="h"/>
              <dgm:constr type="w" for="ch" forName="Accent" refType="w"/>
              <dgm:constr type="h" for="ch" forName="Accent" refType="h" fact="0"/>
              <dgm:constr type="r" for="ch" forName="FirstChild" refType="w" fact="0.74"/>
              <dgm:constr type="t" for="ch" forName="FirstChild" refType="h" fact="0"/>
              <dgm:constr type="w" for="ch" forName="FirstChild" refType="w" fact="0.74"/>
              <dgm:constr type="h" for="ch" forName="FirstChild" refType="h"/>
              <dgm:constr type="r" for="ch" forName="Parent" refType="w"/>
              <dgm:constr type="t" for="ch" forName="Parent" refType="h" fact="0"/>
              <dgm:constr type="w" for="ch" forName="Parent" refType="w" fact="0.26"/>
              <dgm:constr type="h" for="ch" forName="Parent" refType="h"/>
            </dgm:constrLst>
          </dgm:else>
        </dgm:choose>
        <dgm:layoutNode name="FirstChild" styleLbl="revTx">
          <dgm:varLst>
            <dgm:chMax val="0"/>
            <dgm:chPref val="0"/>
            <dgm:bulletEnabled val="1"/>
          </dgm:varLst>
          <dgm:choose name="Name4">
            <dgm:if name="Name5" func="var" arg="dir" op="equ" val="norm">
              <dgm:alg type="tx">
                <dgm:param type="parTxLTRAlign" val="l"/>
                <dgm:param type="txAnchorVert" val="b"/>
                <dgm:param type="txAnchorVertCh" val="b"/>
                <dgm:param type="parTxRTLAlign" val="l"/>
              </dgm:alg>
            </dgm:if>
            <dgm:else name="Name6">
              <dgm:alg type="tx">
                <dgm:param type="parTxLTRAlign" val="r"/>
                <dgm:param type="shpTxLTRAlignCh" val="r"/>
                <dgm:param type="txAnchorVert" val="b"/>
                <dgm:param type="txAnchorVertCh" val="b"/>
                <dgm:param type="parTxRTLAlign" val="r"/>
              </dgm:alg>
            </dgm:else>
          </dgm:choose>
          <dgm:shape xmlns:r="http://schemas.openxmlformats.org/officeDocument/2006/relationships" type="rect" r:blip="">
            <dgm:adjLst/>
          </dgm:shape>
          <dgm:choose name="Name7">
            <dgm:if name="Name8" axis="ch" ptType="node" func="cnt" op="gte" val="1">
              <dgm:presOf axis="ch desOrSelf" ptType="node node" st="1 1" cnt="1 0"/>
            </dgm:if>
            <dgm:else name="Name9">
              <dgm:presOf/>
            </dgm:else>
          </dgm:choos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 styleLbl="alignNode1">
          <dgm:varLst>
            <dgm:chMax val="3"/>
            <dgm:chPref val="3"/>
            <dgm:bulletEnabled val="1"/>
          </dgm:varLst>
          <dgm:alg type="tx">
            <dgm:param type="shpTxLTRAlignCh" val="ctr"/>
            <dgm:param type="txAnchorVertCh" val="mid"/>
          </dgm:alg>
          <dgm:shape xmlns:r="http://schemas.openxmlformats.org/officeDocument/2006/relationships" type="round2SameRect" r:blip="">
            <dgm:adjLst>
              <dgm:adj idx="1" val="0.1667"/>
              <dgm:adj idx="2" val="0"/>
            </dgm:adjLst>
          </dgm:shape>
          <dgm:presOf axis="self" ptType="nod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Accent" styleLbl="parChTrans1D1">
          <dgm:alg type="sp"/>
          <dgm:shape xmlns:r="http://schemas.openxmlformats.org/officeDocument/2006/relationships" type="line" r:blip="" zOrderOff="-99999">
            <dgm:adjLst/>
          </dgm:shape>
          <dgm:presOf/>
        </dgm:layoutNode>
      </dgm:layoutNode>
      <dgm:choose name="Name10">
        <dgm:if name="Name11" axis="ch" ptType="node" st="2" cnt="1" func="cnt" op="gte" val="1">
          <dgm:layoutNode name="Child" styleLbl="revTx">
            <dgm:varLst>
              <dgm:chMax val="0"/>
              <dgm:chPref val="0"/>
              <dgm:bulletEnabled val="1"/>
            </dgm:varLst>
            <dgm:choose name="Name12">
              <dgm:if name="Name13" func="var" arg="dir" op="equ" val="norm">
                <dgm:alg type="tx">
                  <dgm:param type="stBulletLvl" val="1"/>
                  <dgm:param type="parTxLTRAlign" val="l"/>
                  <dgm:param type="parTxRTLAlign" val="l"/>
                  <dgm:param type="txAnchorVert" val="t"/>
                </dgm:alg>
              </dgm:if>
              <dgm:else name="Name14">
                <dgm:alg type="tx">
                  <dgm:param type="stBulletLvl" val="1"/>
                  <dgm:param type="parTxLTRAlign" val="r"/>
                  <dgm:param type="shpTxLTRAlignCh" val="r"/>
                  <dgm:param type="txAnchorVert" val="t"/>
                  <dgm:param type="parTxRTLAlign" val="r"/>
                </dgm:alg>
              </dgm:else>
            </dgm:choose>
            <dgm:shape xmlns:r="http://schemas.openxmlformats.org/officeDocument/2006/relationships" type="rect" r:blip="">
              <dgm:adjLst/>
            </dgm:shape>
            <dgm:presOf axis="ch desOrSelf" ptType="node node" st="2 1" cnt="0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if>
        <dgm:else name="Name15"/>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774CA76-9F5E-FD4D-807E-8716F9E648A3}" type="datetimeFigureOut">
              <a:rPr lang="en-US" smtClean="0"/>
              <a:t>6/12/2026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A97C05F-853E-2844-941C-CCA7E08E8D19}" type="slidenum">
              <a:rPr lang="en-US" smtClean="0"/>
              <a:t>‹#›</a:t>
            </a:fld>
            <a:endParaRPr lang="en-US"/>
          </a:p>
        </p:txBody>
      </p:sp>
    </p:spTree>
    <p:extLst>
      <p:ext uri="{BB962C8B-B14F-4D97-AF65-F5344CB8AC3E}">
        <p14:creationId xmlns:p14="http://schemas.microsoft.com/office/powerpoint/2010/main" val="618439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8" Type="http://schemas.openxmlformats.org/officeDocument/2006/relationships/hyperlink" Target="https://www.cdc.gov/nchs/products/databriefs/db471.htm" TargetMode="External"/><Relationship Id="rId13" Type="http://schemas.openxmlformats.org/officeDocument/2006/relationships/hyperlink" Target="https://williamsinstitute.law.ucla.edu/press/transpop-suicide-press-release/" TargetMode="External"/><Relationship Id="rId3" Type="http://schemas.openxmlformats.org/officeDocument/2006/relationships/hyperlink" Target="https://afsp.org/suicide-statistics/" TargetMode="External"/><Relationship Id="rId7" Type="http://schemas.openxmlformats.org/officeDocument/2006/relationships/hyperlink" Target="https://www.cdc.gov/mmwr/volumes/73/su/pdfs/su7304a9-H.pdf" TargetMode="External"/><Relationship Id="rId12" Type="http://schemas.openxmlformats.org/officeDocument/2006/relationships/hyperlink" Target="https://www.thetrevorproject.org/wp-content/uploads/2022/08/August-22-Research-Brief-LGBTQ-Youth-with-Military-Parents-August-22-Research-Brief-LGBTQ-Youth-with-Military-Parents.pdf" TargetMode="External"/><Relationship Id="rId17" Type="http://schemas.openxmlformats.org/officeDocument/2006/relationships/hyperlink" Target="https://watson.brown.edu/costsofwar/papers/2021/Suicides" TargetMode="External"/><Relationship Id="rId2" Type="http://schemas.openxmlformats.org/officeDocument/2006/relationships/slide" Target="../slides/slide4.xml"/><Relationship Id="rId16" Type="http://schemas.openxmlformats.org/officeDocument/2006/relationships/hyperlink" Target="https://www.dspo.mil/Portals/113/2024/documents/annual_report/ARSM_CY23_final_508c.pdf" TargetMode="External"/><Relationship Id="rId1" Type="http://schemas.openxmlformats.org/officeDocument/2006/relationships/notesMaster" Target="../notesMasters/notesMaster1.xml"/><Relationship Id="rId6" Type="http://schemas.openxmlformats.org/officeDocument/2006/relationships/hyperlink" Target="https://www.cdc.gov/nchs/products/databriefs/db509.htm" TargetMode="External"/><Relationship Id="rId11" Type="http://schemas.openxmlformats.org/officeDocument/2006/relationships/hyperlink" Target="https://www.thetrevorproject.org/survey-2024/" TargetMode="External"/><Relationship Id="rId5" Type="http://schemas.openxmlformats.org/officeDocument/2006/relationships/hyperlink" Target="https://www.cdc.gov/suicide/facts/data.html?CDC_AAref_Val=https://www.cdc.gov/suicide/suicide-data-statistics.html" TargetMode="External"/><Relationship Id="rId15" Type="http://schemas.openxmlformats.org/officeDocument/2006/relationships/hyperlink" Target="https://www.mentalhealth.va.gov/docs/data-sheets/2024/2024-Annual-Report-Part-2-of-2_508.pdf" TargetMode="External"/><Relationship Id="rId10" Type="http://schemas.openxmlformats.org/officeDocument/2006/relationships/hyperlink" Target="https://www.thetrevorproject.org/survey-2023/assets/static/05_TREVOR05_2023survey.pdf" TargetMode="External"/><Relationship Id="rId4" Type="http://schemas.openxmlformats.org/officeDocument/2006/relationships/hyperlink" Target="https://www.cdc.gov/" TargetMode="External"/><Relationship Id="rId9" Type="http://schemas.openxmlformats.org/officeDocument/2006/relationships/hyperlink" Target="https://www.cdc.gov/vitalsigns/prevent-suicide/index.html?utm_medium=email&amp;_hsenc=p2ANqtz-88kjOiiunFGx90r8UqkwMmjgIPMdpcXnloBT5w_llrL1DrM4TSXwufYua2YVzjEyjf5EXjVvWqx0vwiTw4HEvnttRxCXvPhI72OTXXsxqvSkb24kg&amp;_hsmi=328096804&amp;utm_content=328096804&amp;utm_source=hs_email#:~:text=protect%20from%20suicide-,New%20CDC%20research%20shows%20that%20community%20factors%20are%20associated%20with,reducing%20the%20risk%20of%20suicide" TargetMode="External"/><Relationship Id="rId14" Type="http://schemas.openxmlformats.org/officeDocument/2006/relationships/hyperlink" Target="https://sgp.fas.org/crs/natsec/IF10899.pdf" TargetMode="Externa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 a substitute for site level policies, procedures, and guidance</a:t>
            </a:r>
          </a:p>
          <a:p>
            <a:r>
              <a:rPr lang="en-US" dirty="0"/>
              <a:t>Engage in conversations with your supervisors and leadership for further implementation guidelines</a:t>
            </a:r>
          </a:p>
          <a:p>
            <a:r>
              <a:rPr lang="en-US" dirty="0"/>
              <a:t>Acknowledge the heavy nature of the material and empowerment to take care of oneself as needed</a:t>
            </a:r>
          </a:p>
        </p:txBody>
      </p:sp>
      <p:sp>
        <p:nvSpPr>
          <p:cNvPr id="4" name="Slide Number Placeholder 3"/>
          <p:cNvSpPr>
            <a:spLocks noGrp="1"/>
          </p:cNvSpPr>
          <p:nvPr>
            <p:ph type="sldNum" sz="quarter" idx="5"/>
          </p:nvPr>
        </p:nvSpPr>
        <p:spPr/>
        <p:txBody>
          <a:bodyPr/>
          <a:lstStyle/>
          <a:p>
            <a:fld id="{8A97C05F-853E-2844-941C-CCA7E08E8D19}" type="slidenum">
              <a:rPr lang="en-US" smtClean="0"/>
              <a:t>1</a:t>
            </a:fld>
            <a:endParaRPr lang="en-US"/>
          </a:p>
        </p:txBody>
      </p:sp>
    </p:spTree>
    <p:extLst>
      <p:ext uri="{BB962C8B-B14F-4D97-AF65-F5344CB8AC3E}">
        <p14:creationId xmlns:p14="http://schemas.microsoft.com/office/powerpoint/2010/main" val="31556505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Take a moment to acknowledge very specific language that will be used throughout the training and encourage the adoption and practice in your own use</a:t>
            </a:r>
          </a:p>
          <a:p>
            <a:r>
              <a:rPr lang="en-US" dirty="0"/>
              <a:t>An area of ongoing improvement and continual change as we reflect and learn more</a:t>
            </a:r>
          </a:p>
          <a:p>
            <a:r>
              <a:rPr lang="en-US" dirty="0"/>
              <a:t>Decreases stigma, removes </a:t>
            </a:r>
            <a:r>
              <a:rPr lang="en-US" dirty="0" err="1"/>
              <a:t>judgemental</a:t>
            </a:r>
            <a:r>
              <a:rPr lang="en-US" dirty="0"/>
              <a:t> language, uses language that is more precise and clear</a:t>
            </a:r>
          </a:p>
        </p:txBody>
      </p:sp>
      <p:sp>
        <p:nvSpPr>
          <p:cNvPr id="4" name="Slide Number Placeholder 3"/>
          <p:cNvSpPr>
            <a:spLocks noGrp="1"/>
          </p:cNvSpPr>
          <p:nvPr>
            <p:ph type="sldNum" sz="quarter" idx="5"/>
          </p:nvPr>
        </p:nvSpPr>
        <p:spPr/>
        <p:txBody>
          <a:bodyPr/>
          <a:lstStyle/>
          <a:p>
            <a:fld id="{8A97C05F-853E-2844-941C-CCA7E08E8D19}" type="slidenum">
              <a:rPr lang="en-US" smtClean="0"/>
              <a:t>3</a:t>
            </a:fld>
            <a:endParaRPr lang="en-US"/>
          </a:p>
        </p:txBody>
      </p:sp>
    </p:spTree>
    <p:extLst>
      <p:ext uri="{BB962C8B-B14F-4D97-AF65-F5344CB8AC3E}">
        <p14:creationId xmlns:p14="http://schemas.microsoft.com/office/powerpoint/2010/main" val="7256548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fontAlgn="base"/>
            <a:r>
              <a:rPr lang="en-US" sz="1200" b="0" i="0" u="sng" strike="noStrike" kern="1200" dirty="0">
                <a:solidFill>
                  <a:schemeClr val="tx1"/>
                </a:solidFill>
                <a:effectLst/>
                <a:latin typeface="+mn-lt"/>
                <a:ea typeface="+mn-ea"/>
                <a:cs typeface="+mn-cs"/>
                <a:hlinkClick r:id="rId3"/>
              </a:rPr>
              <a:t>https://afsp.org/suicide-statistics/</a:t>
            </a:r>
            <a:r>
              <a:rPr lang="en-US" sz="1200" b="0" i="0" kern="1200" dirty="0">
                <a:solidFill>
                  <a:schemeClr val="tx1"/>
                </a:solidFill>
                <a:effectLst/>
                <a:latin typeface="+mn-lt"/>
                <a:ea typeface="+mn-ea"/>
                <a:cs typeface="+mn-cs"/>
              </a:rPr>
              <a:t> </a:t>
            </a:r>
          </a:p>
          <a:p>
            <a:pPr rtl="0" fontAlgn="base"/>
            <a:r>
              <a:rPr lang="en-US" sz="1200" b="0" i="0" u="sng" strike="noStrike" kern="1200" dirty="0">
                <a:solidFill>
                  <a:schemeClr val="tx1"/>
                </a:solidFill>
                <a:effectLst/>
                <a:latin typeface="+mn-lt"/>
                <a:ea typeface="+mn-ea"/>
                <a:cs typeface="+mn-cs"/>
                <a:hlinkClick r:id="rId4"/>
              </a:rPr>
              <a:t>https://www.cdc.gov/</a:t>
            </a:r>
            <a:r>
              <a:rPr lang="en-US" sz="1200" b="0" i="0" kern="1200" dirty="0">
                <a:solidFill>
                  <a:schemeClr val="tx1"/>
                </a:solidFill>
                <a:effectLst/>
                <a:latin typeface="+mn-lt"/>
                <a:ea typeface="+mn-ea"/>
                <a:cs typeface="+mn-cs"/>
              </a:rPr>
              <a:t> </a:t>
            </a:r>
          </a:p>
          <a:p>
            <a:pPr rtl="0" fontAlgn="base"/>
            <a:r>
              <a:rPr lang="en-US" sz="1200" b="0" i="0" u="sng" strike="noStrike" kern="1200" dirty="0">
                <a:solidFill>
                  <a:schemeClr val="tx1"/>
                </a:solidFill>
                <a:effectLst/>
                <a:latin typeface="+mn-lt"/>
                <a:ea typeface="+mn-ea"/>
                <a:cs typeface="+mn-cs"/>
                <a:hlinkClick r:id="rId5"/>
              </a:rPr>
              <a:t>https://www.cdc.gov/suicide/facts/data.html?CDC_AAref_Val=https://www.cdc.gov/suicide/suicide-data-statistics.html</a:t>
            </a:r>
            <a:r>
              <a:rPr lang="en-US" sz="1200" b="0" i="0" u="sng" strike="noStrike" kern="1200" dirty="0">
                <a:solidFill>
                  <a:schemeClr val="tx1"/>
                </a:solidFill>
                <a:effectLst/>
                <a:latin typeface="+mn-lt"/>
                <a:ea typeface="+mn-ea"/>
                <a:cs typeface="+mn-cs"/>
                <a:hlinkClick r:id="rId6"/>
              </a:rPr>
              <a:t>https://www.cdc.gov/nchs/products/databriefs/db509.htm</a:t>
            </a:r>
            <a:r>
              <a:rPr lang="en-US" sz="1200" b="0" i="0" u="sng" strike="noStrike" kern="1200" dirty="0">
                <a:solidFill>
                  <a:schemeClr val="tx1"/>
                </a:solidFill>
                <a:effectLst/>
                <a:latin typeface="+mn-lt"/>
                <a:ea typeface="+mn-ea"/>
                <a:cs typeface="+mn-cs"/>
                <a:hlinkClick r:id="rId7"/>
              </a:rPr>
              <a:t>https://www.cdc.gov/mmwr/volumes/73/su/pdfs/su7304a9-H.pdf</a:t>
            </a:r>
            <a:r>
              <a:rPr lang="en-US" sz="1200" b="0" i="0" kern="1200" dirty="0">
                <a:solidFill>
                  <a:schemeClr val="tx1"/>
                </a:solidFill>
                <a:effectLst/>
                <a:latin typeface="+mn-lt"/>
                <a:ea typeface="+mn-ea"/>
                <a:cs typeface="+mn-cs"/>
              </a:rPr>
              <a:t> </a:t>
            </a:r>
            <a:r>
              <a:rPr lang="en-US" sz="1200" b="0" i="0" u="sng" strike="noStrike" kern="1200" dirty="0">
                <a:solidFill>
                  <a:schemeClr val="tx1"/>
                </a:solidFill>
                <a:effectLst/>
                <a:latin typeface="+mn-lt"/>
                <a:ea typeface="+mn-ea"/>
                <a:cs typeface="+mn-cs"/>
                <a:hlinkClick r:id="rId8"/>
              </a:rPr>
              <a:t>https://www.cdc.gov/nchs/products/databriefs/db471.htm</a:t>
            </a:r>
            <a:r>
              <a:rPr lang="en-US" sz="1200" b="0" i="0" kern="1200" dirty="0">
                <a:solidFill>
                  <a:schemeClr val="tx1"/>
                </a:solidFill>
                <a:effectLst/>
                <a:latin typeface="+mn-lt"/>
                <a:ea typeface="+mn-ea"/>
                <a:cs typeface="+mn-cs"/>
              </a:rPr>
              <a:t> </a:t>
            </a:r>
          </a:p>
          <a:p>
            <a:pPr rtl="0" fontAlgn="base"/>
            <a:r>
              <a:rPr lang="en-US" sz="1200" b="0" i="0" u="sng" strike="noStrike" kern="1200" dirty="0">
                <a:solidFill>
                  <a:schemeClr val="tx1"/>
                </a:solidFill>
                <a:effectLst/>
                <a:latin typeface="+mn-lt"/>
                <a:ea typeface="+mn-ea"/>
                <a:cs typeface="+mn-cs"/>
                <a:hlinkClick r:id="rId9"/>
              </a:rPr>
              <a:t>https://www.cdc.gov/vitalsigns/prevent-suicide/index.html?utm_medium=email&amp;_hsenc=p2ANqtz-88kjOiiunFGx90r8UqkwMmjgIPMdpcXnloBT5w_llrL1DrM4TSXwufYua2YVzjEyjf5EXjVvWqx0vwiTw4HEvnttRxCXvPhI72OTXXsxqvSkb24kg&amp;_hsmi=328096804&amp;utm_content=328096804&amp;utm_source=h</a:t>
            </a:r>
            <a:r>
              <a:rPr lang="en-US" sz="1200" b="0" i="0" kern="1200" dirty="0">
                <a:solidFill>
                  <a:schemeClr val="tx1"/>
                </a:solidFill>
                <a:effectLst/>
                <a:latin typeface="+mn-lt"/>
                <a:ea typeface="+mn-ea"/>
                <a:cs typeface="+mn-cs"/>
              </a:rPr>
              <a:t> </a:t>
            </a:r>
          </a:p>
          <a:p>
            <a:pPr rtl="0" fontAlgn="base"/>
            <a:r>
              <a:rPr lang="en-US" sz="1200" b="0" i="0" u="sng" strike="noStrike" kern="1200" dirty="0">
                <a:solidFill>
                  <a:schemeClr val="tx1"/>
                </a:solidFill>
                <a:effectLst/>
                <a:latin typeface="+mn-lt"/>
                <a:ea typeface="+mn-ea"/>
                <a:cs typeface="+mn-cs"/>
                <a:hlinkClick r:id="rId10"/>
              </a:rPr>
              <a:t>https://www.thetrevorproject.org</a:t>
            </a:r>
            <a:r>
              <a:rPr lang="en-US" sz="1200" b="0" i="0" kern="1200" dirty="0">
                <a:solidFill>
                  <a:schemeClr val="tx1"/>
                </a:solidFill>
                <a:effectLst/>
                <a:latin typeface="+mn-lt"/>
                <a:ea typeface="+mn-ea"/>
                <a:cs typeface="+mn-cs"/>
              </a:rPr>
              <a:t> </a:t>
            </a:r>
          </a:p>
          <a:p>
            <a:pPr rtl="0" fontAlgn="base"/>
            <a:r>
              <a:rPr lang="en-US" sz="1200" b="0" i="0" u="sng" strike="noStrike" kern="1200" dirty="0">
                <a:solidFill>
                  <a:schemeClr val="tx1"/>
                </a:solidFill>
                <a:effectLst/>
                <a:latin typeface="+mn-lt"/>
                <a:ea typeface="+mn-ea"/>
                <a:cs typeface="+mn-cs"/>
                <a:hlinkClick r:id="rId11"/>
              </a:rPr>
              <a:t>https://www.thetrevorproject.org/survey-2024/</a:t>
            </a:r>
            <a:r>
              <a:rPr lang="en-US" sz="1200" b="0" i="0" kern="1200" dirty="0">
                <a:solidFill>
                  <a:schemeClr val="tx1"/>
                </a:solidFill>
                <a:effectLst/>
                <a:latin typeface="+mn-lt"/>
                <a:ea typeface="+mn-ea"/>
                <a:cs typeface="+mn-cs"/>
              </a:rPr>
              <a:t> </a:t>
            </a:r>
          </a:p>
          <a:p>
            <a:pPr rtl="0" fontAlgn="base"/>
            <a:r>
              <a:rPr lang="en-US" sz="1200" b="0" i="0" u="sng" strike="noStrike" kern="1200" dirty="0">
                <a:solidFill>
                  <a:schemeClr val="tx1"/>
                </a:solidFill>
                <a:effectLst/>
                <a:latin typeface="+mn-lt"/>
                <a:ea typeface="+mn-ea"/>
                <a:cs typeface="+mn-cs"/>
                <a:hlinkClick r:id="rId12"/>
              </a:rPr>
              <a:t>https://www.thetrevorproject.org/wp-content/uploads/2022/08/August-22-Research-Brief-LGBTQ-Youth-with-Military-Parents-August-22-Research-Brief-LGBTQ-Youth-with-Military-Parents.pdf</a:t>
            </a:r>
            <a:r>
              <a:rPr lang="en-US" sz="1200" b="0" i="0" kern="1200" dirty="0">
                <a:solidFill>
                  <a:schemeClr val="tx1"/>
                </a:solidFill>
                <a:effectLst/>
                <a:latin typeface="+mn-lt"/>
                <a:ea typeface="+mn-ea"/>
                <a:cs typeface="+mn-cs"/>
              </a:rPr>
              <a:t> </a:t>
            </a:r>
          </a:p>
          <a:p>
            <a:pPr rtl="0" fontAlgn="base"/>
            <a:r>
              <a:rPr lang="en-US" sz="1200" b="0" i="0" u="sng" strike="noStrike" kern="1200" dirty="0">
                <a:solidFill>
                  <a:schemeClr val="tx1"/>
                </a:solidFill>
                <a:effectLst/>
                <a:latin typeface="+mn-lt"/>
                <a:ea typeface="+mn-ea"/>
                <a:cs typeface="+mn-cs"/>
                <a:hlinkClick r:id="rId13"/>
              </a:rPr>
              <a:t>https://williamsinstitute.law.ucla.edu/press/transpop-suicide-press-release/</a:t>
            </a:r>
            <a:r>
              <a:rPr lang="en-US" sz="1200" b="0" i="0" kern="1200" dirty="0">
                <a:solidFill>
                  <a:schemeClr val="tx1"/>
                </a:solidFill>
                <a:effectLst/>
                <a:latin typeface="+mn-lt"/>
                <a:ea typeface="+mn-ea"/>
                <a:cs typeface="+mn-cs"/>
              </a:rPr>
              <a:t> </a:t>
            </a:r>
          </a:p>
          <a:p>
            <a:pPr rtl="0" fontAlgn="base"/>
            <a:r>
              <a:rPr lang="en-US" sz="1200" b="0" i="0" u="sng" strike="noStrike" kern="1200" dirty="0">
                <a:solidFill>
                  <a:schemeClr val="tx1"/>
                </a:solidFill>
                <a:effectLst/>
                <a:latin typeface="+mn-lt"/>
                <a:ea typeface="+mn-ea"/>
                <a:cs typeface="+mn-cs"/>
                <a:hlinkClick r:id="rId14"/>
              </a:rPr>
              <a:t>https://sgp.fas.org/crs/natsec/IF10899.pdf</a:t>
            </a:r>
            <a:r>
              <a:rPr lang="en-US" sz="1200" b="0" i="0" kern="1200" dirty="0">
                <a:solidFill>
                  <a:schemeClr val="tx1"/>
                </a:solidFill>
                <a:effectLst/>
                <a:latin typeface="+mn-lt"/>
                <a:ea typeface="+mn-ea"/>
                <a:cs typeface="+mn-cs"/>
              </a:rPr>
              <a:t> </a:t>
            </a:r>
          </a:p>
          <a:p>
            <a:pPr rtl="0" fontAlgn="base"/>
            <a:r>
              <a:rPr lang="en-US" sz="1200" b="0" i="0" u="sng" strike="noStrike" kern="1200" dirty="0">
                <a:solidFill>
                  <a:schemeClr val="tx1"/>
                </a:solidFill>
                <a:effectLst/>
                <a:latin typeface="+mn-lt"/>
                <a:ea typeface="+mn-ea"/>
                <a:cs typeface="+mn-cs"/>
                <a:hlinkClick r:id="rId15"/>
              </a:rPr>
              <a:t>https://www.mentalhealth.va.gov/docs/data-sheets/2024/2024-Annual-Report-Part-2-of-2_508.pdf</a:t>
            </a:r>
            <a:r>
              <a:rPr lang="en-US" sz="1200" b="0" i="0" kern="1200" dirty="0">
                <a:solidFill>
                  <a:schemeClr val="tx1"/>
                </a:solidFill>
                <a:effectLst/>
                <a:latin typeface="+mn-lt"/>
                <a:ea typeface="+mn-ea"/>
                <a:cs typeface="+mn-cs"/>
              </a:rPr>
              <a:t> </a:t>
            </a:r>
          </a:p>
          <a:p>
            <a:pPr rtl="0" fontAlgn="base"/>
            <a:r>
              <a:rPr lang="en-US" sz="1200" b="0" i="0" u="sng" strike="noStrike" kern="1200" dirty="0">
                <a:solidFill>
                  <a:schemeClr val="tx1"/>
                </a:solidFill>
                <a:effectLst/>
                <a:latin typeface="+mn-lt"/>
                <a:ea typeface="+mn-ea"/>
                <a:cs typeface="+mn-cs"/>
                <a:hlinkClick r:id="rId16"/>
              </a:rPr>
              <a:t>https://www.dspo.mil/Portals/113/2024/documents/annual_report/ARSM_CY23_final_508c.pdf</a:t>
            </a:r>
            <a:endParaRPr lang="en-US" sz="1200" b="0" i="0" u="sng" strike="noStrike" kern="1200" dirty="0">
              <a:solidFill>
                <a:schemeClr val="tx1"/>
              </a:solidFill>
              <a:effectLst/>
              <a:latin typeface="+mn-lt"/>
              <a:ea typeface="+mn-ea"/>
              <a:cs typeface="+mn-cs"/>
            </a:endParaRPr>
          </a:p>
          <a:p>
            <a:pPr rtl="0" fontAlgn="base"/>
            <a:r>
              <a:rPr lang="en-US" sz="1200" b="0" i="0" u="sng" strike="noStrike" kern="1200" dirty="0">
                <a:solidFill>
                  <a:schemeClr val="tx1"/>
                </a:solidFill>
                <a:effectLst/>
                <a:latin typeface="+mn-lt"/>
                <a:ea typeface="+mn-ea"/>
                <a:cs typeface="+mn-cs"/>
                <a:hlinkClick r:id="rId17"/>
              </a:rPr>
              <a:t>https://watson.brown.edu/costsofwar/papers/2021/Suicides</a:t>
            </a:r>
            <a:r>
              <a:rPr lang="en-US" sz="1200" b="0" i="0" kern="1200" dirty="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5"/>
          </p:nvPr>
        </p:nvSpPr>
        <p:spPr/>
        <p:txBody>
          <a:bodyPr/>
          <a:lstStyle/>
          <a:p>
            <a:fld id="{8A97C05F-853E-2844-941C-CCA7E08E8D19}" type="slidenum">
              <a:rPr lang="en-US" smtClean="0"/>
              <a:t>4</a:t>
            </a:fld>
            <a:endParaRPr lang="en-US"/>
          </a:p>
        </p:txBody>
      </p:sp>
    </p:spTree>
    <p:extLst>
      <p:ext uri="{BB962C8B-B14F-4D97-AF65-F5344CB8AC3E}">
        <p14:creationId xmlns:p14="http://schemas.microsoft.com/office/powerpoint/2010/main" val="41948505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1"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Talking about suicide will lead to and encourage suicide.</a:t>
            </a:r>
            <a:r>
              <a:rPr lang="en-US" sz="1200" kern="1200" dirty="0">
                <a:solidFill>
                  <a:schemeClr val="tx1"/>
                </a:solidFill>
                <a:effectLst/>
                <a:latin typeface="+mn-lt"/>
                <a:ea typeface="+mn-ea"/>
                <a:cs typeface="+mn-cs"/>
              </a:rPr>
              <a:t>​</a:t>
            </a:r>
          </a:p>
          <a:p>
            <a:r>
              <a:rPr lang="en-US" sz="1200" kern="1200" dirty="0">
                <a:solidFill>
                  <a:schemeClr val="tx1"/>
                </a:solidFill>
                <a:effectLst/>
                <a:latin typeface="+mn-lt"/>
                <a:ea typeface="+mn-ea"/>
                <a:cs typeface="+mn-cs"/>
              </a:rPr>
              <a:t>Talking about suicide reduces the stigma that often acts as a barrier to individuals seeking help​</a:t>
            </a:r>
          </a:p>
          <a:p>
            <a:r>
              <a:rPr lang="en-US" sz="1200" kern="1200" dirty="0">
                <a:solidFill>
                  <a:schemeClr val="tx1"/>
                </a:solidFill>
                <a:effectLst/>
                <a:latin typeface="+mn-lt"/>
                <a:ea typeface="+mn-ea"/>
                <a:cs typeface="+mn-cs"/>
              </a:rPr>
              <a:t>Talking opening also can give an individual other options or time to rethink decision​</a:t>
            </a:r>
          </a:p>
          <a:p>
            <a:endParaRPr lang="en-US" sz="1200" b="1"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Suicide only impacts those with mental health conditions.</a:t>
            </a:r>
            <a:r>
              <a:rPr lang="en-US" sz="1200" kern="1200" dirty="0">
                <a:solidFill>
                  <a:schemeClr val="tx1"/>
                </a:solidFill>
                <a:effectLst/>
                <a:latin typeface="+mn-lt"/>
                <a:ea typeface="+mn-ea"/>
                <a:cs typeface="+mn-cs"/>
              </a:rPr>
              <a:t>​</a:t>
            </a:r>
          </a:p>
          <a:p>
            <a:r>
              <a:rPr lang="en-US" sz="1200" kern="1200" dirty="0">
                <a:solidFill>
                  <a:schemeClr val="tx1"/>
                </a:solidFill>
                <a:effectLst/>
                <a:latin typeface="+mn-lt"/>
                <a:ea typeface="+mn-ea"/>
                <a:cs typeface="+mn-cs"/>
              </a:rPr>
              <a:t>54% of individuals who have died by suicide, did not have a diagnosable MH condition​</a:t>
            </a:r>
          </a:p>
          <a:p>
            <a:r>
              <a:rPr lang="en-US" sz="1200" kern="1200" dirty="0">
                <a:solidFill>
                  <a:schemeClr val="tx1"/>
                </a:solidFill>
                <a:effectLst/>
                <a:latin typeface="+mn-lt"/>
                <a:ea typeface="+mn-ea"/>
                <a:cs typeface="+mn-cs"/>
              </a:rPr>
              <a:t>Just under 50% of military members who died by suicide had a MH diagnosis​</a:t>
            </a:r>
          </a:p>
          <a:p>
            <a:r>
              <a:rPr lang="en-US" sz="1200" kern="1200" dirty="0">
                <a:solidFill>
                  <a:schemeClr val="tx1"/>
                </a:solidFill>
                <a:effectLst/>
                <a:latin typeface="+mn-lt"/>
                <a:ea typeface="+mn-ea"/>
                <a:cs typeface="+mn-cs"/>
              </a:rPr>
              <a:t>Other life stressors are also associated with suicidal thoughts and attempts​</a:t>
            </a:r>
          </a:p>
          <a:p>
            <a:endParaRPr lang="en-US" sz="1200" b="1"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Once someone is suicidal, they will always remain suicidal.</a:t>
            </a:r>
            <a:r>
              <a:rPr lang="en-US" sz="1200" kern="1200" dirty="0">
                <a:solidFill>
                  <a:schemeClr val="tx1"/>
                </a:solidFill>
                <a:effectLst/>
                <a:latin typeface="+mn-lt"/>
                <a:ea typeface="+mn-ea"/>
                <a:cs typeface="+mn-cs"/>
              </a:rPr>
              <a:t>​</a:t>
            </a:r>
          </a:p>
          <a:p>
            <a:r>
              <a:rPr lang="en-US" sz="1200" kern="1200" dirty="0">
                <a:solidFill>
                  <a:schemeClr val="tx1"/>
                </a:solidFill>
                <a:effectLst/>
                <a:latin typeface="+mn-lt"/>
                <a:ea typeface="+mn-ea"/>
                <a:cs typeface="+mn-cs"/>
              </a:rPr>
              <a:t>​Heightened suicide risk is often short-term and situation specific​</a:t>
            </a:r>
          </a:p>
          <a:p>
            <a:r>
              <a:rPr lang="en-US" sz="1200" kern="1200" dirty="0">
                <a:solidFill>
                  <a:schemeClr val="tx1"/>
                </a:solidFill>
                <a:effectLst/>
                <a:latin typeface="+mn-lt"/>
                <a:ea typeface="+mn-ea"/>
                <a:cs typeface="+mn-cs"/>
              </a:rPr>
              <a:t>While thoughts can return, they are not permanent​</a:t>
            </a:r>
          </a:p>
          <a:p>
            <a:r>
              <a:rPr lang="en-US" sz="1200" kern="1200" dirty="0">
                <a:solidFill>
                  <a:schemeClr val="tx1"/>
                </a:solidFill>
                <a:effectLst/>
                <a:latin typeface="+mn-lt"/>
                <a:ea typeface="+mn-ea"/>
                <a:cs typeface="+mn-cs"/>
              </a:rPr>
              <a:t>An individual with a history of suicidal thoughts and/or attempts can live a long, successful life​</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a:t>
            </a:r>
            <a:r>
              <a:rPr lang="en-US" sz="1200" b="1" kern="1200" dirty="0">
                <a:solidFill>
                  <a:schemeClr val="tx1"/>
                </a:solidFill>
                <a:effectLst/>
                <a:latin typeface="+mn-lt"/>
                <a:ea typeface="+mn-ea"/>
                <a:cs typeface="+mn-cs"/>
              </a:rPr>
              <a:t>Someone who is suicidal is determined to die.</a:t>
            </a:r>
            <a:r>
              <a:rPr lang="en-US" sz="1200" kern="1200" dirty="0">
                <a:solidFill>
                  <a:schemeClr val="tx1"/>
                </a:solidFill>
                <a:effectLst/>
                <a:latin typeface="+mn-lt"/>
                <a:ea typeface="+mn-ea"/>
                <a:cs typeface="+mn-cs"/>
              </a:rPr>
              <a:t>​</a:t>
            </a:r>
          </a:p>
          <a:p>
            <a:r>
              <a:rPr lang="en-US" sz="1200" kern="1200" dirty="0">
                <a:solidFill>
                  <a:schemeClr val="tx1"/>
                </a:solidFill>
                <a:effectLst/>
                <a:latin typeface="+mn-lt"/>
                <a:ea typeface="+mn-ea"/>
                <a:cs typeface="+mn-cs"/>
              </a:rPr>
              <a:t>People are often ambivalent about living or dying​ and have reasons to want both</a:t>
            </a:r>
          </a:p>
          <a:p>
            <a:r>
              <a:rPr lang="en-US" sz="1200" kern="1200" dirty="0">
                <a:solidFill>
                  <a:schemeClr val="tx1"/>
                </a:solidFill>
                <a:effectLst/>
                <a:latin typeface="+mn-lt"/>
                <a:ea typeface="+mn-ea"/>
                <a:cs typeface="+mn-cs"/>
              </a:rPr>
              <a:t>Many individuals act on impulse, even though they would have liked to live on​</a:t>
            </a:r>
          </a:p>
          <a:p>
            <a:endParaRPr lang="en-US" sz="1200" b="1"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Most suicides happen suddenly, without warning or “on a whim.”</a:t>
            </a:r>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While the final act of suicide can happen in an impulsive moment, almost always evidence of prior planning​ </a:t>
            </a:r>
          </a:p>
          <a:p>
            <a:r>
              <a:rPr lang="en-US" sz="1200" kern="1200" dirty="0">
                <a:solidFill>
                  <a:schemeClr val="tx1"/>
                </a:solidFill>
                <a:effectLst/>
                <a:latin typeface="+mn-lt"/>
                <a:ea typeface="+mn-ea"/>
                <a:cs typeface="+mn-cs"/>
              </a:rPr>
              <a:t>Mental preparation is an essential characteristic​</a:t>
            </a:r>
          </a:p>
          <a:p>
            <a:r>
              <a:rPr lang="en-US" sz="1200" kern="1200" dirty="0">
                <a:solidFill>
                  <a:schemeClr val="tx1"/>
                </a:solidFill>
                <a:effectLst/>
                <a:latin typeface="+mn-lt"/>
                <a:ea typeface="+mn-ea"/>
                <a:cs typeface="+mn-cs"/>
              </a:rPr>
              <a:t>In some cases, planning may be “shelved” for a period of time​. The acute suicidal crisis however is often 15 mins from initial thought to attempting behavior. For children and teens, impulsivity and undeveloped abstract thinking are additional factors.</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a:t>
            </a:r>
            <a:r>
              <a:rPr lang="en-US" sz="1200" b="1" kern="1200" dirty="0">
                <a:solidFill>
                  <a:schemeClr val="tx1"/>
                </a:solidFill>
                <a:effectLst/>
                <a:latin typeface="+mn-lt"/>
                <a:ea typeface="+mn-ea"/>
                <a:cs typeface="+mn-cs"/>
              </a:rPr>
              <a:t>People who talk about suicide do not mean to do it.</a:t>
            </a:r>
            <a:r>
              <a:rPr lang="en-US" sz="1200" kern="1200" dirty="0">
                <a:solidFill>
                  <a:schemeClr val="tx1"/>
                </a:solidFill>
                <a:effectLst/>
                <a:latin typeface="+mn-lt"/>
                <a:ea typeface="+mn-ea"/>
                <a:cs typeface="+mn-cs"/>
              </a:rPr>
              <a:t>​</a:t>
            </a:r>
          </a:p>
          <a:p>
            <a:r>
              <a:rPr lang="en-US" sz="1200" kern="1200" dirty="0">
                <a:solidFill>
                  <a:schemeClr val="tx1"/>
                </a:solidFill>
                <a:effectLst/>
                <a:latin typeface="+mn-lt"/>
                <a:ea typeface="+mn-ea"/>
                <a:cs typeface="+mn-cs"/>
              </a:rPr>
              <a:t>Often people are attempting to search for help or support​</a:t>
            </a:r>
          </a:p>
          <a:p>
            <a:r>
              <a:rPr lang="en-US" sz="1200" kern="1200" dirty="0">
                <a:solidFill>
                  <a:schemeClr val="tx1"/>
                </a:solidFill>
                <a:effectLst/>
                <a:latin typeface="+mn-lt"/>
                <a:ea typeface="+mn-ea"/>
                <a:cs typeface="+mn-cs"/>
              </a:rPr>
              <a:t>Many people are experiencing anxiety, depression, burdensome and hopelessness and feel there is no other option.​</a:t>
            </a:r>
          </a:p>
          <a:p>
            <a:endParaRPr lang="en-US" sz="1200" b="1"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8A97C05F-853E-2844-941C-CCA7E08E8D19}" type="slidenum">
              <a:rPr lang="en-US" smtClean="0"/>
              <a:t>5</a:t>
            </a:fld>
            <a:endParaRPr lang="en-US"/>
          </a:p>
        </p:txBody>
      </p:sp>
    </p:spTree>
    <p:extLst>
      <p:ext uri="{BB962C8B-B14F-4D97-AF65-F5344CB8AC3E}">
        <p14:creationId xmlns:p14="http://schemas.microsoft.com/office/powerpoint/2010/main" val="36860506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u="none" dirty="0"/>
              <a:t>Several of these client assumptions are drawn from the Dialectical Behavior Model to treating suicide behaviors, but they aren’t unique to that treatment model.  FOR CHILDREN: SEEKING CONTROL. </a:t>
            </a:r>
          </a:p>
          <a:p>
            <a:endParaRPr lang="en-US" b="0" u="none" dirty="0">
              <a:cs typeface="Calibri"/>
            </a:endParaRPr>
          </a:p>
          <a:p>
            <a:r>
              <a:rPr lang="en-US" b="0" u="none" dirty="0">
                <a:cs typeface="Calibri"/>
              </a:rPr>
              <a:t>First and foremost, we have to understand in a global sense what drives people to contemplate suicide. </a:t>
            </a:r>
          </a:p>
          <a:p>
            <a:pPr marL="228600" indent="-228600">
              <a:buAutoNum type="arabicParenR"/>
            </a:pPr>
            <a:r>
              <a:rPr lang="en-US" b="0" u="none" dirty="0">
                <a:cs typeface="Calibri"/>
              </a:rPr>
              <a:t>Clients who contemplate suicide are in unbearably intense emotional pain </a:t>
            </a:r>
          </a:p>
          <a:p>
            <a:pPr marL="228600" indent="-228600">
              <a:buAutoNum type="arabicParenR"/>
            </a:pPr>
            <a:endParaRPr lang="en-US" b="0" u="none" dirty="0">
              <a:cs typeface="Calibri"/>
            </a:endParaRPr>
          </a:p>
          <a:p>
            <a:pPr marL="228600" indent="-228600">
              <a:buAutoNum type="arabicParenR"/>
            </a:pPr>
            <a:r>
              <a:rPr lang="en-US" b="0" u="none" dirty="0">
                <a:cs typeface="Calibri"/>
              </a:rPr>
              <a:t>In the last slide we noted the myth that people attempting suicide want only to die. More typically, they want </a:t>
            </a:r>
            <a:r>
              <a:rPr lang="en-US" b="1" u="none" dirty="0">
                <a:cs typeface="Calibri"/>
              </a:rPr>
              <a:t>an end to suffering</a:t>
            </a:r>
            <a:r>
              <a:rPr lang="en-US" b="0" u="none" dirty="0">
                <a:cs typeface="Calibri"/>
              </a:rPr>
              <a:t> and suicide feels like the only possibility for that. Even among people who do state a desire to die (not just end suffering), many ALSO state a desire to live. You can WANT to die and WANT to live at the same time. Those desires are not mutually exclusive, but of course the states of life and death are. </a:t>
            </a:r>
          </a:p>
          <a:p>
            <a:pPr marL="228600" indent="-228600">
              <a:buAutoNum type="arabicParenR"/>
            </a:pPr>
            <a:endParaRPr lang="en-US" b="0" u="none" dirty="0">
              <a:cs typeface="Calibri"/>
            </a:endParaRPr>
          </a:p>
          <a:p>
            <a:pPr marL="228600" indent="-228600">
              <a:buAutoNum type="arabicParenR"/>
            </a:pPr>
            <a:r>
              <a:rPr lang="en-US" b="0" u="none" dirty="0">
                <a:cs typeface="Calibri"/>
              </a:rPr>
              <a:t>Clients want to improve. This doesn’t mean that they are all in all the time, but only that there must be some glimmer of hope to seek treatment</a:t>
            </a:r>
          </a:p>
          <a:p>
            <a:pPr marL="228600" indent="-228600">
              <a:buAutoNum type="arabicParenR"/>
            </a:pPr>
            <a:endParaRPr lang="en-US" b="0" u="none" dirty="0">
              <a:cs typeface="Calibri"/>
            </a:endParaRPr>
          </a:p>
          <a:p>
            <a:pPr marL="228600" indent="-228600">
              <a:buAutoNum type="arabicParenR"/>
            </a:pPr>
            <a:r>
              <a:rPr lang="en-US" b="0" u="none" dirty="0">
                <a:cs typeface="Calibri"/>
              </a:rPr>
              <a:t>Clients are doing their best. If they could do better right now, with the resources they have, they would. </a:t>
            </a:r>
          </a:p>
          <a:p>
            <a:pPr marL="228600" indent="-228600">
              <a:buAutoNum type="arabicParenR"/>
            </a:pPr>
            <a:endParaRPr lang="en-US" b="0" u="none" dirty="0">
              <a:cs typeface="Calibri"/>
            </a:endParaRPr>
          </a:p>
          <a:p>
            <a:pPr marL="228600" indent="-228600">
              <a:buAutoNum type="arabicParenR"/>
            </a:pPr>
            <a:r>
              <a:rPr lang="en-US" b="0" u="none" dirty="0">
                <a:cs typeface="Calibri"/>
              </a:rPr>
              <a:t>But to reduce suffering, they will need to learn to work harder and do better and fortify their resources. Thankfully, they don’t need to do that alone. That’s where we as providers come in. </a:t>
            </a:r>
          </a:p>
          <a:p>
            <a:endParaRPr lang="en-US" dirty="0"/>
          </a:p>
        </p:txBody>
      </p:sp>
      <p:sp>
        <p:nvSpPr>
          <p:cNvPr id="4" name="Slide Number Placeholder 3"/>
          <p:cNvSpPr>
            <a:spLocks noGrp="1"/>
          </p:cNvSpPr>
          <p:nvPr>
            <p:ph type="sldNum" sz="quarter" idx="5"/>
          </p:nvPr>
        </p:nvSpPr>
        <p:spPr/>
        <p:txBody>
          <a:bodyPr/>
          <a:lstStyle/>
          <a:p>
            <a:fld id="{8A97C05F-853E-2844-941C-CCA7E08E8D19}" type="slidenum">
              <a:rPr lang="en-US" smtClean="0"/>
              <a:t>6</a:t>
            </a:fld>
            <a:endParaRPr lang="en-US"/>
          </a:p>
        </p:txBody>
      </p:sp>
    </p:spTree>
    <p:extLst>
      <p:ext uri="{BB962C8B-B14F-4D97-AF65-F5344CB8AC3E}">
        <p14:creationId xmlns:p14="http://schemas.microsoft.com/office/powerpoint/2010/main" val="24658791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A97C05F-853E-2844-941C-CCA7E08E8D19}" type="slidenum">
              <a:rPr lang="en-US" smtClean="0"/>
              <a:t>7</a:t>
            </a:fld>
            <a:endParaRPr lang="en-US"/>
          </a:p>
        </p:txBody>
      </p:sp>
    </p:spTree>
    <p:extLst>
      <p:ext uri="{BB962C8B-B14F-4D97-AF65-F5344CB8AC3E}">
        <p14:creationId xmlns:p14="http://schemas.microsoft.com/office/powerpoint/2010/main" val="25683810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err="1"/>
              <a:t>Que</a:t>
            </a:r>
            <a:r>
              <a:rPr lang="en-US" dirty="0"/>
              <a:t> pulling out CSSRS handout to follow along during the video</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Acknowledge video is out of date in terms of the crisis line which is now 988.</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https://learn.psycharmor.org/courses/take/columbia-scale-for-military-and-veterans/lessons/29740359-columbia-scale-for-military-veterans</a:t>
            </a:r>
          </a:p>
          <a:p>
            <a:endParaRPr lang="en-US" dirty="0"/>
          </a:p>
          <a:p>
            <a:r>
              <a:rPr lang="en-US" dirty="0"/>
              <a:t>TIME STAMP: 2:59</a:t>
            </a:r>
          </a:p>
          <a:p>
            <a:r>
              <a:rPr lang="en-US" dirty="0"/>
              <a:t>*Approx 10 min*</a:t>
            </a:r>
          </a:p>
        </p:txBody>
      </p:sp>
      <p:sp>
        <p:nvSpPr>
          <p:cNvPr id="4" name="Slide Number Placeholder 3"/>
          <p:cNvSpPr>
            <a:spLocks noGrp="1"/>
          </p:cNvSpPr>
          <p:nvPr>
            <p:ph type="sldNum" sz="quarter" idx="5"/>
          </p:nvPr>
        </p:nvSpPr>
        <p:spPr/>
        <p:txBody>
          <a:bodyPr/>
          <a:lstStyle/>
          <a:p>
            <a:fld id="{8A97C05F-853E-2844-941C-CCA7E08E8D19}" type="slidenum">
              <a:rPr lang="en-US" smtClean="0"/>
              <a:t>11</a:t>
            </a:fld>
            <a:endParaRPr lang="en-US"/>
          </a:p>
        </p:txBody>
      </p:sp>
    </p:spTree>
    <p:extLst>
      <p:ext uri="{BB962C8B-B14F-4D97-AF65-F5344CB8AC3E}">
        <p14:creationId xmlns:p14="http://schemas.microsoft.com/office/powerpoint/2010/main" val="4459218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A97C05F-853E-2844-941C-CCA7E08E8D19}" type="slidenum">
              <a:rPr lang="en-US" smtClean="0"/>
              <a:t>15</a:t>
            </a:fld>
            <a:endParaRPr lang="en-US"/>
          </a:p>
        </p:txBody>
      </p:sp>
    </p:spTree>
    <p:extLst>
      <p:ext uri="{BB962C8B-B14F-4D97-AF65-F5344CB8AC3E}">
        <p14:creationId xmlns:p14="http://schemas.microsoft.com/office/powerpoint/2010/main" val="32616965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One thing you are taking away that either changes your outlook on your role in this process or solidifies your role?</a:t>
            </a:r>
          </a:p>
          <a:p>
            <a:endParaRPr lang="en-US" dirty="0"/>
          </a:p>
          <a:p>
            <a:r>
              <a:rPr lang="en-US" dirty="0"/>
              <a:t>How do you plan to navigate the heaviness, values conflict, or grey area of this work?</a:t>
            </a:r>
          </a:p>
        </p:txBody>
      </p:sp>
      <p:sp>
        <p:nvSpPr>
          <p:cNvPr id="4" name="Slide Number Placeholder 3"/>
          <p:cNvSpPr>
            <a:spLocks noGrp="1"/>
          </p:cNvSpPr>
          <p:nvPr>
            <p:ph type="sldNum" sz="quarter" idx="5"/>
          </p:nvPr>
        </p:nvSpPr>
        <p:spPr/>
        <p:txBody>
          <a:bodyPr/>
          <a:lstStyle/>
          <a:p>
            <a:fld id="{8A97C05F-853E-2844-941C-CCA7E08E8D19}" type="slidenum">
              <a:rPr lang="en-US" smtClean="0"/>
              <a:t>19</a:t>
            </a:fld>
            <a:endParaRPr lang="en-US"/>
          </a:p>
        </p:txBody>
      </p:sp>
    </p:spTree>
    <p:extLst>
      <p:ext uri="{BB962C8B-B14F-4D97-AF65-F5344CB8AC3E}">
        <p14:creationId xmlns:p14="http://schemas.microsoft.com/office/powerpoint/2010/main" val="156288871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userDrawn="1"/>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pic>
        <p:nvPicPr>
          <p:cNvPr id="4" name="Picture 3">
            <a:extLst>
              <a:ext uri="{FF2B5EF4-FFF2-40B4-BE49-F238E27FC236}">
                <a16:creationId xmlns:a16="http://schemas.microsoft.com/office/drawing/2014/main" id="{0E54A77D-9D7B-97AD-0045-EC754DD4C939}"/>
              </a:ext>
            </a:extLst>
          </p:cNvPr>
          <p:cNvPicPr>
            <a:picLocks noChangeAspect="1"/>
          </p:cNvPicPr>
          <p:nvPr userDrawn="1"/>
        </p:nvPicPr>
        <p:blipFill>
          <a:blip r:embed="rId2"/>
          <a:stretch>
            <a:fillRect/>
          </a:stretch>
        </p:blipFill>
        <p:spPr>
          <a:xfrm>
            <a:off x="9366634" y="5571496"/>
            <a:ext cx="2168231" cy="760630"/>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pic>
        <p:nvPicPr>
          <p:cNvPr id="7" name="Picture 6">
            <a:extLst>
              <a:ext uri="{FF2B5EF4-FFF2-40B4-BE49-F238E27FC236}">
                <a16:creationId xmlns:a16="http://schemas.microsoft.com/office/drawing/2014/main" id="{04710A5A-5D1F-A0E6-E197-EE9B18CBCD80}"/>
              </a:ext>
            </a:extLst>
          </p:cNvPr>
          <p:cNvPicPr>
            <a:picLocks noChangeAspect="1"/>
          </p:cNvPicPr>
          <p:nvPr userDrawn="1"/>
        </p:nvPicPr>
        <p:blipFill>
          <a:blip r:embed="rId2"/>
          <a:stretch>
            <a:fillRect/>
          </a:stretch>
        </p:blipFill>
        <p:spPr>
          <a:xfrm>
            <a:off x="9366634" y="702156"/>
            <a:ext cx="2168231" cy="760630"/>
          </a:xfrm>
          <a:prstGeom prst="rect">
            <a:avLst/>
          </a:prstGeom>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B61BEF0D-F0BB-DE4B-95CE-6DB70DBA9567}" type="datetimeFigureOut">
              <a:rPr lang="en-US" dirty="0"/>
              <a:pPr/>
              <a:t>6/12/2026</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pic>
        <p:nvPicPr>
          <p:cNvPr id="9" name="Picture 8">
            <a:extLst>
              <a:ext uri="{FF2B5EF4-FFF2-40B4-BE49-F238E27FC236}">
                <a16:creationId xmlns:a16="http://schemas.microsoft.com/office/drawing/2014/main" id="{F52510C6-EC4D-AF40-9A62-2F0468FB0193}"/>
              </a:ext>
            </a:extLst>
          </p:cNvPr>
          <p:cNvPicPr>
            <a:picLocks noChangeAspect="1"/>
          </p:cNvPicPr>
          <p:nvPr userDrawn="1"/>
        </p:nvPicPr>
        <p:blipFill>
          <a:blip r:embed="rId2"/>
          <a:stretch>
            <a:fillRect/>
          </a:stretch>
        </p:blipFill>
        <p:spPr>
          <a:xfrm>
            <a:off x="9366634" y="5571496"/>
            <a:ext cx="2168231" cy="76063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dirty="0"/>
              <a:pPr/>
              <a:t>‹#›</a:t>
            </a:fld>
            <a:endParaRPr lang="en-US" dirty="0"/>
          </a:p>
        </p:txBody>
      </p:sp>
      <p:pic>
        <p:nvPicPr>
          <p:cNvPr id="9" name="Picture 8">
            <a:extLst>
              <a:ext uri="{FF2B5EF4-FFF2-40B4-BE49-F238E27FC236}">
                <a16:creationId xmlns:a16="http://schemas.microsoft.com/office/drawing/2014/main" id="{DCB438FA-5A07-D12F-6CB1-4FE2AB709153}"/>
              </a:ext>
            </a:extLst>
          </p:cNvPr>
          <p:cNvPicPr>
            <a:picLocks noChangeAspect="1"/>
          </p:cNvPicPr>
          <p:nvPr userDrawn="1"/>
        </p:nvPicPr>
        <p:blipFill>
          <a:blip r:embed="rId2"/>
          <a:stretch>
            <a:fillRect/>
          </a:stretch>
        </p:blipFill>
        <p:spPr>
          <a:xfrm>
            <a:off x="9366634" y="702156"/>
            <a:ext cx="2168231" cy="760630"/>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6/12/2026</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pic>
        <p:nvPicPr>
          <p:cNvPr id="10" name="Picture 9">
            <a:extLst>
              <a:ext uri="{FF2B5EF4-FFF2-40B4-BE49-F238E27FC236}">
                <a16:creationId xmlns:a16="http://schemas.microsoft.com/office/drawing/2014/main" id="{E31E7BCD-1568-3F2F-F93E-71852CB035FF}"/>
              </a:ext>
            </a:extLst>
          </p:cNvPr>
          <p:cNvPicPr>
            <a:picLocks noChangeAspect="1"/>
          </p:cNvPicPr>
          <p:nvPr userDrawn="1"/>
        </p:nvPicPr>
        <p:blipFill>
          <a:blip r:embed="rId2"/>
          <a:stretch>
            <a:fillRect/>
          </a:stretch>
        </p:blipFill>
        <p:spPr>
          <a:xfrm>
            <a:off x="9366634" y="5571496"/>
            <a:ext cx="2168231" cy="760630"/>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6/12/2026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pic>
        <p:nvPicPr>
          <p:cNvPr id="10" name="Picture 9">
            <a:extLst>
              <a:ext uri="{FF2B5EF4-FFF2-40B4-BE49-F238E27FC236}">
                <a16:creationId xmlns:a16="http://schemas.microsoft.com/office/drawing/2014/main" id="{01B156F0-8A04-A285-9D92-5C8A0F3D3F30}"/>
              </a:ext>
            </a:extLst>
          </p:cNvPr>
          <p:cNvPicPr>
            <a:picLocks noChangeAspect="1"/>
          </p:cNvPicPr>
          <p:nvPr userDrawn="1"/>
        </p:nvPicPr>
        <p:blipFill>
          <a:blip r:embed="rId2"/>
          <a:stretch>
            <a:fillRect/>
          </a:stretch>
        </p:blipFill>
        <p:spPr>
          <a:xfrm>
            <a:off x="9366634" y="702156"/>
            <a:ext cx="2168231" cy="760630"/>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6/12/2026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pic>
        <p:nvPicPr>
          <p:cNvPr id="10" name="Picture 9">
            <a:extLst>
              <a:ext uri="{FF2B5EF4-FFF2-40B4-BE49-F238E27FC236}">
                <a16:creationId xmlns:a16="http://schemas.microsoft.com/office/drawing/2014/main" id="{D49B0F13-BAFB-ADB5-0ADA-3F4FA5830E15}"/>
              </a:ext>
            </a:extLst>
          </p:cNvPr>
          <p:cNvPicPr>
            <a:picLocks noChangeAspect="1"/>
          </p:cNvPicPr>
          <p:nvPr userDrawn="1"/>
        </p:nvPicPr>
        <p:blipFill>
          <a:blip r:embed="rId2"/>
          <a:stretch>
            <a:fillRect/>
          </a:stretch>
        </p:blipFill>
        <p:spPr>
          <a:xfrm>
            <a:off x="9366634" y="702156"/>
            <a:ext cx="2168231" cy="760630"/>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6/12/2026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pic>
        <p:nvPicPr>
          <p:cNvPr id="6" name="Picture 5">
            <a:extLst>
              <a:ext uri="{FF2B5EF4-FFF2-40B4-BE49-F238E27FC236}">
                <a16:creationId xmlns:a16="http://schemas.microsoft.com/office/drawing/2014/main" id="{287BE3D8-75FD-ECD3-4A78-F7A6BCD6008C}"/>
              </a:ext>
            </a:extLst>
          </p:cNvPr>
          <p:cNvPicPr>
            <a:picLocks noChangeAspect="1"/>
          </p:cNvPicPr>
          <p:nvPr userDrawn="1"/>
        </p:nvPicPr>
        <p:blipFill>
          <a:blip r:embed="rId2"/>
          <a:stretch>
            <a:fillRect/>
          </a:stretch>
        </p:blipFill>
        <p:spPr>
          <a:xfrm>
            <a:off x="9366634" y="702156"/>
            <a:ext cx="2168231" cy="760630"/>
          </a:xfrm>
          <a:prstGeom prst="rect">
            <a:avLst/>
          </a:prstGeom>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6/12/2026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6/12/2026</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pic>
        <p:nvPicPr>
          <p:cNvPr id="11" name="Picture 10">
            <a:extLst>
              <a:ext uri="{FF2B5EF4-FFF2-40B4-BE49-F238E27FC236}">
                <a16:creationId xmlns:a16="http://schemas.microsoft.com/office/drawing/2014/main" id="{7C1E9F62-7E27-44E1-929A-5BEE4592DA33}"/>
              </a:ext>
            </a:extLst>
          </p:cNvPr>
          <p:cNvPicPr>
            <a:picLocks noChangeAspect="1"/>
          </p:cNvPicPr>
          <p:nvPr userDrawn="1"/>
        </p:nvPicPr>
        <p:blipFill>
          <a:blip r:embed="rId2"/>
          <a:stretch>
            <a:fillRect/>
          </a:stretch>
        </p:blipFill>
        <p:spPr>
          <a:xfrm>
            <a:off x="9366634" y="5571496"/>
            <a:ext cx="2168231" cy="760630"/>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6/12/2026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B61BEF0D-F0BB-DE4B-95CE-6DB70DBA9567}" type="datetimeFigureOut">
              <a:rPr lang="en-US" dirty="0"/>
              <a:pPr/>
              <a:t>6/12/2026</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dirty="0"/>
              <a:pPr/>
              <a:t>‹#›</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6.sv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6.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image" Target="../media/image7.jpeg"/><Relationship Id="rId1" Type="http://schemas.openxmlformats.org/officeDocument/2006/relationships/slideLayout" Target="../slideLayouts/slideLayout4.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8.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9.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5.xml"/><Relationship Id="rId4" Type="http://schemas.microsoft.com/office/2007/relationships/hdphoto" Target="../media/hdphoto1.wdp"/></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E4C9224-BF9C-A48B-9D87-A780AB9DB6DB}"/>
              </a:ext>
            </a:extLst>
          </p:cNvPr>
          <p:cNvSpPr>
            <a:spLocks noGrp="1"/>
          </p:cNvSpPr>
          <p:nvPr>
            <p:ph type="ctrTitle"/>
          </p:nvPr>
        </p:nvSpPr>
        <p:spPr/>
        <p:txBody>
          <a:bodyPr/>
          <a:lstStyle/>
          <a:p>
            <a:r>
              <a:rPr lang="en-US" dirty="0"/>
              <a:t>The Role of risk assessment in suicide prevention for veterans</a:t>
            </a:r>
          </a:p>
        </p:txBody>
      </p:sp>
      <p:sp>
        <p:nvSpPr>
          <p:cNvPr id="6" name="Subtitle 5">
            <a:extLst>
              <a:ext uri="{FF2B5EF4-FFF2-40B4-BE49-F238E27FC236}">
                <a16:creationId xmlns:a16="http://schemas.microsoft.com/office/drawing/2014/main" id="{C0D9EE3F-75C1-CB41-7741-3B3888DA1AA8}"/>
              </a:ext>
            </a:extLst>
          </p:cNvPr>
          <p:cNvSpPr>
            <a:spLocks noGrp="1"/>
          </p:cNvSpPr>
          <p:nvPr>
            <p:ph type="subTitle" idx="1"/>
          </p:nvPr>
        </p:nvSpPr>
        <p:spPr/>
        <p:txBody>
          <a:bodyPr>
            <a:normAutofit fontScale="92500" lnSpcReduction="20000"/>
          </a:bodyPr>
          <a:lstStyle/>
          <a:p>
            <a:r>
              <a:rPr lang="en-US" dirty="0" err="1"/>
              <a:t>JunE</a:t>
            </a:r>
            <a:r>
              <a:rPr lang="en-US" dirty="0"/>
              <a:t> 2026</a:t>
            </a:r>
          </a:p>
          <a:p>
            <a:r>
              <a:rPr lang="en-US" dirty="0"/>
              <a:t>Presentation to Cal Vet Partners</a:t>
            </a:r>
          </a:p>
        </p:txBody>
      </p:sp>
      <p:sp>
        <p:nvSpPr>
          <p:cNvPr id="9" name="Subtitle 5">
            <a:extLst>
              <a:ext uri="{FF2B5EF4-FFF2-40B4-BE49-F238E27FC236}">
                <a16:creationId xmlns:a16="http://schemas.microsoft.com/office/drawing/2014/main" id="{89FF23F7-BB82-6759-9422-6BA7FBBBEE4F}"/>
              </a:ext>
            </a:extLst>
          </p:cNvPr>
          <p:cNvSpPr txBox="1">
            <a:spLocks/>
          </p:cNvSpPr>
          <p:nvPr/>
        </p:nvSpPr>
        <p:spPr>
          <a:xfrm>
            <a:off x="599227" y="4762607"/>
            <a:ext cx="10993546" cy="1180643"/>
          </a:xfrm>
          <a:prstGeom prst="rect">
            <a:avLst/>
          </a:prstGeom>
        </p:spPr>
        <p:txBody>
          <a:bodyPr vert="horz" lIns="91440" tIns="45720" rIns="91440" bIns="45720" rtlCol="0" anchor="t">
            <a:normAutofit/>
          </a:bodyPr>
          <a:lstStyle>
            <a:lvl1pPr marL="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600" kern="1200" cap="all">
                <a:solidFill>
                  <a:schemeClr val="accent2"/>
                </a:solidFill>
                <a:latin typeface="+mn-lt"/>
                <a:ea typeface="+mn-ea"/>
                <a:cs typeface="+mn-cs"/>
              </a:defRPr>
            </a:lvl1pPr>
            <a:lvl2pPr marL="457200" indent="0" algn="ctr" defTabSz="457200" rtl="0" eaLnBrk="1" latinLnBrk="0" hangingPunct="1">
              <a:spcBef>
                <a:spcPct val="20000"/>
              </a:spcBef>
              <a:spcAft>
                <a:spcPts val="600"/>
              </a:spcAft>
              <a:buClr>
                <a:schemeClr val="accent2"/>
              </a:buClr>
              <a:buSzPct val="92000"/>
              <a:buFont typeface="Wingdings 2" panose="05020102010507070707" pitchFamily="18"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ct val="20000"/>
              </a:spcBef>
              <a:spcAft>
                <a:spcPts val="600"/>
              </a:spcAft>
              <a:buClr>
                <a:schemeClr val="accent2"/>
              </a:buClr>
              <a:buSzPct val="92000"/>
              <a:buFont typeface="Wingdings 2" panose="05020102010507070707" pitchFamily="18"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ct val="20000"/>
              </a:spcBef>
              <a:spcAft>
                <a:spcPts val="600"/>
              </a:spcAft>
              <a:buClr>
                <a:schemeClr val="accent2"/>
              </a:buClr>
              <a:buSzPct val="92000"/>
              <a:buFont typeface="Wingdings 2" panose="05020102010507070707" pitchFamily="18"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ct val="20000"/>
              </a:spcBef>
              <a:spcAft>
                <a:spcPts val="600"/>
              </a:spcAft>
              <a:buClr>
                <a:schemeClr val="accent2"/>
              </a:buClr>
              <a:buSzPct val="92000"/>
              <a:buFont typeface="Wingdings 2" panose="05020102010507070707" pitchFamily="18"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ct val="20000"/>
              </a:spcBef>
              <a:spcAft>
                <a:spcPts val="600"/>
              </a:spcAft>
              <a:buClr>
                <a:schemeClr val="accent2"/>
              </a:buClr>
              <a:buSzPct val="92000"/>
              <a:buFont typeface="Wingdings 2" panose="05020102010507070707" pitchFamily="18"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ct val="20000"/>
              </a:spcBef>
              <a:spcAft>
                <a:spcPts val="600"/>
              </a:spcAft>
              <a:buClr>
                <a:schemeClr val="accent2"/>
              </a:buClr>
              <a:buSzPct val="92000"/>
              <a:buFont typeface="Wingdings 2" panose="05020102010507070707" pitchFamily="18"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ct val="20000"/>
              </a:spcBef>
              <a:spcAft>
                <a:spcPts val="600"/>
              </a:spcAft>
              <a:buClr>
                <a:schemeClr val="accent2"/>
              </a:buClr>
              <a:buSzPct val="92000"/>
              <a:buFont typeface="Wingdings 2" panose="05020102010507070707" pitchFamily="18"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ct val="20000"/>
              </a:spcBef>
              <a:spcAft>
                <a:spcPts val="600"/>
              </a:spcAft>
              <a:buClr>
                <a:schemeClr val="accent2"/>
              </a:buClr>
              <a:buSzPct val="92000"/>
              <a:buFont typeface="Wingdings 2" panose="05020102010507070707" pitchFamily="18" charset="2"/>
              <a:buNone/>
              <a:defRPr sz="1200" kern="1200">
                <a:solidFill>
                  <a:schemeClr val="tx1">
                    <a:tint val="75000"/>
                  </a:schemeClr>
                </a:solidFill>
                <a:latin typeface="+mn-lt"/>
                <a:ea typeface="+mn-ea"/>
                <a:cs typeface="+mn-cs"/>
              </a:defRPr>
            </a:lvl9pPr>
          </a:lstStyle>
          <a:p>
            <a:pPr algn="r"/>
            <a:r>
              <a:rPr lang="en-US" dirty="0">
                <a:solidFill>
                  <a:schemeClr val="bg1"/>
                </a:solidFill>
              </a:rPr>
              <a:t>Venée Hummel, LCSW</a:t>
            </a:r>
          </a:p>
          <a:p>
            <a:pPr algn="r"/>
            <a:r>
              <a:rPr lang="en-US" sz="1400" dirty="0">
                <a:solidFill>
                  <a:schemeClr val="bg1"/>
                </a:solidFill>
              </a:rPr>
              <a:t>Senior Manager, Clinical Practice &amp; Training</a:t>
            </a:r>
          </a:p>
        </p:txBody>
      </p:sp>
    </p:spTree>
    <p:extLst>
      <p:ext uri="{BB962C8B-B14F-4D97-AF65-F5344CB8AC3E}">
        <p14:creationId xmlns:p14="http://schemas.microsoft.com/office/powerpoint/2010/main" val="37148345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84A347E5-7E20-574E-4ED5-A195D3D6A659}"/>
              </a:ext>
            </a:extLst>
          </p:cNvPr>
          <p:cNvSpPr>
            <a:spLocks noGrp="1"/>
          </p:cNvSpPr>
          <p:nvPr>
            <p:ph type="title"/>
          </p:nvPr>
        </p:nvSpPr>
        <p:spPr/>
        <p:txBody>
          <a:bodyPr/>
          <a:lstStyle/>
          <a:p>
            <a:r>
              <a:rPr lang="en-US" dirty="0"/>
              <a:t>Risks, Signs, and Vulnerabilities</a:t>
            </a:r>
          </a:p>
        </p:txBody>
      </p:sp>
      <p:graphicFrame>
        <p:nvGraphicFramePr>
          <p:cNvPr id="10" name="Content Placeholder 9">
            <a:extLst>
              <a:ext uri="{FF2B5EF4-FFF2-40B4-BE49-F238E27FC236}">
                <a16:creationId xmlns:a16="http://schemas.microsoft.com/office/drawing/2014/main" id="{AFFB4E69-85B3-C67F-7E6B-C718E6D860AF}"/>
              </a:ext>
            </a:extLst>
          </p:cNvPr>
          <p:cNvGraphicFramePr>
            <a:graphicFrameLocks noGrp="1"/>
          </p:cNvGraphicFramePr>
          <p:nvPr>
            <p:ph idx="1"/>
            <p:extLst>
              <p:ext uri="{D42A27DB-BD31-4B8C-83A1-F6EECF244321}">
                <p14:modId xmlns:p14="http://schemas.microsoft.com/office/powerpoint/2010/main" val="245813945"/>
              </p:ext>
            </p:extLst>
          </p:nvPr>
        </p:nvGraphicFramePr>
        <p:xfrm>
          <a:off x="581192" y="2180496"/>
          <a:ext cx="11029615" cy="367830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613579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535DAA1-B7FB-41AB-BA45-ECFC99D827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6D225CEC-19E5-40D0-B1CE-4E884C9C17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3" name="Rectangle 12">
            <a:extLst>
              <a:ext uri="{FF2B5EF4-FFF2-40B4-BE49-F238E27FC236}">
                <a16:creationId xmlns:a16="http://schemas.microsoft.com/office/drawing/2014/main" id="{BEF873D1-568B-4D8E-AF50-0382A71140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5" name="Rectangle 14">
            <a:extLst>
              <a:ext uri="{FF2B5EF4-FFF2-40B4-BE49-F238E27FC236}">
                <a16:creationId xmlns:a16="http://schemas.microsoft.com/office/drawing/2014/main" id="{9E51D150-D0BE-47A3-AA5B-3F71488E55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7" name="Rectangle 16">
            <a:extLst>
              <a:ext uri="{FF2B5EF4-FFF2-40B4-BE49-F238E27FC236}">
                <a16:creationId xmlns:a16="http://schemas.microsoft.com/office/drawing/2014/main" id="{A3EC344B-E4D2-4F05-86FF-A2109058CF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3" y="4199467"/>
            <a:ext cx="11296733" cy="21910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EA3EA9BC-8C36-5C45-18D8-2827BA66BDEE}"/>
              </a:ext>
            </a:extLst>
          </p:cNvPr>
          <p:cNvSpPr>
            <a:spLocks noGrp="1"/>
          </p:cNvSpPr>
          <p:nvPr>
            <p:ph type="ctrTitle"/>
          </p:nvPr>
        </p:nvSpPr>
        <p:spPr>
          <a:xfrm>
            <a:off x="581191" y="4000698"/>
            <a:ext cx="10993549" cy="1475013"/>
          </a:xfrm>
        </p:spPr>
        <p:txBody>
          <a:bodyPr>
            <a:normAutofit/>
          </a:bodyPr>
          <a:lstStyle/>
          <a:p>
            <a:r>
              <a:rPr lang="en-US" dirty="0">
                <a:solidFill>
                  <a:srgbClr val="FFFFFF"/>
                </a:solidFill>
              </a:rPr>
              <a:t>Video: </a:t>
            </a:r>
            <a:r>
              <a:rPr lang="en-US" dirty="0" err="1">
                <a:solidFill>
                  <a:srgbClr val="FFFFFF"/>
                </a:solidFill>
              </a:rPr>
              <a:t>PsychArmor</a:t>
            </a:r>
            <a:endParaRPr lang="en-US" dirty="0">
              <a:solidFill>
                <a:srgbClr val="FFFFFF"/>
              </a:solidFill>
            </a:endParaRPr>
          </a:p>
        </p:txBody>
      </p:sp>
      <p:sp>
        <p:nvSpPr>
          <p:cNvPr id="3" name="Subtitle 2">
            <a:extLst>
              <a:ext uri="{FF2B5EF4-FFF2-40B4-BE49-F238E27FC236}">
                <a16:creationId xmlns:a16="http://schemas.microsoft.com/office/drawing/2014/main" id="{A6C78492-3DDE-D791-F092-0345905ADDA2}"/>
              </a:ext>
            </a:extLst>
          </p:cNvPr>
          <p:cNvSpPr>
            <a:spLocks noGrp="1"/>
          </p:cNvSpPr>
          <p:nvPr>
            <p:ph type="subTitle" idx="1"/>
          </p:nvPr>
        </p:nvSpPr>
        <p:spPr>
          <a:xfrm>
            <a:off x="581194" y="5475712"/>
            <a:ext cx="10993546" cy="476099"/>
          </a:xfrm>
        </p:spPr>
        <p:txBody>
          <a:bodyPr>
            <a:normAutofit/>
          </a:bodyPr>
          <a:lstStyle/>
          <a:p>
            <a:r>
              <a:rPr lang="en-US" dirty="0">
                <a:solidFill>
                  <a:srgbClr val="FFFFFF"/>
                </a:solidFill>
              </a:rPr>
              <a:t>The Columbia-Suicide Severity Rating Scale</a:t>
            </a:r>
            <a:endParaRPr lang="en-US" dirty="0">
              <a:solidFill>
                <a:srgbClr val="EBEBEB"/>
              </a:solidFill>
            </a:endParaRPr>
          </a:p>
        </p:txBody>
      </p:sp>
      <p:pic>
        <p:nvPicPr>
          <p:cNvPr id="4" name="Content Placeholder 3" descr="Graphical user interface&#10;&#10;Description automatically generated with medium confidence">
            <a:extLst>
              <a:ext uri="{FF2B5EF4-FFF2-40B4-BE49-F238E27FC236}">
                <a16:creationId xmlns:a16="http://schemas.microsoft.com/office/drawing/2014/main" id="{E3661C10-ABD4-74F5-80BC-B3E672993565}"/>
              </a:ext>
            </a:extLst>
          </p:cNvPr>
          <p:cNvPicPr>
            <a:picLocks noChangeAspect="1"/>
          </p:cNvPicPr>
          <p:nvPr/>
        </p:nvPicPr>
        <p:blipFill rotWithShape="1">
          <a:blip r:embed="rId3"/>
          <a:srcRect t="21265" r="-1" b="22730"/>
          <a:stretch/>
        </p:blipFill>
        <p:spPr>
          <a:xfrm>
            <a:off x="446532" y="599725"/>
            <a:ext cx="11292143" cy="3557252"/>
          </a:xfrm>
          <a:prstGeom prst="rect">
            <a:avLst/>
          </a:prstGeom>
        </p:spPr>
      </p:pic>
      <p:pic>
        <p:nvPicPr>
          <p:cNvPr id="6" name="Picture 5">
            <a:extLst>
              <a:ext uri="{FF2B5EF4-FFF2-40B4-BE49-F238E27FC236}">
                <a16:creationId xmlns:a16="http://schemas.microsoft.com/office/drawing/2014/main" id="{36D2C4F6-38EB-407F-BC1B-1C279B699F6A}"/>
              </a:ext>
            </a:extLst>
          </p:cNvPr>
          <p:cNvPicPr>
            <a:picLocks noChangeAspect="1"/>
          </p:cNvPicPr>
          <p:nvPr/>
        </p:nvPicPr>
        <p:blipFill>
          <a:blip r:embed="rId4"/>
          <a:stretch>
            <a:fillRect/>
          </a:stretch>
        </p:blipFill>
        <p:spPr>
          <a:xfrm>
            <a:off x="9366634" y="5571496"/>
            <a:ext cx="2168231" cy="760630"/>
          </a:xfrm>
          <a:prstGeom prst="rect">
            <a:avLst/>
          </a:prstGeom>
        </p:spPr>
      </p:pic>
    </p:spTree>
    <p:extLst>
      <p:ext uri="{BB962C8B-B14F-4D97-AF65-F5344CB8AC3E}">
        <p14:creationId xmlns:p14="http://schemas.microsoft.com/office/powerpoint/2010/main" val="20680373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40F74-E737-D8C8-1425-92A5B8214932}"/>
              </a:ext>
            </a:extLst>
          </p:cNvPr>
          <p:cNvSpPr>
            <a:spLocks noGrp="1"/>
          </p:cNvSpPr>
          <p:nvPr>
            <p:ph type="title"/>
          </p:nvPr>
        </p:nvSpPr>
        <p:spPr/>
        <p:txBody>
          <a:bodyPr/>
          <a:lstStyle/>
          <a:p>
            <a:r>
              <a:rPr lang="en-US" dirty="0"/>
              <a:t>The C-SSRS Components</a:t>
            </a:r>
          </a:p>
        </p:txBody>
      </p:sp>
      <p:graphicFrame>
        <p:nvGraphicFramePr>
          <p:cNvPr id="4" name="Content Placeholder 3">
            <a:extLst>
              <a:ext uri="{FF2B5EF4-FFF2-40B4-BE49-F238E27FC236}">
                <a16:creationId xmlns:a16="http://schemas.microsoft.com/office/drawing/2014/main" id="{B92B1F23-F492-8AE1-0EB2-59B375C2BAEF}"/>
              </a:ext>
            </a:extLst>
          </p:cNvPr>
          <p:cNvGraphicFramePr>
            <a:graphicFrameLocks noGrp="1"/>
          </p:cNvGraphicFramePr>
          <p:nvPr>
            <p:ph idx="1"/>
            <p:extLst>
              <p:ext uri="{D42A27DB-BD31-4B8C-83A1-F6EECF244321}">
                <p14:modId xmlns:p14="http://schemas.microsoft.com/office/powerpoint/2010/main" val="1105579439"/>
              </p:ext>
            </p:extLst>
          </p:nvPr>
        </p:nvGraphicFramePr>
        <p:xfrm>
          <a:off x="581192" y="2180496"/>
          <a:ext cx="11029615" cy="367830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611508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E9AA9F65-94B8-41A5-A7FF-23D2CFB116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0" name="Rectangle 9">
            <a:extLst>
              <a:ext uri="{FF2B5EF4-FFF2-40B4-BE49-F238E27FC236}">
                <a16:creationId xmlns:a16="http://schemas.microsoft.com/office/drawing/2014/main" id="{7E8B0F8E-3F6C-4541-B9C1-774D80A088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2" name="Rectangle 11">
            <a:extLst>
              <a:ext uri="{FF2B5EF4-FFF2-40B4-BE49-F238E27FC236}">
                <a16:creationId xmlns:a16="http://schemas.microsoft.com/office/drawing/2014/main" id="{7A45F5BC-32D1-41CD-B270-C46F18CA1A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4" name="Rectangle 13">
            <a:extLst>
              <a:ext uri="{FF2B5EF4-FFF2-40B4-BE49-F238E27FC236}">
                <a16:creationId xmlns:a16="http://schemas.microsoft.com/office/drawing/2014/main" id="{CE57EE13-72B0-4FFA-ACE1-EBDE89340E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useBgFill="1">
        <p:nvSpPr>
          <p:cNvPr id="16" name="Rectangle 15">
            <a:extLst>
              <a:ext uri="{FF2B5EF4-FFF2-40B4-BE49-F238E27FC236}">
                <a16:creationId xmlns:a16="http://schemas.microsoft.com/office/drawing/2014/main" id="{34BFB7C5-23B6-4047-BF5E-F9EEBB437C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D37DA931-62D6-4B32-9103-84C0960AEA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84420" y="457200"/>
            <a:ext cx="6248454" cy="585973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42716F5F-1DBE-56A6-2743-A8E997A4C4E2}"/>
              </a:ext>
            </a:extLst>
          </p:cNvPr>
          <p:cNvSpPr>
            <a:spLocks noGrp="1"/>
          </p:cNvSpPr>
          <p:nvPr>
            <p:ph type="title"/>
          </p:nvPr>
        </p:nvSpPr>
        <p:spPr>
          <a:xfrm>
            <a:off x="2156346" y="849745"/>
            <a:ext cx="5526993" cy="4745836"/>
          </a:xfrm>
        </p:spPr>
        <p:txBody>
          <a:bodyPr vert="horz" lIns="91440" tIns="45720" rIns="91440" bIns="45720" rtlCol="0" anchor="ctr">
            <a:normAutofit/>
          </a:bodyPr>
          <a:lstStyle/>
          <a:p>
            <a:pPr>
              <a:lnSpc>
                <a:spcPct val="90000"/>
              </a:lnSpc>
            </a:pPr>
            <a:r>
              <a:rPr lang="en-US" sz="2000" cap="none">
                <a:solidFill>
                  <a:srgbClr val="FFFFFF"/>
                </a:solidFill>
              </a:rPr>
              <a:t>1.  A veteran who has had morbid and/or suicidal thoughts, but no recent plans, intention. Has had lifetime behavior, but not recent.</a:t>
            </a:r>
            <a:br>
              <a:rPr lang="en-US" sz="2000" cap="none">
                <a:solidFill>
                  <a:srgbClr val="FFFFFF"/>
                </a:solidFill>
              </a:rPr>
            </a:br>
            <a:br>
              <a:rPr lang="en-US" sz="2000" cap="none">
                <a:solidFill>
                  <a:srgbClr val="FFFFFF"/>
                </a:solidFill>
              </a:rPr>
            </a:br>
            <a:r>
              <a:rPr lang="en-US" sz="2000" cap="none">
                <a:solidFill>
                  <a:srgbClr val="FFFFFF"/>
                </a:solidFill>
              </a:rPr>
              <a:t>2.  A veteran who has recent suicidal thoughts with method and some intention but no lifetime behavior.</a:t>
            </a:r>
            <a:br>
              <a:rPr lang="en-US" sz="2000" cap="none">
                <a:solidFill>
                  <a:srgbClr val="FFFFFF"/>
                </a:solidFill>
              </a:rPr>
            </a:br>
            <a:br>
              <a:rPr lang="en-US" sz="2000" cap="none">
                <a:solidFill>
                  <a:srgbClr val="FFFFFF"/>
                </a:solidFill>
              </a:rPr>
            </a:br>
            <a:r>
              <a:rPr lang="en-US" sz="2000" cap="none">
                <a:solidFill>
                  <a:srgbClr val="FFFFFF"/>
                </a:solidFill>
              </a:rPr>
              <a:t>3.  A veteran who has no recent suicidal thoughts but suicidal behavior in the last 3 months.</a:t>
            </a:r>
            <a:br>
              <a:rPr lang="en-US" sz="2000" cap="none">
                <a:solidFill>
                  <a:srgbClr val="FFFFFF"/>
                </a:solidFill>
              </a:rPr>
            </a:br>
            <a:br>
              <a:rPr lang="en-US" sz="2000" cap="none">
                <a:solidFill>
                  <a:srgbClr val="FFFFFF"/>
                </a:solidFill>
              </a:rPr>
            </a:br>
            <a:r>
              <a:rPr lang="en-US" sz="2000" cap="none">
                <a:solidFill>
                  <a:srgbClr val="FFFFFF"/>
                </a:solidFill>
              </a:rPr>
              <a:t>4. Your choice</a:t>
            </a:r>
            <a:br>
              <a:rPr lang="en-US" sz="2000">
                <a:solidFill>
                  <a:srgbClr val="FFFFFF"/>
                </a:solidFill>
              </a:rPr>
            </a:br>
            <a:endParaRPr lang="en-US" sz="2000" dirty="0">
              <a:solidFill>
                <a:srgbClr val="FFFFFF"/>
              </a:solidFill>
            </a:endParaRPr>
          </a:p>
        </p:txBody>
      </p:sp>
      <p:sp>
        <p:nvSpPr>
          <p:cNvPr id="20" name="Rectangle 19">
            <a:extLst>
              <a:ext uri="{FF2B5EF4-FFF2-40B4-BE49-F238E27FC236}">
                <a16:creationId xmlns:a16="http://schemas.microsoft.com/office/drawing/2014/main" id="{4695E140-9B6E-43E9-B17E-CDFE3FCA8A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29872" y="453642"/>
            <a:ext cx="3615595" cy="5863293"/>
          </a:xfrm>
          <a:prstGeom prst="rect">
            <a:avLst/>
          </a:prstGeom>
          <a:solidFill>
            <a:schemeClr val="accent4">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 name="Text Placeholder 2">
            <a:extLst>
              <a:ext uri="{FF2B5EF4-FFF2-40B4-BE49-F238E27FC236}">
                <a16:creationId xmlns:a16="http://schemas.microsoft.com/office/drawing/2014/main" id="{0491B150-B097-A179-7106-461A2A3D7AE0}"/>
              </a:ext>
            </a:extLst>
          </p:cNvPr>
          <p:cNvSpPr>
            <a:spLocks noGrp="1"/>
          </p:cNvSpPr>
          <p:nvPr>
            <p:ph type="body" idx="1"/>
          </p:nvPr>
        </p:nvSpPr>
        <p:spPr>
          <a:xfrm>
            <a:off x="8317076" y="668740"/>
            <a:ext cx="3147043" cy="4926841"/>
          </a:xfrm>
        </p:spPr>
        <p:txBody>
          <a:bodyPr vert="horz" lIns="91440" tIns="45720" rIns="91440" bIns="45720" rtlCol="0" anchor="ctr">
            <a:normAutofit/>
          </a:bodyPr>
          <a:lstStyle/>
          <a:p>
            <a:r>
              <a:rPr lang="en-US" sz="4400">
                <a:solidFill>
                  <a:srgbClr val="FFFFFF"/>
                </a:solidFill>
              </a:rPr>
              <a:t>Let’s Practice</a:t>
            </a:r>
            <a:endParaRPr lang="en-US" sz="4400" dirty="0">
              <a:solidFill>
                <a:srgbClr val="FFFFFF"/>
              </a:solidFill>
            </a:endParaRPr>
          </a:p>
        </p:txBody>
      </p:sp>
      <p:sp>
        <p:nvSpPr>
          <p:cNvPr id="22" name="Rectangle 21">
            <a:extLst>
              <a:ext uri="{FF2B5EF4-FFF2-40B4-BE49-F238E27FC236}">
                <a16:creationId xmlns:a16="http://schemas.microsoft.com/office/drawing/2014/main" id="{FBC3CD9F-A361-4496-A6E0-24338B2A69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81191" y="457201"/>
            <a:ext cx="1106164" cy="5859735"/>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pic>
        <p:nvPicPr>
          <p:cNvPr id="7" name="Picture 6">
            <a:extLst>
              <a:ext uri="{FF2B5EF4-FFF2-40B4-BE49-F238E27FC236}">
                <a16:creationId xmlns:a16="http://schemas.microsoft.com/office/drawing/2014/main" id="{AC3E4E5B-B75C-B1E6-9481-1CC987B905A3}"/>
              </a:ext>
            </a:extLst>
          </p:cNvPr>
          <p:cNvPicPr>
            <a:picLocks noChangeAspect="1"/>
          </p:cNvPicPr>
          <p:nvPr/>
        </p:nvPicPr>
        <p:blipFill>
          <a:blip r:embed="rId2"/>
          <a:stretch>
            <a:fillRect/>
          </a:stretch>
        </p:blipFill>
        <p:spPr>
          <a:xfrm>
            <a:off x="9366634" y="5571496"/>
            <a:ext cx="2168231" cy="760630"/>
          </a:xfrm>
          <a:prstGeom prst="rect">
            <a:avLst/>
          </a:prstGeom>
        </p:spPr>
      </p:pic>
    </p:spTree>
    <p:extLst>
      <p:ext uri="{BB962C8B-B14F-4D97-AF65-F5344CB8AC3E}">
        <p14:creationId xmlns:p14="http://schemas.microsoft.com/office/powerpoint/2010/main" val="14888852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id="{DB691D59-8F51-4DD8-AD41-D568D29B08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5" name="Rectangle 24">
            <a:extLst>
              <a:ext uri="{FF2B5EF4-FFF2-40B4-BE49-F238E27FC236}">
                <a16:creationId xmlns:a16="http://schemas.microsoft.com/office/drawing/2014/main" id="{204AEF18-0627-48F3-9B3D-F7E8F050B1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7" name="Rectangle 26">
            <a:extLst>
              <a:ext uri="{FF2B5EF4-FFF2-40B4-BE49-F238E27FC236}">
                <a16:creationId xmlns:a16="http://schemas.microsoft.com/office/drawing/2014/main" id="{CEAEE08A-C572-438F-9753-B0D527A515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9" name="Rectangle 28">
            <a:extLst>
              <a:ext uri="{FF2B5EF4-FFF2-40B4-BE49-F238E27FC236}">
                <a16:creationId xmlns:a16="http://schemas.microsoft.com/office/drawing/2014/main" id="{DB93146F-62ED-4C59-844C-0935D0FB50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useBgFill="1">
        <p:nvSpPr>
          <p:cNvPr id="31" name="Rectangle 30">
            <a:extLst>
              <a:ext uri="{FF2B5EF4-FFF2-40B4-BE49-F238E27FC236}">
                <a16:creationId xmlns:a16="http://schemas.microsoft.com/office/drawing/2014/main" id="{B5D795CF-5F70-4821-BB11-0B2B8FCCD4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38175"/>
            <a:ext cx="12191999" cy="621982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a:extLst>
              <a:ext uri="{FF2B5EF4-FFF2-40B4-BE49-F238E27FC236}">
                <a16:creationId xmlns:a16="http://schemas.microsoft.com/office/drawing/2014/main" id="{73B1AC31-0B6C-4781-BA06-16BE17F8AF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6851" y="723899"/>
            <a:ext cx="7498616" cy="566666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15ADA85E-10CA-CBE4-BB03-6EABAC5674B8}"/>
              </a:ext>
            </a:extLst>
          </p:cNvPr>
          <p:cNvSpPr>
            <a:spLocks noGrp="1"/>
          </p:cNvSpPr>
          <p:nvPr>
            <p:ph type="title"/>
          </p:nvPr>
        </p:nvSpPr>
        <p:spPr>
          <a:xfrm>
            <a:off x="4579243" y="1419225"/>
            <a:ext cx="6798608" cy="2085869"/>
          </a:xfrm>
        </p:spPr>
        <p:txBody>
          <a:bodyPr vert="horz" lIns="91440" tIns="45720" rIns="91440" bIns="45720" rtlCol="0" anchor="b">
            <a:normAutofit/>
          </a:bodyPr>
          <a:lstStyle/>
          <a:p>
            <a:r>
              <a:rPr lang="en-US" dirty="0">
                <a:solidFill>
                  <a:srgbClr val="FFFFFF"/>
                </a:solidFill>
              </a:rPr>
              <a:t>Debrief and Reflection</a:t>
            </a:r>
          </a:p>
        </p:txBody>
      </p:sp>
      <p:pic>
        <p:nvPicPr>
          <p:cNvPr id="7" name="Graphic 6" descr="Head with Gears">
            <a:extLst>
              <a:ext uri="{FF2B5EF4-FFF2-40B4-BE49-F238E27FC236}">
                <a16:creationId xmlns:a16="http://schemas.microsoft.com/office/drawing/2014/main" id="{BB9A3973-486F-07C4-96B3-F12A937DAD2B}"/>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770299" y="2010616"/>
            <a:ext cx="3058835" cy="3058835"/>
          </a:xfrm>
          <a:prstGeom prst="rect">
            <a:avLst/>
          </a:prstGeom>
        </p:spPr>
      </p:pic>
      <p:pic>
        <p:nvPicPr>
          <p:cNvPr id="3" name="Picture 2">
            <a:extLst>
              <a:ext uri="{FF2B5EF4-FFF2-40B4-BE49-F238E27FC236}">
                <a16:creationId xmlns:a16="http://schemas.microsoft.com/office/drawing/2014/main" id="{614629BE-D0AB-EB65-ACD8-CEA00FE355C6}"/>
              </a:ext>
            </a:extLst>
          </p:cNvPr>
          <p:cNvPicPr>
            <a:picLocks noChangeAspect="1"/>
          </p:cNvPicPr>
          <p:nvPr/>
        </p:nvPicPr>
        <p:blipFill>
          <a:blip r:embed="rId3"/>
          <a:stretch>
            <a:fillRect/>
          </a:stretch>
        </p:blipFill>
        <p:spPr>
          <a:xfrm>
            <a:off x="9366634" y="5571496"/>
            <a:ext cx="2168231" cy="760630"/>
          </a:xfrm>
          <a:prstGeom prst="rect">
            <a:avLst/>
          </a:prstGeom>
        </p:spPr>
      </p:pic>
    </p:spTree>
    <p:extLst>
      <p:ext uri="{BB962C8B-B14F-4D97-AF65-F5344CB8AC3E}">
        <p14:creationId xmlns:p14="http://schemas.microsoft.com/office/powerpoint/2010/main" val="38273735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373F125-DEF3-41D6-9918-AB21A2ACC3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1E9F226-EB6E-48C9-ADDA-636DE4BF4E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581" y="485678"/>
            <a:ext cx="4174743" cy="588877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1B46441-52DB-DC71-E553-03A1E6F80CF4}"/>
              </a:ext>
            </a:extLst>
          </p:cNvPr>
          <p:cNvSpPr>
            <a:spLocks noGrp="1"/>
          </p:cNvSpPr>
          <p:nvPr>
            <p:ph type="title"/>
          </p:nvPr>
        </p:nvSpPr>
        <p:spPr>
          <a:xfrm>
            <a:off x="959157" y="1113764"/>
            <a:ext cx="3269749" cy="4624327"/>
          </a:xfrm>
        </p:spPr>
        <p:txBody>
          <a:bodyPr anchor="ctr">
            <a:normAutofit/>
          </a:bodyPr>
          <a:lstStyle/>
          <a:p>
            <a:r>
              <a:rPr lang="en-US" sz="3200">
                <a:solidFill>
                  <a:srgbClr val="FFFFFF"/>
                </a:solidFill>
              </a:rPr>
              <a:t>Common Concerns and Barriers</a:t>
            </a:r>
          </a:p>
        </p:txBody>
      </p:sp>
      <p:graphicFrame>
        <p:nvGraphicFramePr>
          <p:cNvPr id="4" name="Content Placeholder 3">
            <a:extLst>
              <a:ext uri="{FF2B5EF4-FFF2-40B4-BE49-F238E27FC236}">
                <a16:creationId xmlns:a16="http://schemas.microsoft.com/office/drawing/2014/main" id="{EC02A2D5-F859-1F06-2B15-068F348CE0F1}"/>
              </a:ext>
            </a:extLst>
          </p:cNvPr>
          <p:cNvGraphicFramePr>
            <a:graphicFrameLocks noGrp="1"/>
          </p:cNvGraphicFramePr>
          <p:nvPr>
            <p:ph idx="1"/>
            <p:extLst>
              <p:ext uri="{D42A27DB-BD31-4B8C-83A1-F6EECF244321}">
                <p14:modId xmlns:p14="http://schemas.microsoft.com/office/powerpoint/2010/main" val="729165737"/>
              </p:ext>
            </p:extLst>
          </p:nvPr>
        </p:nvGraphicFramePr>
        <p:xfrm>
          <a:off x="5155905" y="1113764"/>
          <a:ext cx="6108179" cy="462432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5006831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7" name="Rectangle 5126">
            <a:extLst>
              <a:ext uri="{FF2B5EF4-FFF2-40B4-BE49-F238E27FC236}">
                <a16:creationId xmlns:a16="http://schemas.microsoft.com/office/drawing/2014/main" id="{2928117C-9446-4E7F-AE62-95E0F6DB5B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5129" name="Rectangle 5128">
            <a:extLst>
              <a:ext uri="{FF2B5EF4-FFF2-40B4-BE49-F238E27FC236}">
                <a16:creationId xmlns:a16="http://schemas.microsoft.com/office/drawing/2014/main" id="{84D30AFB-4D71-48B0-AA00-28EE92363A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5131" name="Rectangle 5130">
            <a:extLst>
              <a:ext uri="{FF2B5EF4-FFF2-40B4-BE49-F238E27FC236}">
                <a16:creationId xmlns:a16="http://schemas.microsoft.com/office/drawing/2014/main" id="{96A0B76F-8010-4C62-B4B6-C5FC438C05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5133" name="Rectangle 5132">
            <a:extLst>
              <a:ext uri="{FF2B5EF4-FFF2-40B4-BE49-F238E27FC236}">
                <a16:creationId xmlns:a16="http://schemas.microsoft.com/office/drawing/2014/main" id="{B36BEBD5-A373-4C8C-8C06-CD8007E22F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9AC31D10-CAF4-294F-D38E-AED8F6272DEB}"/>
              </a:ext>
            </a:extLst>
          </p:cNvPr>
          <p:cNvSpPr>
            <a:spLocks noGrp="1"/>
          </p:cNvSpPr>
          <p:nvPr>
            <p:ph type="title"/>
          </p:nvPr>
        </p:nvSpPr>
        <p:spPr>
          <a:xfrm>
            <a:off x="581192" y="702156"/>
            <a:ext cx="11029616" cy="1013800"/>
          </a:xfrm>
        </p:spPr>
        <p:txBody>
          <a:bodyPr vert="horz" lIns="91440" tIns="45720" rIns="91440" bIns="45720" rtlCol="0" anchor="b">
            <a:normAutofit/>
          </a:bodyPr>
          <a:lstStyle/>
          <a:p>
            <a:r>
              <a:rPr lang="en-US">
                <a:solidFill>
                  <a:srgbClr val="FFFFFF"/>
                </a:solidFill>
              </a:rPr>
              <a:t>Their next steps</a:t>
            </a:r>
          </a:p>
        </p:txBody>
      </p:sp>
      <p:pic>
        <p:nvPicPr>
          <p:cNvPr id="5122" name="Picture 2" descr="16,768 Empathy Stock Photos, Pictures &amp; Royalty-Free Images - iStock">
            <a:extLst>
              <a:ext uri="{FF2B5EF4-FFF2-40B4-BE49-F238E27FC236}">
                <a16:creationId xmlns:a16="http://schemas.microsoft.com/office/drawing/2014/main" id="{1ABEBBFF-D0C7-4BA2-72F7-AE9CEB45C89D}"/>
              </a:ext>
            </a:extLst>
          </p:cNvPr>
          <p:cNvPicPr>
            <a:picLocks noGrp="1" noChangeAspect="1" noChangeArrowheads="1"/>
          </p:cNvPicPr>
          <p:nvPr>
            <p:ph sz="half" idx="2"/>
          </p:nvPr>
        </p:nvPicPr>
        <p:blipFill rotWithShape="1">
          <a:blip r:embed="rId2">
            <a:extLst>
              <a:ext uri="{28A0092B-C50C-407E-A947-70E740481C1C}">
                <a14:useLocalDpi xmlns:a14="http://schemas.microsoft.com/office/drawing/2010/main" val="0"/>
              </a:ext>
            </a:extLst>
          </a:blip>
          <a:srcRect l="9835" r="35585" b="1"/>
          <a:stretch/>
        </p:blipFill>
        <p:spPr bwMode="auto">
          <a:xfrm>
            <a:off x="8051799" y="1871133"/>
            <a:ext cx="3683001" cy="4504267"/>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Content Placeholder 3">
            <a:extLst>
              <a:ext uri="{FF2B5EF4-FFF2-40B4-BE49-F238E27FC236}">
                <a16:creationId xmlns:a16="http://schemas.microsoft.com/office/drawing/2014/main" id="{B8CE5021-5C81-6F59-3E6B-8F49070DFCB4}"/>
              </a:ext>
            </a:extLst>
          </p:cNvPr>
          <p:cNvGraphicFramePr>
            <a:graphicFrameLocks noGrp="1"/>
          </p:cNvGraphicFramePr>
          <p:nvPr>
            <p:ph sz="half" idx="1"/>
            <p:extLst>
              <p:ext uri="{D42A27DB-BD31-4B8C-83A1-F6EECF244321}">
                <p14:modId xmlns:p14="http://schemas.microsoft.com/office/powerpoint/2010/main" val="1285078567"/>
              </p:ext>
            </p:extLst>
          </p:nvPr>
        </p:nvGraphicFramePr>
        <p:xfrm>
          <a:off x="581192" y="2180496"/>
          <a:ext cx="7225075" cy="367830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3" name="Picture 2">
            <a:extLst>
              <a:ext uri="{FF2B5EF4-FFF2-40B4-BE49-F238E27FC236}">
                <a16:creationId xmlns:a16="http://schemas.microsoft.com/office/drawing/2014/main" id="{E8B2B252-212D-BFC0-F319-7D523905E82B}"/>
              </a:ext>
            </a:extLst>
          </p:cNvPr>
          <p:cNvPicPr>
            <a:picLocks noChangeAspect="1"/>
          </p:cNvPicPr>
          <p:nvPr/>
        </p:nvPicPr>
        <p:blipFill>
          <a:blip r:embed="rId8"/>
          <a:stretch>
            <a:fillRect/>
          </a:stretch>
        </p:blipFill>
        <p:spPr>
          <a:xfrm>
            <a:off x="9366634" y="702156"/>
            <a:ext cx="2168231" cy="760630"/>
          </a:xfrm>
          <a:prstGeom prst="rect">
            <a:avLst/>
          </a:prstGeom>
        </p:spPr>
      </p:pic>
    </p:spTree>
    <p:extLst>
      <p:ext uri="{BB962C8B-B14F-4D97-AF65-F5344CB8AC3E}">
        <p14:creationId xmlns:p14="http://schemas.microsoft.com/office/powerpoint/2010/main" val="34698949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FDA5A9-DE49-60F8-4F7B-603E0D96AD4A}"/>
              </a:ext>
            </a:extLst>
          </p:cNvPr>
          <p:cNvSpPr>
            <a:spLocks noGrp="1"/>
          </p:cNvSpPr>
          <p:nvPr>
            <p:ph type="title"/>
          </p:nvPr>
        </p:nvSpPr>
        <p:spPr/>
        <p:txBody>
          <a:bodyPr/>
          <a:lstStyle/>
          <a:p>
            <a:r>
              <a:rPr lang="en-US" dirty="0"/>
              <a:t>Recommendations</a:t>
            </a:r>
          </a:p>
        </p:txBody>
      </p:sp>
      <p:graphicFrame>
        <p:nvGraphicFramePr>
          <p:cNvPr id="4" name="Content Placeholder 3">
            <a:extLst>
              <a:ext uri="{FF2B5EF4-FFF2-40B4-BE49-F238E27FC236}">
                <a16:creationId xmlns:a16="http://schemas.microsoft.com/office/drawing/2014/main" id="{7AE1EBB1-AA19-0041-96B1-EE641093678D}"/>
              </a:ext>
            </a:extLst>
          </p:cNvPr>
          <p:cNvGraphicFramePr>
            <a:graphicFrameLocks noGrp="1"/>
          </p:cNvGraphicFramePr>
          <p:nvPr>
            <p:ph idx="1"/>
            <p:extLst>
              <p:ext uri="{D42A27DB-BD31-4B8C-83A1-F6EECF244321}">
                <p14:modId xmlns:p14="http://schemas.microsoft.com/office/powerpoint/2010/main" val="864876308"/>
              </p:ext>
            </p:extLst>
          </p:nvPr>
        </p:nvGraphicFramePr>
        <p:xfrm>
          <a:off x="581192" y="1857375"/>
          <a:ext cx="11029615" cy="50006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668910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8BF74A-7E36-09D2-6C62-58B1086F4524}"/>
              </a:ext>
            </a:extLst>
          </p:cNvPr>
          <p:cNvSpPr>
            <a:spLocks noGrp="1"/>
          </p:cNvSpPr>
          <p:nvPr>
            <p:ph type="title"/>
          </p:nvPr>
        </p:nvSpPr>
        <p:spPr>
          <a:xfrm>
            <a:off x="581192" y="5566823"/>
            <a:ext cx="4909445" cy="689514"/>
          </a:xfrm>
        </p:spPr>
        <p:txBody>
          <a:bodyPr>
            <a:normAutofit/>
          </a:bodyPr>
          <a:lstStyle/>
          <a:p>
            <a:r>
              <a:rPr lang="en-US" sz="2800" dirty="0">
                <a:solidFill>
                  <a:schemeClr val="bg1"/>
                </a:solidFill>
              </a:rPr>
              <a:t>Resources</a:t>
            </a:r>
          </a:p>
        </p:txBody>
      </p:sp>
      <p:graphicFrame>
        <p:nvGraphicFramePr>
          <p:cNvPr id="4" name="Content Placeholder 3">
            <a:extLst>
              <a:ext uri="{FF2B5EF4-FFF2-40B4-BE49-F238E27FC236}">
                <a16:creationId xmlns:a16="http://schemas.microsoft.com/office/drawing/2014/main" id="{1C1F3D2E-E8B8-45DD-5261-C1203EA92A35}"/>
              </a:ext>
            </a:extLst>
          </p:cNvPr>
          <p:cNvGraphicFramePr>
            <a:graphicFrameLocks noGrp="1"/>
          </p:cNvGraphicFramePr>
          <p:nvPr>
            <p:ph idx="1"/>
            <p:extLst>
              <p:ext uri="{D42A27DB-BD31-4B8C-83A1-F6EECF244321}">
                <p14:modId xmlns:p14="http://schemas.microsoft.com/office/powerpoint/2010/main" val="7087265"/>
              </p:ext>
            </p:extLst>
          </p:nvPr>
        </p:nvGraphicFramePr>
        <p:xfrm>
          <a:off x="1035050" y="1066799"/>
          <a:ext cx="10121900" cy="36242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313106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B5D795CF-5F70-4821-BB11-0B2B8FCCD4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38175"/>
            <a:ext cx="12191999" cy="621982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3B1AC31-0B6C-4781-BA06-16BE17F8AF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6851" y="723899"/>
            <a:ext cx="7498616" cy="566666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7DDF7DBD-4757-340A-8805-0670E7EDD1FE}"/>
              </a:ext>
            </a:extLst>
          </p:cNvPr>
          <p:cNvSpPr>
            <a:spLocks noGrp="1"/>
          </p:cNvSpPr>
          <p:nvPr>
            <p:ph type="ctrTitle"/>
          </p:nvPr>
        </p:nvSpPr>
        <p:spPr>
          <a:xfrm>
            <a:off x="4623093" y="2493168"/>
            <a:ext cx="6798608" cy="1871663"/>
          </a:xfrm>
        </p:spPr>
        <p:txBody>
          <a:bodyPr>
            <a:normAutofit/>
          </a:bodyPr>
          <a:lstStyle/>
          <a:p>
            <a:r>
              <a:rPr lang="en-US" dirty="0">
                <a:solidFill>
                  <a:srgbClr val="FFFFFF"/>
                </a:solidFill>
              </a:rPr>
              <a:t>Questions </a:t>
            </a:r>
            <a:br>
              <a:rPr lang="en-US" dirty="0">
                <a:solidFill>
                  <a:srgbClr val="FFFFFF"/>
                </a:solidFill>
              </a:rPr>
            </a:br>
            <a:r>
              <a:rPr lang="en-US" dirty="0">
                <a:solidFill>
                  <a:srgbClr val="FFFFFF"/>
                </a:solidFill>
              </a:rPr>
              <a:t>and </a:t>
            </a:r>
            <a:br>
              <a:rPr lang="en-US" dirty="0">
                <a:solidFill>
                  <a:srgbClr val="FFFFFF"/>
                </a:solidFill>
              </a:rPr>
            </a:br>
            <a:r>
              <a:rPr lang="en-US" dirty="0">
                <a:solidFill>
                  <a:srgbClr val="FFFFFF"/>
                </a:solidFill>
              </a:rPr>
              <a:t>Discussion</a:t>
            </a:r>
          </a:p>
        </p:txBody>
      </p:sp>
      <p:pic>
        <p:nvPicPr>
          <p:cNvPr id="7" name="Graphic 6" descr="Help">
            <a:extLst>
              <a:ext uri="{FF2B5EF4-FFF2-40B4-BE49-F238E27FC236}">
                <a16:creationId xmlns:a16="http://schemas.microsoft.com/office/drawing/2014/main" id="{F22AAE42-EFF2-D016-F634-354CC07B7983}"/>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70299" y="2010616"/>
            <a:ext cx="3058835" cy="3058835"/>
          </a:xfrm>
          <a:prstGeom prst="rect">
            <a:avLst/>
          </a:prstGeom>
        </p:spPr>
      </p:pic>
      <p:pic>
        <p:nvPicPr>
          <p:cNvPr id="3" name="Picture 2">
            <a:extLst>
              <a:ext uri="{FF2B5EF4-FFF2-40B4-BE49-F238E27FC236}">
                <a16:creationId xmlns:a16="http://schemas.microsoft.com/office/drawing/2014/main" id="{257F6FFA-986E-B69C-2CBF-418D1CFE488A}"/>
              </a:ext>
            </a:extLst>
          </p:cNvPr>
          <p:cNvPicPr>
            <a:picLocks noChangeAspect="1"/>
          </p:cNvPicPr>
          <p:nvPr/>
        </p:nvPicPr>
        <p:blipFill>
          <a:blip r:embed="rId4"/>
          <a:stretch>
            <a:fillRect/>
          </a:stretch>
        </p:blipFill>
        <p:spPr>
          <a:xfrm>
            <a:off x="9366634" y="5571496"/>
            <a:ext cx="2168231" cy="760630"/>
          </a:xfrm>
          <a:prstGeom prst="rect">
            <a:avLst/>
          </a:prstGeom>
        </p:spPr>
      </p:pic>
    </p:spTree>
    <p:extLst>
      <p:ext uri="{BB962C8B-B14F-4D97-AF65-F5344CB8AC3E}">
        <p14:creationId xmlns:p14="http://schemas.microsoft.com/office/powerpoint/2010/main" val="5522998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9FCD8D-E2FE-BFE4-39D8-49724966F404}"/>
              </a:ext>
            </a:extLst>
          </p:cNvPr>
          <p:cNvSpPr>
            <a:spLocks noGrp="1"/>
          </p:cNvSpPr>
          <p:nvPr>
            <p:ph type="title"/>
          </p:nvPr>
        </p:nvSpPr>
        <p:spPr/>
        <p:txBody>
          <a:bodyPr/>
          <a:lstStyle/>
          <a:p>
            <a:r>
              <a:rPr lang="en-US" dirty="0"/>
              <a:t>Agenda and Objectives</a:t>
            </a:r>
          </a:p>
        </p:txBody>
      </p:sp>
      <p:graphicFrame>
        <p:nvGraphicFramePr>
          <p:cNvPr id="5" name="Content Placeholder 4">
            <a:extLst>
              <a:ext uri="{FF2B5EF4-FFF2-40B4-BE49-F238E27FC236}">
                <a16:creationId xmlns:a16="http://schemas.microsoft.com/office/drawing/2014/main" id="{446FEBF6-2132-B335-2D82-55E7912E382E}"/>
              </a:ext>
            </a:extLst>
          </p:cNvPr>
          <p:cNvGraphicFramePr>
            <a:graphicFrameLocks noGrp="1"/>
          </p:cNvGraphicFramePr>
          <p:nvPr>
            <p:ph idx="1"/>
            <p:extLst>
              <p:ext uri="{D42A27DB-BD31-4B8C-83A1-F6EECF244321}">
                <p14:modId xmlns:p14="http://schemas.microsoft.com/office/powerpoint/2010/main" val="2740819781"/>
              </p:ext>
            </p:extLst>
          </p:nvPr>
        </p:nvGraphicFramePr>
        <p:xfrm>
          <a:off x="1964121" y="2345444"/>
          <a:ext cx="8263758" cy="3810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516278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E9AA9F65-94B8-41A5-A7FF-23D2CFB116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0" name="Rectangle 9">
            <a:extLst>
              <a:ext uri="{FF2B5EF4-FFF2-40B4-BE49-F238E27FC236}">
                <a16:creationId xmlns:a16="http://schemas.microsoft.com/office/drawing/2014/main" id="{7E8B0F8E-3F6C-4541-B9C1-774D80A088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2" name="Rectangle 11">
            <a:extLst>
              <a:ext uri="{FF2B5EF4-FFF2-40B4-BE49-F238E27FC236}">
                <a16:creationId xmlns:a16="http://schemas.microsoft.com/office/drawing/2014/main" id="{7A45F5BC-32D1-41CD-B270-C46F18CA1A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4" name="Rectangle 13">
            <a:extLst>
              <a:ext uri="{FF2B5EF4-FFF2-40B4-BE49-F238E27FC236}">
                <a16:creationId xmlns:a16="http://schemas.microsoft.com/office/drawing/2014/main" id="{5BB74D4E-F243-4A10-813D-500A140253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useBgFill="1">
        <p:nvSpPr>
          <p:cNvPr id="16" name="Rectangle 15">
            <a:extLst>
              <a:ext uri="{FF2B5EF4-FFF2-40B4-BE49-F238E27FC236}">
                <a16:creationId xmlns:a16="http://schemas.microsoft.com/office/drawing/2014/main" id="{B373F125-DEF3-41D6-9918-AB21A2ACC3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71E9F226-EB6E-48C9-ADDA-636DE4BF4E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581" y="485678"/>
            <a:ext cx="4174743" cy="588877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FCF47E6-AE0C-2E7D-01E5-990B228FE324}"/>
              </a:ext>
            </a:extLst>
          </p:cNvPr>
          <p:cNvSpPr>
            <a:spLocks noGrp="1"/>
          </p:cNvSpPr>
          <p:nvPr>
            <p:ph type="title"/>
          </p:nvPr>
        </p:nvSpPr>
        <p:spPr>
          <a:xfrm>
            <a:off x="959157" y="1113764"/>
            <a:ext cx="3269749" cy="4624327"/>
          </a:xfrm>
        </p:spPr>
        <p:txBody>
          <a:bodyPr vert="horz" lIns="91440" tIns="45720" rIns="91440" bIns="45720" rtlCol="0" anchor="ctr">
            <a:normAutofit/>
          </a:bodyPr>
          <a:lstStyle/>
          <a:p>
            <a:r>
              <a:rPr lang="en-US" sz="3200">
                <a:solidFill>
                  <a:srgbClr val="FFFFFF"/>
                </a:solidFill>
              </a:rPr>
              <a:t>The Words We Use Matter</a:t>
            </a:r>
          </a:p>
        </p:txBody>
      </p:sp>
      <p:sp>
        <p:nvSpPr>
          <p:cNvPr id="3" name="Content Placeholder 2">
            <a:extLst>
              <a:ext uri="{FF2B5EF4-FFF2-40B4-BE49-F238E27FC236}">
                <a16:creationId xmlns:a16="http://schemas.microsoft.com/office/drawing/2014/main" id="{B97F954D-C69F-71B9-924F-DE14EB01F09F}"/>
              </a:ext>
            </a:extLst>
          </p:cNvPr>
          <p:cNvSpPr>
            <a:spLocks noGrp="1"/>
          </p:cNvSpPr>
          <p:nvPr>
            <p:ph idx="1"/>
          </p:nvPr>
        </p:nvSpPr>
        <p:spPr>
          <a:xfrm>
            <a:off x="5155905" y="1113764"/>
            <a:ext cx="6108179" cy="4624327"/>
          </a:xfrm>
        </p:spPr>
        <p:txBody>
          <a:bodyPr vert="horz" lIns="91440" tIns="45720" rIns="91440" bIns="45720" rtlCol="0" anchor="ctr">
            <a:normAutofit/>
          </a:bodyPr>
          <a:lstStyle/>
          <a:p>
            <a:pPr>
              <a:lnSpc>
                <a:spcPct val="90000"/>
              </a:lnSpc>
            </a:pPr>
            <a:r>
              <a:rPr lang="en-US" sz="1900" u="sng" dirty="0">
                <a:solidFill>
                  <a:schemeClr val="accent5"/>
                </a:solidFill>
              </a:rPr>
              <a:t>Suicidal ideation</a:t>
            </a:r>
            <a:r>
              <a:rPr lang="en-US" sz="1900" dirty="0">
                <a:solidFill>
                  <a:schemeClr val="accent5"/>
                </a:solidFill>
              </a:rPr>
              <a:t>: thoughts about ending one’s life</a:t>
            </a:r>
          </a:p>
          <a:p>
            <a:pPr>
              <a:lnSpc>
                <a:spcPct val="90000"/>
              </a:lnSpc>
            </a:pPr>
            <a:r>
              <a:rPr lang="en-US" sz="1900" u="sng" dirty="0">
                <a:solidFill>
                  <a:schemeClr val="accent5"/>
                </a:solidFill>
              </a:rPr>
              <a:t>Preparatory behaviors</a:t>
            </a:r>
            <a:r>
              <a:rPr lang="en-US" sz="1900" dirty="0">
                <a:solidFill>
                  <a:schemeClr val="accent5"/>
                </a:solidFill>
              </a:rPr>
              <a:t>: acts of preparation for suicide (e.g., gathering means, giving away belongings, writing notes, practicing)</a:t>
            </a:r>
          </a:p>
          <a:p>
            <a:pPr>
              <a:lnSpc>
                <a:spcPct val="90000"/>
              </a:lnSpc>
            </a:pPr>
            <a:r>
              <a:rPr lang="en-US" sz="1900" u="sng" dirty="0">
                <a:solidFill>
                  <a:schemeClr val="accent5"/>
                </a:solidFill>
              </a:rPr>
              <a:t>Suicide attempt</a:t>
            </a:r>
            <a:r>
              <a:rPr lang="en-US" sz="1900" dirty="0">
                <a:solidFill>
                  <a:schemeClr val="accent5"/>
                </a:solidFill>
              </a:rPr>
              <a:t>: non-fatal, self-inflicted, potentially injurious behavior with any intention to die as a result of the behavior</a:t>
            </a:r>
          </a:p>
          <a:p>
            <a:pPr>
              <a:lnSpc>
                <a:spcPct val="90000"/>
              </a:lnSpc>
            </a:pPr>
            <a:r>
              <a:rPr lang="en-US" sz="1900" u="sng" dirty="0">
                <a:solidFill>
                  <a:schemeClr val="accent5"/>
                </a:solidFill>
              </a:rPr>
              <a:t>Death by suicide</a:t>
            </a:r>
            <a:r>
              <a:rPr lang="en-US" sz="1900" dirty="0">
                <a:solidFill>
                  <a:schemeClr val="accent5"/>
                </a:solidFill>
              </a:rPr>
              <a:t>: ending one’s own life intentionally</a:t>
            </a:r>
          </a:p>
          <a:p>
            <a:pPr>
              <a:lnSpc>
                <a:spcPct val="90000"/>
              </a:lnSpc>
            </a:pPr>
            <a:endParaRPr lang="en-US" sz="1900" dirty="0"/>
          </a:p>
          <a:p>
            <a:pPr marL="0" indent="0" algn="ctr">
              <a:lnSpc>
                <a:spcPct val="90000"/>
              </a:lnSpc>
              <a:buNone/>
            </a:pPr>
            <a:r>
              <a:rPr lang="en-US" sz="1900" dirty="0">
                <a:solidFill>
                  <a:schemeClr val="accent1"/>
                </a:solidFill>
              </a:rPr>
              <a:t>Note that the following language is omitted:</a:t>
            </a:r>
          </a:p>
          <a:p>
            <a:pPr marL="0" indent="0" algn="ctr">
              <a:lnSpc>
                <a:spcPct val="90000"/>
              </a:lnSpc>
              <a:buNone/>
            </a:pPr>
            <a:r>
              <a:rPr lang="en-US" sz="1900" dirty="0">
                <a:solidFill>
                  <a:schemeClr val="accent5"/>
                </a:solidFill>
              </a:rPr>
              <a:t>Committed suicide</a:t>
            </a:r>
          </a:p>
          <a:p>
            <a:pPr marL="0" indent="0" algn="ctr">
              <a:lnSpc>
                <a:spcPct val="90000"/>
              </a:lnSpc>
              <a:buNone/>
            </a:pPr>
            <a:r>
              <a:rPr lang="en-US" sz="1900" dirty="0">
                <a:solidFill>
                  <a:schemeClr val="accent5"/>
                </a:solidFill>
              </a:rPr>
              <a:t>Successful or failed suicide attempt</a:t>
            </a:r>
          </a:p>
          <a:p>
            <a:pPr marL="0" indent="0" algn="ctr">
              <a:lnSpc>
                <a:spcPct val="90000"/>
              </a:lnSpc>
              <a:buNone/>
            </a:pPr>
            <a:r>
              <a:rPr lang="en-US" sz="1900" dirty="0">
                <a:solidFill>
                  <a:schemeClr val="accent5"/>
                </a:solidFill>
              </a:rPr>
              <a:t>Completed or incomplete suicide</a:t>
            </a:r>
          </a:p>
        </p:txBody>
      </p:sp>
    </p:spTree>
    <p:extLst>
      <p:ext uri="{BB962C8B-B14F-4D97-AF65-F5344CB8AC3E}">
        <p14:creationId xmlns:p14="http://schemas.microsoft.com/office/powerpoint/2010/main" val="7569156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Soldier Silhouette Images – Browse 70,570 Stock Photos ...">
            <a:extLst>
              <a:ext uri="{FF2B5EF4-FFF2-40B4-BE49-F238E27FC236}">
                <a16:creationId xmlns:a16="http://schemas.microsoft.com/office/drawing/2014/main" id="{DD81ECF8-A442-A81B-6383-FF6B79D80A58}"/>
              </a:ext>
            </a:extLst>
          </p:cNvPr>
          <p:cNvPicPr>
            <a:picLocks noChangeAspect="1" noChangeArrowheads="1"/>
          </p:cNvPicPr>
          <p:nvPr/>
        </p:nvPicPr>
        <p:blipFill>
          <a:blip r:embed="rId3">
            <a:lum bright="70000" contrast="-70000"/>
            <a:extLst>
              <a:ext uri="{BEBA8EAE-BF5A-486C-A8C5-ECC9F3942E4B}">
                <a14:imgProps xmlns:a14="http://schemas.microsoft.com/office/drawing/2010/main">
                  <a14:imgLayer r:embed="rId4">
                    <a14:imgEffect>
                      <a14:backgroundRemoval t="5278" b="97500" l="9778" r="89778">
                        <a14:foregroundMark x1="48444" y1="5278" x2="48444" y2="5278"/>
                        <a14:foregroundMark x1="44444" y1="97500" x2="44444" y2="97500"/>
                      </a14:backgroundRemoval>
                    </a14:imgEffect>
                    <a14:imgEffect>
                      <a14:artisticLineDrawing/>
                    </a14:imgEffect>
                    <a14:imgEffect>
                      <a14:saturation sat="400000"/>
                    </a14:imgEffect>
                  </a14:imgLayer>
                </a14:imgProps>
              </a:ext>
              <a:ext uri="{28A0092B-C50C-407E-A947-70E740481C1C}">
                <a14:useLocalDpi xmlns:a14="http://schemas.microsoft.com/office/drawing/2010/main" val="0"/>
              </a:ext>
            </a:extLst>
          </a:blip>
          <a:srcRect/>
          <a:stretch>
            <a:fillRect/>
          </a:stretch>
        </p:blipFill>
        <p:spPr bwMode="auto">
          <a:xfrm>
            <a:off x="4262944" y="2145035"/>
            <a:ext cx="2810644" cy="449703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93901FEA-4ACB-D471-644A-7E654C3B552E}"/>
              </a:ext>
            </a:extLst>
          </p:cNvPr>
          <p:cNvSpPr>
            <a:spLocks noGrp="1"/>
          </p:cNvSpPr>
          <p:nvPr>
            <p:ph type="title"/>
          </p:nvPr>
        </p:nvSpPr>
        <p:spPr/>
        <p:txBody>
          <a:bodyPr/>
          <a:lstStyle/>
          <a:p>
            <a:r>
              <a:rPr lang="en-US" dirty="0"/>
              <a:t>Suicide statistics</a:t>
            </a:r>
          </a:p>
        </p:txBody>
      </p:sp>
      <p:sp>
        <p:nvSpPr>
          <p:cNvPr id="3" name="Text Placeholder 2">
            <a:extLst>
              <a:ext uri="{FF2B5EF4-FFF2-40B4-BE49-F238E27FC236}">
                <a16:creationId xmlns:a16="http://schemas.microsoft.com/office/drawing/2014/main" id="{7E6F6808-B910-E5C2-8E5A-4F5FE13AEAA9}"/>
              </a:ext>
            </a:extLst>
          </p:cNvPr>
          <p:cNvSpPr>
            <a:spLocks noGrp="1"/>
          </p:cNvSpPr>
          <p:nvPr>
            <p:ph type="body" idx="1"/>
          </p:nvPr>
        </p:nvSpPr>
        <p:spPr/>
        <p:txBody>
          <a:bodyPr/>
          <a:lstStyle/>
          <a:p>
            <a:r>
              <a:rPr lang="en-US" dirty="0"/>
              <a:t>General Population (US)</a:t>
            </a:r>
          </a:p>
        </p:txBody>
      </p:sp>
      <p:sp>
        <p:nvSpPr>
          <p:cNvPr id="4" name="Content Placeholder 3">
            <a:extLst>
              <a:ext uri="{FF2B5EF4-FFF2-40B4-BE49-F238E27FC236}">
                <a16:creationId xmlns:a16="http://schemas.microsoft.com/office/drawing/2014/main" id="{DEAAEF0C-C2C0-5D0B-277A-6C36B6B6875B}"/>
              </a:ext>
            </a:extLst>
          </p:cNvPr>
          <p:cNvSpPr>
            <a:spLocks noGrp="1"/>
          </p:cNvSpPr>
          <p:nvPr>
            <p:ph sz="half" idx="2"/>
          </p:nvPr>
        </p:nvSpPr>
        <p:spPr>
          <a:xfrm>
            <a:off x="581194" y="2926052"/>
            <a:ext cx="5393100" cy="3202290"/>
          </a:xfrm>
        </p:spPr>
        <p:txBody>
          <a:bodyPr>
            <a:normAutofit fontScale="85000" lnSpcReduction="20000"/>
          </a:bodyPr>
          <a:lstStyle/>
          <a:p>
            <a:r>
              <a:rPr lang="en-US" b="1" dirty="0">
                <a:solidFill>
                  <a:schemeClr val="accent1"/>
                </a:solidFill>
              </a:rPr>
              <a:t>10</a:t>
            </a:r>
            <a:r>
              <a:rPr lang="en-US" b="1" baseline="30000" dirty="0">
                <a:solidFill>
                  <a:schemeClr val="accent1"/>
                </a:solidFill>
              </a:rPr>
              <a:t>th</a:t>
            </a:r>
            <a:r>
              <a:rPr lang="en-US" b="1" dirty="0">
                <a:solidFill>
                  <a:schemeClr val="accent1"/>
                </a:solidFill>
              </a:rPr>
              <a:t> leading </a:t>
            </a:r>
            <a:r>
              <a:rPr lang="en-US" dirty="0">
                <a:solidFill>
                  <a:schemeClr val="accent5"/>
                </a:solidFill>
              </a:rPr>
              <a:t>cause of death in the US</a:t>
            </a:r>
            <a:r>
              <a:rPr lang="en-US" baseline="30000" dirty="0">
                <a:solidFill>
                  <a:schemeClr val="accent5"/>
                </a:solidFill>
              </a:rPr>
              <a:t>1</a:t>
            </a:r>
            <a:endParaRPr lang="en-US" dirty="0">
              <a:solidFill>
                <a:schemeClr val="accent5"/>
              </a:solidFill>
            </a:endParaRPr>
          </a:p>
          <a:p>
            <a:r>
              <a:rPr lang="en-US" dirty="0">
                <a:solidFill>
                  <a:schemeClr val="accent5"/>
                </a:solidFill>
              </a:rPr>
              <a:t>2.2 million Americans attempted suicide in 2024</a:t>
            </a:r>
            <a:r>
              <a:rPr lang="en-US" baseline="30000" dirty="0">
                <a:solidFill>
                  <a:schemeClr val="accent5"/>
                </a:solidFill>
              </a:rPr>
              <a:t>1</a:t>
            </a:r>
            <a:endParaRPr lang="en-US" dirty="0">
              <a:solidFill>
                <a:schemeClr val="accent5"/>
              </a:solidFill>
            </a:endParaRPr>
          </a:p>
          <a:p>
            <a:r>
              <a:rPr lang="en-US" dirty="0">
                <a:solidFill>
                  <a:schemeClr val="accent5"/>
                </a:solidFill>
              </a:rPr>
              <a:t>Males died by suicide </a:t>
            </a:r>
            <a:r>
              <a:rPr lang="en-US" b="1" dirty="0">
                <a:solidFill>
                  <a:schemeClr val="accent1"/>
                </a:solidFill>
              </a:rPr>
              <a:t>3.8x </a:t>
            </a:r>
            <a:r>
              <a:rPr lang="en-US" dirty="0">
                <a:solidFill>
                  <a:schemeClr val="accent5"/>
                </a:solidFill>
              </a:rPr>
              <a:t>more often than females</a:t>
            </a:r>
            <a:r>
              <a:rPr lang="en-US" baseline="30000" dirty="0">
                <a:solidFill>
                  <a:schemeClr val="accent5"/>
                </a:solidFill>
              </a:rPr>
              <a:t>1</a:t>
            </a:r>
            <a:endParaRPr lang="en-US" dirty="0">
              <a:solidFill>
                <a:schemeClr val="accent5"/>
              </a:solidFill>
            </a:endParaRPr>
          </a:p>
          <a:p>
            <a:r>
              <a:rPr lang="en-US" dirty="0">
                <a:solidFill>
                  <a:schemeClr val="accent5"/>
                </a:solidFill>
              </a:rPr>
              <a:t>Females were </a:t>
            </a:r>
            <a:r>
              <a:rPr lang="en-US" b="1" dirty="0">
                <a:solidFill>
                  <a:schemeClr val="accent1"/>
                </a:solidFill>
              </a:rPr>
              <a:t>1.3x</a:t>
            </a:r>
            <a:r>
              <a:rPr lang="en-US" dirty="0">
                <a:solidFill>
                  <a:schemeClr val="accent5"/>
                </a:solidFill>
              </a:rPr>
              <a:t> more likely to attempt suicide</a:t>
            </a:r>
            <a:r>
              <a:rPr lang="en-US" baseline="30000" dirty="0">
                <a:solidFill>
                  <a:schemeClr val="accent5"/>
                </a:solidFill>
              </a:rPr>
              <a:t>1</a:t>
            </a:r>
            <a:endParaRPr lang="en-US" dirty="0">
              <a:solidFill>
                <a:schemeClr val="accent5"/>
              </a:solidFill>
            </a:endParaRPr>
          </a:p>
          <a:p>
            <a:r>
              <a:rPr lang="en-US" dirty="0">
                <a:solidFill>
                  <a:schemeClr val="accent5"/>
                </a:solidFill>
              </a:rPr>
              <a:t>Populations at </a:t>
            </a:r>
            <a:r>
              <a:rPr lang="en-US" b="1" dirty="0">
                <a:solidFill>
                  <a:schemeClr val="accent1"/>
                </a:solidFill>
              </a:rPr>
              <a:t>disproportionate risk </a:t>
            </a:r>
            <a:r>
              <a:rPr lang="en-US" dirty="0">
                <a:solidFill>
                  <a:schemeClr val="accent5"/>
                </a:solidFill>
              </a:rPr>
              <a:t>of death by suicide include</a:t>
            </a:r>
            <a:r>
              <a:rPr lang="en-US" baseline="30000" dirty="0">
                <a:solidFill>
                  <a:schemeClr val="accent5"/>
                </a:solidFill>
              </a:rPr>
              <a:t>2, 3, 4</a:t>
            </a:r>
            <a:r>
              <a:rPr lang="en-US" dirty="0">
                <a:solidFill>
                  <a:schemeClr val="accent5"/>
                </a:solidFill>
              </a:rPr>
              <a:t>:</a:t>
            </a:r>
          </a:p>
          <a:p>
            <a:pPr lvl="1"/>
            <a:r>
              <a:rPr lang="en-US" dirty="0">
                <a:solidFill>
                  <a:schemeClr val="accent5"/>
                </a:solidFill>
              </a:rPr>
              <a:t>LGBTQ+, especially transgender/nonbinary</a:t>
            </a:r>
          </a:p>
          <a:p>
            <a:pPr lvl="1"/>
            <a:r>
              <a:rPr lang="en-US" dirty="0">
                <a:solidFill>
                  <a:schemeClr val="accent5"/>
                </a:solidFill>
              </a:rPr>
              <a:t>American Indian and Alaskan Native</a:t>
            </a:r>
          </a:p>
          <a:p>
            <a:pPr lvl="1"/>
            <a:r>
              <a:rPr lang="en-US" dirty="0">
                <a:solidFill>
                  <a:schemeClr val="accent5"/>
                </a:solidFill>
              </a:rPr>
              <a:t>Older adults over the age of 75</a:t>
            </a:r>
          </a:p>
          <a:p>
            <a:pPr lvl="1"/>
            <a:r>
              <a:rPr lang="en-US" dirty="0">
                <a:solidFill>
                  <a:schemeClr val="accent5"/>
                </a:solidFill>
              </a:rPr>
              <a:t>Living in rural areas</a:t>
            </a:r>
          </a:p>
          <a:p>
            <a:pPr lvl="1"/>
            <a:r>
              <a:rPr lang="en-US" dirty="0">
                <a:solidFill>
                  <a:schemeClr val="accent5"/>
                </a:solidFill>
              </a:rPr>
              <a:t>Those with disabilities</a:t>
            </a:r>
          </a:p>
          <a:p>
            <a:pPr marL="0" indent="0">
              <a:buNone/>
            </a:pPr>
            <a:endParaRPr lang="en-US" dirty="0"/>
          </a:p>
        </p:txBody>
      </p:sp>
      <p:sp>
        <p:nvSpPr>
          <p:cNvPr id="5" name="Text Placeholder 4">
            <a:extLst>
              <a:ext uri="{FF2B5EF4-FFF2-40B4-BE49-F238E27FC236}">
                <a16:creationId xmlns:a16="http://schemas.microsoft.com/office/drawing/2014/main" id="{0933E76B-1042-E07F-C910-0523A4A5470B}"/>
              </a:ext>
            </a:extLst>
          </p:cNvPr>
          <p:cNvSpPr>
            <a:spLocks noGrp="1"/>
          </p:cNvSpPr>
          <p:nvPr>
            <p:ph type="body" sz="quarter" idx="3"/>
          </p:nvPr>
        </p:nvSpPr>
        <p:spPr/>
        <p:txBody>
          <a:bodyPr/>
          <a:lstStyle/>
          <a:p>
            <a:r>
              <a:rPr lang="en-US" dirty="0"/>
              <a:t>Military and Veterans</a:t>
            </a:r>
          </a:p>
        </p:txBody>
      </p:sp>
      <p:sp>
        <p:nvSpPr>
          <p:cNvPr id="6" name="Content Placeholder 5">
            <a:extLst>
              <a:ext uri="{FF2B5EF4-FFF2-40B4-BE49-F238E27FC236}">
                <a16:creationId xmlns:a16="http://schemas.microsoft.com/office/drawing/2014/main" id="{28F7EC01-A511-33F5-7E0B-CD45F69FCC69}"/>
              </a:ext>
            </a:extLst>
          </p:cNvPr>
          <p:cNvSpPr>
            <a:spLocks noGrp="1"/>
          </p:cNvSpPr>
          <p:nvPr>
            <p:ph sz="quarter" idx="4"/>
          </p:nvPr>
        </p:nvSpPr>
        <p:spPr>
          <a:xfrm>
            <a:off x="6217709" y="2926052"/>
            <a:ext cx="5393100" cy="3274723"/>
          </a:xfrm>
        </p:spPr>
        <p:txBody>
          <a:bodyPr>
            <a:normAutofit fontScale="85000" lnSpcReduction="20000"/>
          </a:bodyPr>
          <a:lstStyle/>
          <a:p>
            <a:r>
              <a:rPr lang="en-US" b="1" dirty="0">
                <a:solidFill>
                  <a:schemeClr val="accent1"/>
                </a:solidFill>
              </a:rPr>
              <a:t>2</a:t>
            </a:r>
            <a:r>
              <a:rPr lang="en-US" b="1" baseline="30000" dirty="0">
                <a:solidFill>
                  <a:schemeClr val="accent1"/>
                </a:solidFill>
              </a:rPr>
              <a:t>nd</a:t>
            </a:r>
            <a:r>
              <a:rPr lang="en-US" b="1" dirty="0">
                <a:solidFill>
                  <a:schemeClr val="accent1"/>
                </a:solidFill>
              </a:rPr>
              <a:t> leading </a:t>
            </a:r>
            <a:r>
              <a:rPr lang="en-US" dirty="0">
                <a:solidFill>
                  <a:schemeClr val="accent5"/>
                </a:solidFill>
              </a:rPr>
              <a:t>cause of death in US military populations </a:t>
            </a:r>
            <a:r>
              <a:rPr lang="en-US" baseline="30000" dirty="0">
                <a:solidFill>
                  <a:schemeClr val="accent5"/>
                </a:solidFill>
              </a:rPr>
              <a:t>5</a:t>
            </a:r>
            <a:endParaRPr lang="en-US" dirty="0">
              <a:solidFill>
                <a:schemeClr val="accent5"/>
              </a:solidFill>
            </a:endParaRPr>
          </a:p>
          <a:p>
            <a:r>
              <a:rPr lang="en-US" dirty="0">
                <a:solidFill>
                  <a:schemeClr val="accent5"/>
                </a:solidFill>
              </a:rPr>
              <a:t>Suicide rate is </a:t>
            </a:r>
            <a:r>
              <a:rPr lang="en-US" b="1" dirty="0">
                <a:solidFill>
                  <a:schemeClr val="accent1"/>
                </a:solidFill>
              </a:rPr>
              <a:t>1.2x higher </a:t>
            </a:r>
            <a:r>
              <a:rPr lang="en-US" dirty="0">
                <a:solidFill>
                  <a:schemeClr val="accent5"/>
                </a:solidFill>
              </a:rPr>
              <a:t>for veterans than non-veterans </a:t>
            </a:r>
            <a:r>
              <a:rPr lang="en-US" baseline="30000" dirty="0">
                <a:solidFill>
                  <a:schemeClr val="accent5"/>
                </a:solidFill>
              </a:rPr>
              <a:t>6</a:t>
            </a:r>
            <a:endParaRPr lang="en-US" dirty="0">
              <a:solidFill>
                <a:schemeClr val="accent5"/>
              </a:solidFill>
            </a:endParaRPr>
          </a:p>
          <a:p>
            <a:r>
              <a:rPr lang="en-US" dirty="0">
                <a:solidFill>
                  <a:schemeClr val="accent5"/>
                </a:solidFill>
              </a:rPr>
              <a:t>Among Active Duty populations, suicide deaths primarily occur among </a:t>
            </a:r>
            <a:r>
              <a:rPr lang="en-US" b="1" dirty="0">
                <a:solidFill>
                  <a:schemeClr val="accent1"/>
                </a:solidFill>
              </a:rPr>
              <a:t>enlisted white men, under 30 years old </a:t>
            </a:r>
            <a:r>
              <a:rPr lang="en-US" baseline="30000" dirty="0">
                <a:solidFill>
                  <a:schemeClr val="accent5"/>
                </a:solidFill>
              </a:rPr>
              <a:t>7</a:t>
            </a:r>
            <a:endParaRPr lang="en-US" dirty="0">
              <a:solidFill>
                <a:schemeClr val="accent5"/>
              </a:solidFill>
            </a:endParaRPr>
          </a:p>
          <a:p>
            <a:r>
              <a:rPr lang="en-US" dirty="0">
                <a:solidFill>
                  <a:schemeClr val="accent5"/>
                </a:solidFill>
              </a:rPr>
              <a:t>Firearms are the means of suicide for approximately </a:t>
            </a:r>
            <a:r>
              <a:rPr lang="en-US" b="1" dirty="0">
                <a:solidFill>
                  <a:schemeClr val="accent1"/>
                </a:solidFill>
              </a:rPr>
              <a:t>2 in 3 Active Duty/Reserve/National Guard military </a:t>
            </a:r>
            <a:r>
              <a:rPr lang="en-US" dirty="0">
                <a:solidFill>
                  <a:schemeClr val="accent5"/>
                </a:solidFill>
              </a:rPr>
              <a:t>and </a:t>
            </a:r>
            <a:r>
              <a:rPr lang="en-US" b="1" dirty="0">
                <a:solidFill>
                  <a:schemeClr val="accent1"/>
                </a:solidFill>
              </a:rPr>
              <a:t>3 in 4 veteran suicide deaths </a:t>
            </a:r>
            <a:r>
              <a:rPr lang="en-US" baseline="30000" dirty="0">
                <a:solidFill>
                  <a:schemeClr val="accent5"/>
                </a:solidFill>
              </a:rPr>
              <a:t>6, 7</a:t>
            </a:r>
            <a:endParaRPr lang="en-US" dirty="0">
              <a:solidFill>
                <a:schemeClr val="accent5"/>
              </a:solidFill>
            </a:endParaRPr>
          </a:p>
          <a:p>
            <a:r>
              <a:rPr lang="en-US" dirty="0">
                <a:solidFill>
                  <a:schemeClr val="tx1"/>
                </a:solidFill>
              </a:rPr>
              <a:t>Active Duty and post-9/11 war veterans die by suicide at </a:t>
            </a:r>
            <a:r>
              <a:rPr lang="en-US" b="1" dirty="0">
                <a:solidFill>
                  <a:schemeClr val="accent1"/>
                </a:solidFill>
              </a:rPr>
              <a:t>4x more than in combat</a:t>
            </a:r>
            <a:r>
              <a:rPr lang="en-US" baseline="30000" dirty="0">
                <a:solidFill>
                  <a:schemeClr val="accent2"/>
                </a:solidFill>
              </a:rPr>
              <a:t>8</a:t>
            </a:r>
            <a:r>
              <a:rPr lang="en-US" b="1" dirty="0">
                <a:solidFill>
                  <a:schemeClr val="accent1"/>
                </a:solidFill>
              </a:rPr>
              <a:t> </a:t>
            </a:r>
          </a:p>
        </p:txBody>
      </p:sp>
    </p:spTree>
    <p:extLst>
      <p:ext uri="{BB962C8B-B14F-4D97-AF65-F5344CB8AC3E}">
        <p14:creationId xmlns:p14="http://schemas.microsoft.com/office/powerpoint/2010/main" val="13069604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0CDE0C-F027-ADBB-B554-20D049DADF41}"/>
              </a:ext>
            </a:extLst>
          </p:cNvPr>
          <p:cNvSpPr>
            <a:spLocks noGrp="1"/>
          </p:cNvSpPr>
          <p:nvPr>
            <p:ph type="title"/>
          </p:nvPr>
        </p:nvSpPr>
        <p:spPr/>
        <p:txBody>
          <a:bodyPr/>
          <a:lstStyle/>
          <a:p>
            <a:r>
              <a:rPr lang="en-US" dirty="0"/>
              <a:t>Poll:  True or False</a:t>
            </a:r>
          </a:p>
        </p:txBody>
      </p:sp>
      <p:graphicFrame>
        <p:nvGraphicFramePr>
          <p:cNvPr id="4" name="Content Placeholder 3">
            <a:extLst>
              <a:ext uri="{FF2B5EF4-FFF2-40B4-BE49-F238E27FC236}">
                <a16:creationId xmlns:a16="http://schemas.microsoft.com/office/drawing/2014/main" id="{1913EC39-6F4D-CAB3-A34B-C839921EC632}"/>
              </a:ext>
            </a:extLst>
          </p:cNvPr>
          <p:cNvGraphicFramePr>
            <a:graphicFrameLocks noGrp="1"/>
          </p:cNvGraphicFramePr>
          <p:nvPr>
            <p:ph idx="1"/>
            <p:extLst>
              <p:ext uri="{D42A27DB-BD31-4B8C-83A1-F6EECF244321}">
                <p14:modId xmlns:p14="http://schemas.microsoft.com/office/powerpoint/2010/main" val="259204695"/>
              </p:ext>
            </p:extLst>
          </p:nvPr>
        </p:nvGraphicFramePr>
        <p:xfrm>
          <a:off x="580858" y="2477606"/>
          <a:ext cx="11029950" cy="36782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7327955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9" name="Rectangle 3078">
            <a:extLst>
              <a:ext uri="{FF2B5EF4-FFF2-40B4-BE49-F238E27FC236}">
                <a16:creationId xmlns:a16="http://schemas.microsoft.com/office/drawing/2014/main" id="{2928117C-9446-4E7F-AE62-95E0F6DB5B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081" name="Rectangle 3080">
            <a:extLst>
              <a:ext uri="{FF2B5EF4-FFF2-40B4-BE49-F238E27FC236}">
                <a16:creationId xmlns:a16="http://schemas.microsoft.com/office/drawing/2014/main" id="{84D30AFB-4D71-48B0-AA00-28EE92363A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083" name="Rectangle 3082">
            <a:extLst>
              <a:ext uri="{FF2B5EF4-FFF2-40B4-BE49-F238E27FC236}">
                <a16:creationId xmlns:a16="http://schemas.microsoft.com/office/drawing/2014/main" id="{96A0B76F-8010-4C62-B4B6-C5FC438C05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085" name="Rectangle 3084">
            <a:extLst>
              <a:ext uri="{FF2B5EF4-FFF2-40B4-BE49-F238E27FC236}">
                <a16:creationId xmlns:a16="http://schemas.microsoft.com/office/drawing/2014/main" id="{B36BEBD5-A373-4C8C-8C06-CD8007E22F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useBgFill="1">
        <p:nvSpPr>
          <p:cNvPr id="3087" name="Rectangle 3086">
            <a:extLst>
              <a:ext uri="{FF2B5EF4-FFF2-40B4-BE49-F238E27FC236}">
                <a16:creationId xmlns:a16="http://schemas.microsoft.com/office/drawing/2014/main" id="{42AC7AAA-F039-4011-98DE-17464A67B2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BD9DF9C-2394-94F1-0722-51F8EE468165}"/>
              </a:ext>
            </a:extLst>
          </p:cNvPr>
          <p:cNvSpPr>
            <a:spLocks noGrp="1"/>
          </p:cNvSpPr>
          <p:nvPr>
            <p:ph type="title"/>
          </p:nvPr>
        </p:nvSpPr>
        <p:spPr>
          <a:xfrm>
            <a:off x="581192" y="702156"/>
            <a:ext cx="7225075" cy="1013800"/>
          </a:xfrm>
        </p:spPr>
        <p:txBody>
          <a:bodyPr vert="horz" lIns="91440" tIns="45720" rIns="91440" bIns="45720" rtlCol="0" anchor="b">
            <a:normAutofit/>
          </a:bodyPr>
          <a:lstStyle/>
          <a:p>
            <a:r>
              <a:rPr lang="en-US">
                <a:solidFill>
                  <a:schemeClr val="accent1"/>
                </a:solidFill>
              </a:rPr>
              <a:t>Assumptions About Clients</a:t>
            </a:r>
          </a:p>
        </p:txBody>
      </p:sp>
      <p:grpSp>
        <p:nvGrpSpPr>
          <p:cNvPr id="3089" name="Group 3088">
            <a:extLst>
              <a:ext uri="{FF2B5EF4-FFF2-40B4-BE49-F238E27FC236}">
                <a16:creationId xmlns:a16="http://schemas.microsoft.com/office/drawing/2014/main" id="{85EBB90B-3A54-4B2B-9FA6-7B47E1075FE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46534" y="453643"/>
            <a:ext cx="11298933" cy="98554"/>
            <a:chOff x="446534" y="453643"/>
            <a:chExt cx="11298933" cy="98554"/>
          </a:xfrm>
        </p:grpSpPr>
        <p:sp>
          <p:nvSpPr>
            <p:cNvPr id="3090" name="Rectangle 3089">
              <a:extLst>
                <a:ext uri="{FF2B5EF4-FFF2-40B4-BE49-F238E27FC236}">
                  <a16:creationId xmlns:a16="http://schemas.microsoft.com/office/drawing/2014/main" id="{E04116F5-E398-4593-B279-7099177A09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102" name="Rectangle 3090">
              <a:extLst>
                <a:ext uri="{FF2B5EF4-FFF2-40B4-BE49-F238E27FC236}">
                  <a16:creationId xmlns:a16="http://schemas.microsoft.com/office/drawing/2014/main" id="{DC1AD6AE-28AC-4C67-A749-1BC18D86C3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092" name="Rectangle 3091">
              <a:extLst>
                <a:ext uri="{FF2B5EF4-FFF2-40B4-BE49-F238E27FC236}">
                  <a16:creationId xmlns:a16="http://schemas.microsoft.com/office/drawing/2014/main" id="{D122DC0F-D6EF-4A88-9742-855D48E4E2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3" name="Content Placeholder 2">
            <a:extLst>
              <a:ext uri="{FF2B5EF4-FFF2-40B4-BE49-F238E27FC236}">
                <a16:creationId xmlns:a16="http://schemas.microsoft.com/office/drawing/2014/main" id="{C050A31D-C029-AC46-CD81-7762D9954D5D}"/>
              </a:ext>
            </a:extLst>
          </p:cNvPr>
          <p:cNvSpPr>
            <a:spLocks noGrp="1"/>
          </p:cNvSpPr>
          <p:nvPr>
            <p:ph sz="half" idx="1"/>
          </p:nvPr>
        </p:nvSpPr>
        <p:spPr>
          <a:xfrm>
            <a:off x="581194" y="1896533"/>
            <a:ext cx="7225074" cy="3962266"/>
          </a:xfrm>
        </p:spPr>
        <p:txBody>
          <a:bodyPr vert="horz" lIns="91440" tIns="45720" rIns="91440" bIns="45720" rtlCol="0" anchor="ctr">
            <a:normAutofit/>
          </a:bodyPr>
          <a:lstStyle/>
          <a:p>
            <a:pPr marL="514350" indent="-514350" fontAlgn="base"/>
            <a:r>
              <a:rPr lang="en-US" dirty="0">
                <a:solidFill>
                  <a:schemeClr val="accent5"/>
                </a:solidFill>
              </a:rPr>
              <a:t>Clients who contemplate suicide are in intense psychological and emotional pain</a:t>
            </a:r>
          </a:p>
          <a:p>
            <a:pPr marL="514350" indent="-514350" fontAlgn="base"/>
            <a:r>
              <a:rPr lang="en-US" dirty="0">
                <a:solidFill>
                  <a:schemeClr val="accent5"/>
                </a:solidFill>
              </a:rPr>
              <a:t>Suicide is an attempt at problem solving an intensely emotional situation that feels impossible </a:t>
            </a:r>
            <a:r>
              <a:rPr lang="en-US" b="1" dirty="0">
                <a:solidFill>
                  <a:schemeClr val="accent5"/>
                </a:solidFill>
              </a:rPr>
              <a:t>to solve, tolerate, or escape.</a:t>
            </a:r>
            <a:endParaRPr lang="en-US" dirty="0">
              <a:solidFill>
                <a:schemeClr val="accent5"/>
              </a:solidFill>
            </a:endParaRPr>
          </a:p>
          <a:p>
            <a:pPr marL="514350" indent="-514350" fontAlgn="base"/>
            <a:r>
              <a:rPr lang="en-US" dirty="0">
                <a:solidFill>
                  <a:schemeClr val="accent5"/>
                </a:solidFill>
              </a:rPr>
              <a:t>Clients want to improve</a:t>
            </a:r>
          </a:p>
          <a:p>
            <a:pPr marL="514350" indent="-514350" fontAlgn="base"/>
            <a:r>
              <a:rPr lang="en-US" dirty="0">
                <a:solidFill>
                  <a:schemeClr val="accent5"/>
                </a:solidFill>
              </a:rPr>
              <a:t>Clients are doing the best the can, given both their history and their current resources at any given point in time</a:t>
            </a:r>
          </a:p>
          <a:p>
            <a:pPr marL="514350" indent="-514350" fontAlgn="base"/>
            <a:r>
              <a:rPr lang="en-US" dirty="0">
                <a:solidFill>
                  <a:schemeClr val="accent5"/>
                </a:solidFill>
              </a:rPr>
              <a:t>And they will need more internal and external resources in order to do the hard work of experiencing change</a:t>
            </a:r>
          </a:p>
        </p:txBody>
      </p:sp>
      <p:pic>
        <p:nvPicPr>
          <p:cNvPr id="3074" name="Picture 2" descr="11,841,378 Reflection Images, Stock Photos &amp; Vectors | Shutterstock">
            <a:extLst>
              <a:ext uri="{FF2B5EF4-FFF2-40B4-BE49-F238E27FC236}">
                <a16:creationId xmlns:a16="http://schemas.microsoft.com/office/drawing/2014/main" id="{1DA98BCF-4CFA-5979-3FD1-D0CB9FE0DFD8}"/>
              </a:ext>
            </a:extLst>
          </p:cNvPr>
          <p:cNvPicPr>
            <a:picLocks noGrp="1" noChangeAspect="1" noChangeArrowheads="1"/>
          </p:cNvPicPr>
          <p:nvPr>
            <p:ph sz="half" idx="2"/>
          </p:nvPr>
        </p:nvPicPr>
        <p:blipFill rotWithShape="1">
          <a:blip r:embed="rId3">
            <a:extLst>
              <a:ext uri="{28A0092B-C50C-407E-A947-70E740481C1C}">
                <a14:useLocalDpi xmlns:a14="http://schemas.microsoft.com/office/drawing/2010/main" val="0"/>
              </a:ext>
            </a:extLst>
          </a:blip>
          <a:srcRect l="28708" r="25487" b="8914"/>
          <a:stretch/>
        </p:blipFill>
        <p:spPr bwMode="auto">
          <a:xfrm>
            <a:off x="8042147" y="600075"/>
            <a:ext cx="3695828" cy="53750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762151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03" name="Rectangle 4102">
            <a:extLst>
              <a:ext uri="{FF2B5EF4-FFF2-40B4-BE49-F238E27FC236}">
                <a16:creationId xmlns:a16="http://schemas.microsoft.com/office/drawing/2014/main" id="{DB691D59-8F51-4DD8-AD41-D568D29B08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4105" name="Rectangle 4104">
            <a:extLst>
              <a:ext uri="{FF2B5EF4-FFF2-40B4-BE49-F238E27FC236}">
                <a16:creationId xmlns:a16="http://schemas.microsoft.com/office/drawing/2014/main" id="{204AEF18-0627-48F3-9B3D-F7E8F050B1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4107" name="Rectangle 4106">
            <a:extLst>
              <a:ext uri="{FF2B5EF4-FFF2-40B4-BE49-F238E27FC236}">
                <a16:creationId xmlns:a16="http://schemas.microsoft.com/office/drawing/2014/main" id="{CEAEE08A-C572-438F-9753-B0D527A515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4109" name="Rectangle 4108">
            <a:extLst>
              <a:ext uri="{FF2B5EF4-FFF2-40B4-BE49-F238E27FC236}">
                <a16:creationId xmlns:a16="http://schemas.microsoft.com/office/drawing/2014/main" id="{993F09C6-4F57-4B05-9592-E253D8BC62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4111" name="Rectangle 4110">
            <a:extLst>
              <a:ext uri="{FF2B5EF4-FFF2-40B4-BE49-F238E27FC236}">
                <a16:creationId xmlns:a16="http://schemas.microsoft.com/office/drawing/2014/main" id="{879A26B8-6C4E-452B-ADD3-ED324A7AB7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13" name="Rectangle 4112">
            <a:extLst>
              <a:ext uri="{FF2B5EF4-FFF2-40B4-BE49-F238E27FC236}">
                <a16:creationId xmlns:a16="http://schemas.microsoft.com/office/drawing/2014/main" id="{9B4167E1-E2B0-4192-8DA2-6967DDFF87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2377" y="614407"/>
            <a:ext cx="5609967" cy="561177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8B9A9DD9-0B52-D3A4-D758-A8E1FAC5D85C}"/>
              </a:ext>
            </a:extLst>
          </p:cNvPr>
          <p:cNvSpPr>
            <a:spLocks noGrp="1"/>
          </p:cNvSpPr>
          <p:nvPr>
            <p:ph type="title"/>
          </p:nvPr>
        </p:nvSpPr>
        <p:spPr>
          <a:xfrm>
            <a:off x="762121" y="960723"/>
            <a:ext cx="4968489" cy="1013800"/>
          </a:xfrm>
        </p:spPr>
        <p:txBody>
          <a:bodyPr vert="horz" lIns="91440" tIns="45720" rIns="91440" bIns="45720" rtlCol="0" anchor="b">
            <a:normAutofit/>
          </a:bodyPr>
          <a:lstStyle/>
          <a:p>
            <a:r>
              <a:rPr lang="en-US">
                <a:solidFill>
                  <a:srgbClr val="FFFFFF"/>
                </a:solidFill>
              </a:rPr>
              <a:t>Assumptions About Helping Professionals</a:t>
            </a:r>
          </a:p>
        </p:txBody>
      </p:sp>
      <p:sp>
        <p:nvSpPr>
          <p:cNvPr id="4115" name="Rectangle 4114">
            <a:extLst>
              <a:ext uri="{FF2B5EF4-FFF2-40B4-BE49-F238E27FC236}">
                <a16:creationId xmlns:a16="http://schemas.microsoft.com/office/drawing/2014/main" id="{D03E4FEE-2E6A-44AB-B6BA-C1AD0CD6D9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560581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4117" name="Rectangle 4116">
            <a:extLst>
              <a:ext uri="{FF2B5EF4-FFF2-40B4-BE49-F238E27FC236}">
                <a16:creationId xmlns:a16="http://schemas.microsoft.com/office/drawing/2014/main" id="{0817EB59-13B3-43DA-9B91-A7CC174A60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44318" y="457200"/>
            <a:ext cx="5600007"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 name="Content Placeholder 2">
            <a:extLst>
              <a:ext uri="{FF2B5EF4-FFF2-40B4-BE49-F238E27FC236}">
                <a16:creationId xmlns:a16="http://schemas.microsoft.com/office/drawing/2014/main" id="{D9B4F3BD-4AEB-42BC-79B8-C23A501D039E}"/>
              </a:ext>
            </a:extLst>
          </p:cNvPr>
          <p:cNvSpPr>
            <a:spLocks noGrp="1"/>
          </p:cNvSpPr>
          <p:nvPr>
            <p:ph sz="half" idx="1"/>
          </p:nvPr>
        </p:nvSpPr>
        <p:spPr>
          <a:xfrm>
            <a:off x="783387" y="2254102"/>
            <a:ext cx="4947221" cy="3650344"/>
          </a:xfrm>
        </p:spPr>
        <p:txBody>
          <a:bodyPr vert="horz" lIns="91440" tIns="45720" rIns="91440" bIns="45720" rtlCol="0" anchor="ctr">
            <a:normAutofit/>
          </a:bodyPr>
          <a:lstStyle/>
          <a:p>
            <a:pPr marL="514350" indent="-514350" fontAlgn="base"/>
            <a:r>
              <a:rPr lang="en-US">
                <a:solidFill>
                  <a:srgbClr val="FFFFFF"/>
                </a:solidFill>
              </a:rPr>
              <a:t>Under optimal circumstances, helping professionals can </a:t>
            </a:r>
            <a:r>
              <a:rPr lang="en-US" b="1">
                <a:solidFill>
                  <a:srgbClr val="FFFFFF"/>
                </a:solidFill>
              </a:rPr>
              <a:t>only</a:t>
            </a:r>
            <a:r>
              <a:rPr lang="en-US">
                <a:solidFill>
                  <a:srgbClr val="FFFFFF"/>
                </a:solidFill>
              </a:rPr>
              <a:t> </a:t>
            </a:r>
            <a:r>
              <a:rPr lang="en-US" b="1">
                <a:solidFill>
                  <a:srgbClr val="FFFFFF"/>
                </a:solidFill>
              </a:rPr>
              <a:t>influence</a:t>
            </a:r>
            <a:r>
              <a:rPr lang="en-US">
                <a:solidFill>
                  <a:srgbClr val="FFFFFF"/>
                </a:solidFill>
              </a:rPr>
              <a:t>, not control, client suicide.​</a:t>
            </a:r>
          </a:p>
          <a:p>
            <a:pPr marL="514350" indent="-514350" fontAlgn="base"/>
            <a:r>
              <a:rPr lang="en-US">
                <a:solidFill>
                  <a:srgbClr val="FFFFFF"/>
                </a:solidFill>
              </a:rPr>
              <a:t>Because we cannot control outcomes, we need to consider consistent and evidence-based approaches to care</a:t>
            </a:r>
          </a:p>
          <a:p>
            <a:pPr marL="514350" indent="-514350" fontAlgn="base"/>
            <a:r>
              <a:rPr lang="en-US">
                <a:solidFill>
                  <a:srgbClr val="FFFFFF"/>
                </a:solidFill>
              </a:rPr>
              <a:t>Recognizing our limited control helps us better manage risk effectively</a:t>
            </a:r>
          </a:p>
          <a:p>
            <a:pPr marL="514350" indent="-514350" fontAlgn="base"/>
            <a:r>
              <a:rPr lang="en-US">
                <a:solidFill>
                  <a:srgbClr val="FFFFFF"/>
                </a:solidFill>
              </a:rPr>
              <a:t>Like clients, we are doing the best we can.  And need to actively work to do even better.​</a:t>
            </a:r>
          </a:p>
          <a:p>
            <a:endParaRPr lang="en-US">
              <a:solidFill>
                <a:srgbClr val="FFFFFF"/>
              </a:solidFill>
            </a:endParaRPr>
          </a:p>
        </p:txBody>
      </p:sp>
      <p:pic>
        <p:nvPicPr>
          <p:cNvPr id="4098" name="Picture 2" descr="Listening Images – Browse 1,752,564 Stock Photos, Vectors, and Video |  Adobe Stock">
            <a:extLst>
              <a:ext uri="{FF2B5EF4-FFF2-40B4-BE49-F238E27FC236}">
                <a16:creationId xmlns:a16="http://schemas.microsoft.com/office/drawing/2014/main" id="{25D6EF67-06B2-47E6-0E25-EF6C94E1CB33}"/>
              </a:ext>
            </a:extLst>
          </p:cNvPr>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tretch>
            <a:fillRect/>
          </a:stretch>
        </p:blipFill>
        <p:spPr bwMode="auto">
          <a:xfrm>
            <a:off x="6468084" y="1780662"/>
            <a:ext cx="4952475" cy="33057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1158725"/>
      </p:ext>
    </p:extLst>
  </p:cSld>
  <p:clrMapOvr>
    <a:overrideClrMapping bg1="dk1" tx1="lt1" bg2="dk2" tx2="lt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E9AA9F65-94B8-41A5-A7FF-23D2CFB116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0" name="Rectangle 9">
            <a:extLst>
              <a:ext uri="{FF2B5EF4-FFF2-40B4-BE49-F238E27FC236}">
                <a16:creationId xmlns:a16="http://schemas.microsoft.com/office/drawing/2014/main" id="{7E8B0F8E-3F6C-4541-B9C1-774D80A088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2" name="Rectangle 11">
            <a:extLst>
              <a:ext uri="{FF2B5EF4-FFF2-40B4-BE49-F238E27FC236}">
                <a16:creationId xmlns:a16="http://schemas.microsoft.com/office/drawing/2014/main" id="{7A45F5BC-32D1-41CD-B270-C46F18CA1A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4" name="Rectangle 13">
            <a:extLst>
              <a:ext uri="{FF2B5EF4-FFF2-40B4-BE49-F238E27FC236}">
                <a16:creationId xmlns:a16="http://schemas.microsoft.com/office/drawing/2014/main" id="{CE57EE13-72B0-4FFA-ACE1-EBDE89340E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6" name="Rectangle 15">
            <a:extLst>
              <a:ext uri="{FF2B5EF4-FFF2-40B4-BE49-F238E27FC236}">
                <a16:creationId xmlns:a16="http://schemas.microsoft.com/office/drawing/2014/main" id="{328C565D-A991-4381-AC37-76A58A4A12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9B0B64C-ADC1-428B-7954-ED89DCA6386F}"/>
              </a:ext>
            </a:extLst>
          </p:cNvPr>
          <p:cNvSpPr>
            <a:spLocks noGrp="1"/>
          </p:cNvSpPr>
          <p:nvPr>
            <p:ph type="title"/>
          </p:nvPr>
        </p:nvSpPr>
        <p:spPr>
          <a:xfrm>
            <a:off x="4449960" y="1507414"/>
            <a:ext cx="7295507" cy="3703320"/>
          </a:xfrm>
        </p:spPr>
        <p:txBody>
          <a:bodyPr vert="horz" lIns="91440" tIns="45720" rIns="91440" bIns="45720" rtlCol="0" anchor="ctr">
            <a:normAutofit/>
          </a:bodyPr>
          <a:lstStyle/>
          <a:p>
            <a:r>
              <a:rPr lang="en-US" sz="4800" dirty="0">
                <a:solidFill>
                  <a:schemeClr val="accent1"/>
                </a:solidFill>
              </a:rPr>
              <a:t>Discussion</a:t>
            </a:r>
          </a:p>
        </p:txBody>
      </p:sp>
      <p:sp>
        <p:nvSpPr>
          <p:cNvPr id="3" name="Content Placeholder 2">
            <a:extLst>
              <a:ext uri="{FF2B5EF4-FFF2-40B4-BE49-F238E27FC236}">
                <a16:creationId xmlns:a16="http://schemas.microsoft.com/office/drawing/2014/main" id="{68633181-C17D-4D4D-9EC9-59E5CC9F8BB8}"/>
              </a:ext>
            </a:extLst>
          </p:cNvPr>
          <p:cNvSpPr>
            <a:spLocks noGrp="1"/>
          </p:cNvSpPr>
          <p:nvPr>
            <p:ph idx="1"/>
          </p:nvPr>
        </p:nvSpPr>
        <p:spPr>
          <a:xfrm>
            <a:off x="444342" y="1507414"/>
            <a:ext cx="3330781" cy="3703320"/>
          </a:xfrm>
          <a:ln w="57150">
            <a:noFill/>
          </a:ln>
        </p:spPr>
        <p:txBody>
          <a:bodyPr vert="horz" lIns="91440" tIns="45720" rIns="91440" bIns="45720" rtlCol="0" anchor="ctr">
            <a:normAutofit/>
          </a:bodyPr>
          <a:lstStyle/>
          <a:p>
            <a:pPr marL="0" indent="0" algn="r">
              <a:buNone/>
            </a:pPr>
            <a:r>
              <a:rPr lang="en-US" sz="2000" cap="all" dirty="0">
                <a:solidFill>
                  <a:schemeClr val="accent2"/>
                </a:solidFill>
              </a:rPr>
              <a:t>What makes you nervous about directly assessing for suicide risk with Veterans?</a:t>
            </a:r>
          </a:p>
        </p:txBody>
      </p:sp>
      <p:sp>
        <p:nvSpPr>
          <p:cNvPr id="18" name="Rectangle 17">
            <a:extLst>
              <a:ext uri="{FF2B5EF4-FFF2-40B4-BE49-F238E27FC236}">
                <a16:creationId xmlns:a16="http://schemas.microsoft.com/office/drawing/2014/main" id="{B7180431-F4DE-415D-BCBB-9316423C37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3642"/>
            <a:ext cx="11298933" cy="512708"/>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0" name="Rectangle 19">
            <a:extLst>
              <a:ext uri="{FF2B5EF4-FFF2-40B4-BE49-F238E27FC236}">
                <a16:creationId xmlns:a16="http://schemas.microsoft.com/office/drawing/2014/main" id="{EEABD997-5EF9-4E9B-AFBB-F6DFAAF3AD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V="1">
            <a:off x="2209064" y="3329711"/>
            <a:ext cx="3703320" cy="58726"/>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2" name="Rectangle 21">
            <a:extLst>
              <a:ext uri="{FF2B5EF4-FFF2-40B4-BE49-F238E27FC236}">
                <a16:creationId xmlns:a16="http://schemas.microsoft.com/office/drawing/2014/main" id="{E9AB5EE6-A047-4B18-B998-D46DF3CC36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5878019"/>
            <a:ext cx="11298933" cy="512708"/>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17912036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547AA6-906C-7A8F-A2A4-98B571D166AC}"/>
              </a:ext>
            </a:extLst>
          </p:cNvPr>
          <p:cNvSpPr>
            <a:spLocks noGrp="1"/>
          </p:cNvSpPr>
          <p:nvPr>
            <p:ph type="title"/>
          </p:nvPr>
        </p:nvSpPr>
        <p:spPr/>
        <p:txBody>
          <a:bodyPr>
            <a:normAutofit/>
          </a:bodyPr>
          <a:lstStyle/>
          <a:p>
            <a:r>
              <a:rPr lang="en-US" dirty="0"/>
              <a:t>Why should we  Assess everyone </a:t>
            </a:r>
            <a:br>
              <a:rPr lang="en-US" dirty="0"/>
            </a:br>
            <a:r>
              <a:rPr lang="en-US" dirty="0"/>
              <a:t>for suicide Risk?</a:t>
            </a:r>
          </a:p>
        </p:txBody>
      </p:sp>
      <p:graphicFrame>
        <p:nvGraphicFramePr>
          <p:cNvPr id="4" name="Content Placeholder 3">
            <a:extLst>
              <a:ext uri="{FF2B5EF4-FFF2-40B4-BE49-F238E27FC236}">
                <a16:creationId xmlns:a16="http://schemas.microsoft.com/office/drawing/2014/main" id="{86D089BB-3A89-C1AC-48D8-8BE6872D11DB}"/>
              </a:ext>
            </a:extLst>
          </p:cNvPr>
          <p:cNvGraphicFramePr>
            <a:graphicFrameLocks noGrp="1"/>
          </p:cNvGraphicFramePr>
          <p:nvPr>
            <p:ph idx="1"/>
            <p:extLst>
              <p:ext uri="{D42A27DB-BD31-4B8C-83A1-F6EECF244321}">
                <p14:modId xmlns:p14="http://schemas.microsoft.com/office/powerpoint/2010/main" val="56755655"/>
              </p:ext>
            </p:extLst>
          </p:nvPr>
        </p:nvGraphicFramePr>
        <p:xfrm>
          <a:off x="1370534" y="2477541"/>
          <a:ext cx="9450931" cy="367830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320933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theme/theme1.xml><?xml version="1.0" encoding="utf-8"?>
<a:theme xmlns:a="http://schemas.openxmlformats.org/drawingml/2006/main" name="Dividend">
  <a:themeElements>
    <a:clrScheme name="CVN Colors">
      <a:dk1>
        <a:srgbClr val="00001E"/>
      </a:dk1>
      <a:lt1>
        <a:srgbClr val="FFFFFF"/>
      </a:lt1>
      <a:dk2>
        <a:srgbClr val="B6B7B6"/>
      </a:dk2>
      <a:lt2>
        <a:srgbClr val="EBEBEB"/>
      </a:lt2>
      <a:accent1>
        <a:srgbClr val="D11241"/>
      </a:accent1>
      <a:accent2>
        <a:srgbClr val="002C61"/>
      </a:accent2>
      <a:accent3>
        <a:srgbClr val="FFFFFF"/>
      </a:accent3>
      <a:accent4>
        <a:srgbClr val="828282"/>
      </a:accent4>
      <a:accent5>
        <a:srgbClr val="00002C"/>
      </a:accent5>
      <a:accent6>
        <a:srgbClr val="40619D"/>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C21699FF-00E4-43C8-BBCC-D7E5536C371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Dividend</Template>
  <TotalTime>1578</TotalTime>
  <Words>2291</Words>
  <Application>Microsoft Office PowerPoint</Application>
  <PresentationFormat>Widescreen</PresentationFormat>
  <Paragraphs>229</Paragraphs>
  <Slides>19</Slides>
  <Notes>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Calibri</vt:lpstr>
      <vt:lpstr>Gill Sans MT</vt:lpstr>
      <vt:lpstr>Wingdings 2</vt:lpstr>
      <vt:lpstr>Dividend</vt:lpstr>
      <vt:lpstr>The Role of risk assessment in suicide prevention for veterans</vt:lpstr>
      <vt:lpstr>Agenda and Objectives</vt:lpstr>
      <vt:lpstr>The Words We Use Matter</vt:lpstr>
      <vt:lpstr>Suicide statistics</vt:lpstr>
      <vt:lpstr>Poll:  True or False</vt:lpstr>
      <vt:lpstr>Assumptions About Clients</vt:lpstr>
      <vt:lpstr>Assumptions About Helping Professionals</vt:lpstr>
      <vt:lpstr>Discussion</vt:lpstr>
      <vt:lpstr>Why should we  Assess everyone  for suicide Risk?</vt:lpstr>
      <vt:lpstr>Risks, Signs, and Vulnerabilities</vt:lpstr>
      <vt:lpstr>Video: PsychArmor</vt:lpstr>
      <vt:lpstr>The C-SSRS Components</vt:lpstr>
      <vt:lpstr>1.  A veteran who has had morbid and/or suicidal thoughts, but no recent plans, intention. Has had lifetime behavior, but not recent.  2.  A veteran who has recent suicidal thoughts with method and some intention but no lifetime behavior.  3.  A veteran who has no recent suicidal thoughts but suicidal behavior in the last 3 months.  4. Your choice </vt:lpstr>
      <vt:lpstr>Debrief and Reflection</vt:lpstr>
      <vt:lpstr>Common Concerns and Barriers</vt:lpstr>
      <vt:lpstr>Their next steps</vt:lpstr>
      <vt:lpstr>Recommendations</vt:lpstr>
      <vt:lpstr>Resources</vt:lpstr>
      <vt:lpstr>Questions  and  Discussion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Role of risk assessment in suicide prevention for veterans</dc:title>
  <dc:creator>Venee Hummel</dc:creator>
  <cp:lastModifiedBy>Venee Hummel</cp:lastModifiedBy>
  <cp:revision>2</cp:revision>
  <dcterms:created xsi:type="dcterms:W3CDTF">2022-12-15T03:24:15Z</dcterms:created>
  <dcterms:modified xsi:type="dcterms:W3CDTF">2026-06-12T16:42:43Z</dcterms:modified>
</cp:coreProperties>
</file>