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6" r:id="rId3"/>
    <p:sldId id="4175" r:id="rId4"/>
    <p:sldId id="259" r:id="rId5"/>
    <p:sldId id="4176" r:id="rId6"/>
    <p:sldId id="260" r:id="rId7"/>
    <p:sldId id="4147" r:id="rId8"/>
    <p:sldId id="4157" r:id="rId9"/>
    <p:sldId id="4162" r:id="rId10"/>
    <p:sldId id="4168" r:id="rId11"/>
    <p:sldId id="4166" r:id="rId12"/>
    <p:sldId id="4165" r:id="rId13"/>
    <p:sldId id="4164" r:id="rId14"/>
    <p:sldId id="4169" r:id="rId15"/>
    <p:sldId id="4170" r:id="rId16"/>
    <p:sldId id="258" r:id="rId17"/>
    <p:sldId id="4178" r:id="rId18"/>
    <p:sldId id="4177" r:id="rId19"/>
    <p:sldId id="4179" r:id="rId20"/>
    <p:sldId id="4181" r:id="rId21"/>
    <p:sldId id="4182" r:id="rId22"/>
    <p:sldId id="4155" r:id="rId23"/>
    <p:sldId id="41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8C5C7-528A-46F1-A91B-BE525F3702E7}" v="6" dt="2026-06-09T20:00:31.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ver, Anne N." userId="9f496df7-7cde-4a4d-bb7f-157e64d7f2e9" providerId="ADAL" clId="{F345C769-EC42-4AD2-B04F-145C555EABAB}"/>
    <pc:docChg chg="undo custSel addSld delSld modSld sldOrd">
      <pc:chgData name="Cheever, Anne N." userId="9f496df7-7cde-4a4d-bb7f-157e64d7f2e9" providerId="ADAL" clId="{F345C769-EC42-4AD2-B04F-145C555EABAB}" dt="2026-06-09T20:00:35.636" v="1703" actId="2696"/>
      <pc:docMkLst>
        <pc:docMk/>
      </pc:docMkLst>
      <pc:sldChg chg="addSp delSp delDesignElem">
        <pc:chgData name="Cheever, Anne N." userId="9f496df7-7cde-4a4d-bb7f-157e64d7f2e9" providerId="ADAL" clId="{F345C769-EC42-4AD2-B04F-145C555EABAB}" dt="2026-06-09T19:46:13.489" v="320"/>
        <pc:sldMkLst>
          <pc:docMk/>
          <pc:sldMk cId="728991787" sldId="256"/>
        </pc:sldMkLst>
        <pc:spChg chg="add del">
          <ac:chgData name="Cheever, Anne N." userId="9f496df7-7cde-4a4d-bb7f-157e64d7f2e9" providerId="ADAL" clId="{F345C769-EC42-4AD2-B04F-145C555EABAB}" dt="2026-06-09T19:46:13.489" v="320"/>
          <ac:spMkLst>
            <pc:docMk/>
            <pc:sldMk cId="728991787" sldId="256"/>
            <ac:spMk id="8" creationId="{CB299CAB-C506-454B-90FC-4065728297D3}"/>
          </ac:spMkLst>
        </pc:spChg>
        <pc:spChg chg="add del">
          <ac:chgData name="Cheever, Anne N." userId="9f496df7-7cde-4a4d-bb7f-157e64d7f2e9" providerId="ADAL" clId="{F345C769-EC42-4AD2-B04F-145C555EABAB}" dt="2026-06-09T19:46:13.489" v="320"/>
          <ac:spMkLst>
            <pc:docMk/>
            <pc:sldMk cId="728991787" sldId="256"/>
            <ac:spMk id="10" creationId="{C8D99311-F254-40F1-8AB5-EE3E7B9B6872}"/>
          </ac:spMkLst>
        </pc:spChg>
        <pc:spChg chg="add del">
          <ac:chgData name="Cheever, Anne N." userId="9f496df7-7cde-4a4d-bb7f-157e64d7f2e9" providerId="ADAL" clId="{F345C769-EC42-4AD2-B04F-145C555EABAB}" dt="2026-06-09T19:46:13.489" v="320"/>
          <ac:spMkLst>
            <pc:docMk/>
            <pc:sldMk cId="728991787" sldId="256"/>
            <ac:spMk id="15" creationId="{7D89E3CB-00ED-4691-9F0F-F23EA3564705}"/>
          </ac:spMkLst>
        </pc:spChg>
      </pc:sldChg>
      <pc:sldChg chg="addSp delSp modSp mod setBg modClrScheme delDesignElem chgLayout">
        <pc:chgData name="Cheever, Anne N." userId="9f496df7-7cde-4a4d-bb7f-157e64d7f2e9" providerId="ADAL" clId="{F345C769-EC42-4AD2-B04F-145C555EABAB}" dt="2026-06-09T19:46:13.489" v="320"/>
        <pc:sldMkLst>
          <pc:docMk/>
          <pc:sldMk cId="4076153174" sldId="258"/>
        </pc:sldMkLst>
        <pc:spChg chg="del mod ord">
          <ac:chgData name="Cheever, Anne N." userId="9f496df7-7cde-4a4d-bb7f-157e64d7f2e9" providerId="ADAL" clId="{F345C769-EC42-4AD2-B04F-145C555EABAB}" dt="2026-06-09T18:15:15.754" v="0" actId="700"/>
          <ac:spMkLst>
            <pc:docMk/>
            <pc:sldMk cId="4076153174" sldId="258"/>
            <ac:spMk id="2" creationId="{FE08248E-B647-2FCC-BB3F-3D02E80807F6}"/>
          </ac:spMkLst>
        </pc:spChg>
        <pc:spChg chg="del mod ord">
          <ac:chgData name="Cheever, Anne N." userId="9f496df7-7cde-4a4d-bb7f-157e64d7f2e9" providerId="ADAL" clId="{F345C769-EC42-4AD2-B04F-145C555EABAB}" dt="2026-06-09T18:15:15.754" v="0" actId="700"/>
          <ac:spMkLst>
            <pc:docMk/>
            <pc:sldMk cId="4076153174" sldId="258"/>
            <ac:spMk id="3" creationId="{9882148A-DDBD-AC28-44D2-F8EDAE414FD5}"/>
          </ac:spMkLst>
        </pc:spChg>
        <pc:spChg chg="del mod ord">
          <ac:chgData name="Cheever, Anne N." userId="9f496df7-7cde-4a4d-bb7f-157e64d7f2e9" providerId="ADAL" clId="{F345C769-EC42-4AD2-B04F-145C555EABAB}" dt="2026-06-09T18:15:15.754" v="0" actId="700"/>
          <ac:spMkLst>
            <pc:docMk/>
            <pc:sldMk cId="4076153174" sldId="258"/>
            <ac:spMk id="4" creationId="{5C9FB88B-139E-B0CA-BAE4-07066BF17329}"/>
          </ac:spMkLst>
        </pc:spChg>
        <pc:spChg chg="add mod ord">
          <ac:chgData name="Cheever, Anne N." userId="9f496df7-7cde-4a4d-bb7f-157e64d7f2e9" providerId="ADAL" clId="{F345C769-EC42-4AD2-B04F-145C555EABAB}" dt="2026-06-09T18:23:06.106" v="63" actId="255"/>
          <ac:spMkLst>
            <pc:docMk/>
            <pc:sldMk cId="4076153174" sldId="258"/>
            <ac:spMk id="5" creationId="{10E9DFD9-F0CB-D978-305F-4FC4B54D1FEE}"/>
          </ac:spMkLst>
        </pc:spChg>
        <pc:spChg chg="add del mod ord">
          <ac:chgData name="Cheever, Anne N." userId="9f496df7-7cde-4a4d-bb7f-157e64d7f2e9" providerId="ADAL" clId="{F345C769-EC42-4AD2-B04F-145C555EABAB}" dt="2026-06-09T18:21:54.729" v="56"/>
          <ac:spMkLst>
            <pc:docMk/>
            <pc:sldMk cId="4076153174" sldId="258"/>
            <ac:spMk id="6" creationId="{65DF4308-1089-3B6D-D833-D7106B4612E4}"/>
          </ac:spMkLst>
        </pc:spChg>
        <pc:spChg chg="add del mod ord">
          <ac:chgData name="Cheever, Anne N." userId="9f496df7-7cde-4a4d-bb7f-157e64d7f2e9" providerId="ADAL" clId="{F345C769-EC42-4AD2-B04F-145C555EABAB}" dt="2026-06-09T18:22:11.527" v="61" actId="26606"/>
          <ac:spMkLst>
            <pc:docMk/>
            <pc:sldMk cId="4076153174" sldId="258"/>
            <ac:spMk id="7" creationId="{6955C17C-AEF0-8BC8-9D90-FC22E0B0EF9A}"/>
          </ac:spMkLst>
        </pc:spChg>
        <pc:spChg chg="add del">
          <ac:chgData name="Cheever, Anne N." userId="9f496df7-7cde-4a4d-bb7f-157e64d7f2e9" providerId="ADAL" clId="{F345C769-EC42-4AD2-B04F-145C555EABAB}" dt="2026-06-09T18:22:08.560" v="58" actId="26606"/>
          <ac:spMkLst>
            <pc:docMk/>
            <pc:sldMk cId="4076153174" sldId="258"/>
            <ac:spMk id="14" creationId="{D4771268-CB57-404A-9271-370EB28F6090}"/>
          </ac:spMkLst>
        </pc:spChg>
        <pc:spChg chg="add del">
          <ac:chgData name="Cheever, Anne N." userId="9f496df7-7cde-4a4d-bb7f-157e64d7f2e9" providerId="ADAL" clId="{F345C769-EC42-4AD2-B04F-145C555EABAB}" dt="2026-06-09T18:22:11.522" v="60" actId="26606"/>
          <ac:spMkLst>
            <pc:docMk/>
            <pc:sldMk cId="4076153174" sldId="258"/>
            <ac:spMk id="16" creationId="{2C46C4D6-C474-4E92-B52E-944C1118F7B6}"/>
          </ac:spMkLst>
        </pc:spChg>
        <pc:spChg chg="add del">
          <ac:chgData name="Cheever, Anne N." userId="9f496df7-7cde-4a4d-bb7f-157e64d7f2e9" providerId="ADAL" clId="{F345C769-EC42-4AD2-B04F-145C555EABAB}" dt="2026-06-09T18:22:11.522" v="60" actId="26606"/>
          <ac:spMkLst>
            <pc:docMk/>
            <pc:sldMk cId="4076153174" sldId="258"/>
            <ac:spMk id="17" creationId="{0E3596DD-156A-473E-9BB3-C6A29F7574E9}"/>
          </ac:spMkLst>
        </pc:spChg>
        <pc:spChg chg="add del">
          <ac:chgData name="Cheever, Anne N." userId="9f496df7-7cde-4a4d-bb7f-157e64d7f2e9" providerId="ADAL" clId="{F345C769-EC42-4AD2-B04F-145C555EABAB}" dt="2026-06-09T18:22:11.522" v="60" actId="26606"/>
          <ac:spMkLst>
            <pc:docMk/>
            <pc:sldMk cId="4076153174" sldId="258"/>
            <ac:spMk id="18" creationId="{6955C17C-AEF0-8BC8-9D90-FC22E0B0EF9A}"/>
          </ac:spMkLst>
        </pc:spChg>
        <pc:spChg chg="add del">
          <ac:chgData name="Cheever, Anne N." userId="9f496df7-7cde-4a4d-bb7f-157e64d7f2e9" providerId="ADAL" clId="{F345C769-EC42-4AD2-B04F-145C555EABAB}" dt="2026-06-09T18:22:48.078" v="62" actId="26606"/>
          <ac:spMkLst>
            <pc:docMk/>
            <pc:sldMk cId="4076153174" sldId="258"/>
            <ac:spMk id="20" creationId="{D4771268-CB57-404A-9271-370EB28F6090}"/>
          </ac:spMkLst>
        </pc:spChg>
        <pc:grpChg chg="add del">
          <ac:chgData name="Cheever, Anne N." userId="9f496df7-7cde-4a4d-bb7f-157e64d7f2e9" providerId="ADAL" clId="{F345C769-EC42-4AD2-B04F-145C555EABAB}" dt="2026-06-09T19:46:13.489" v="320"/>
          <ac:grpSpMkLst>
            <pc:docMk/>
            <pc:sldMk cId="4076153174" sldId="258"/>
            <ac:grpSpMk id="25" creationId="{1095953A-7DC0-3F46-6E96-31FBC9B1A097}"/>
          </ac:grpSpMkLst>
        </pc:grpChg>
        <pc:picChg chg="add mod ord">
          <ac:chgData name="Cheever, Anne N." userId="9f496df7-7cde-4a4d-bb7f-157e64d7f2e9" providerId="ADAL" clId="{F345C769-EC42-4AD2-B04F-145C555EABAB}" dt="2026-06-09T18:22:48.078" v="62" actId="26606"/>
          <ac:picMkLst>
            <pc:docMk/>
            <pc:sldMk cId="4076153174" sldId="258"/>
            <ac:picMk id="9" creationId="{9AF62932-D599-30F4-19D6-5F515ACB07C0}"/>
          </ac:picMkLst>
        </pc:picChg>
      </pc:sldChg>
      <pc:sldChg chg="addSp delSp modSp mod ord setBg modClrScheme delDesignElem chgLayout">
        <pc:chgData name="Cheever, Anne N." userId="9f496df7-7cde-4a4d-bb7f-157e64d7f2e9" providerId="ADAL" clId="{F345C769-EC42-4AD2-B04F-145C555EABAB}" dt="2026-06-09T19:46:13.489" v="320"/>
        <pc:sldMkLst>
          <pc:docMk/>
          <pc:sldMk cId="3154510853" sldId="259"/>
        </pc:sldMkLst>
        <pc:spChg chg="del mod ord">
          <ac:chgData name="Cheever, Anne N." userId="9f496df7-7cde-4a4d-bb7f-157e64d7f2e9" providerId="ADAL" clId="{F345C769-EC42-4AD2-B04F-145C555EABAB}" dt="2026-06-09T18:29:06.842" v="67" actId="700"/>
          <ac:spMkLst>
            <pc:docMk/>
            <pc:sldMk cId="3154510853" sldId="259"/>
            <ac:spMk id="2" creationId="{797711D5-4002-63BB-C908-D02D83E2D9CA}"/>
          </ac:spMkLst>
        </pc:spChg>
        <pc:spChg chg="del">
          <ac:chgData name="Cheever, Anne N." userId="9f496df7-7cde-4a4d-bb7f-157e64d7f2e9" providerId="ADAL" clId="{F345C769-EC42-4AD2-B04F-145C555EABAB}" dt="2026-06-09T18:29:06.842" v="67" actId="700"/>
          <ac:spMkLst>
            <pc:docMk/>
            <pc:sldMk cId="3154510853" sldId="259"/>
            <ac:spMk id="3" creationId="{E338F620-64D7-2E03-75E7-074CA8EB6806}"/>
          </ac:spMkLst>
        </pc:spChg>
        <pc:spChg chg="del">
          <ac:chgData name="Cheever, Anne N." userId="9f496df7-7cde-4a4d-bb7f-157e64d7f2e9" providerId="ADAL" clId="{F345C769-EC42-4AD2-B04F-145C555EABAB}" dt="2026-06-09T18:29:06.842" v="67" actId="700"/>
          <ac:spMkLst>
            <pc:docMk/>
            <pc:sldMk cId="3154510853" sldId="259"/>
            <ac:spMk id="4" creationId="{98FC9580-2550-E8B2-1662-2968AD0923F1}"/>
          </ac:spMkLst>
        </pc:spChg>
        <pc:spChg chg="add del mod ord">
          <ac:chgData name="Cheever, Anne N." userId="9f496df7-7cde-4a4d-bb7f-157e64d7f2e9" providerId="ADAL" clId="{F345C769-EC42-4AD2-B04F-145C555EABAB}" dt="2026-06-09T18:29:18.541" v="68" actId="700"/>
          <ac:spMkLst>
            <pc:docMk/>
            <pc:sldMk cId="3154510853" sldId="259"/>
            <ac:spMk id="5" creationId="{BA7AD484-F848-AC27-C0CC-F2CC46425723}"/>
          </ac:spMkLst>
        </pc:spChg>
        <pc:spChg chg="add del">
          <ac:chgData name="Cheever, Anne N." userId="9f496df7-7cde-4a4d-bb7f-157e64d7f2e9" providerId="ADAL" clId="{F345C769-EC42-4AD2-B04F-145C555EABAB}" dt="2026-06-09T18:32:40.077" v="74" actId="26606"/>
          <ac:spMkLst>
            <pc:docMk/>
            <pc:sldMk cId="3154510853" sldId="259"/>
            <ac:spMk id="9" creationId="{32BC26D8-82FB-445E-AA49-62A77D7C1EE0}"/>
          </ac:spMkLst>
        </pc:spChg>
        <pc:spChg chg="add del">
          <ac:chgData name="Cheever, Anne N." userId="9f496df7-7cde-4a4d-bb7f-157e64d7f2e9" providerId="ADAL" clId="{F345C769-EC42-4AD2-B04F-145C555EABAB}" dt="2026-06-09T18:32:40.077" v="74" actId="26606"/>
          <ac:spMkLst>
            <pc:docMk/>
            <pc:sldMk cId="3154510853" sldId="259"/>
            <ac:spMk id="10" creationId="{CB44330D-EA18-4254-AA95-EB49948539B8}"/>
          </ac:spMkLst>
        </pc:spChg>
        <pc:spChg chg="add del">
          <ac:chgData name="Cheever, Anne N." userId="9f496df7-7cde-4a4d-bb7f-157e64d7f2e9" providerId="ADAL" clId="{F345C769-EC42-4AD2-B04F-145C555EABAB}" dt="2026-06-09T18:32:24.285" v="72" actId="700"/>
          <ac:spMkLst>
            <pc:docMk/>
            <pc:sldMk cId="3154510853" sldId="259"/>
            <ac:spMk id="12" creationId="{F3060C83-F051-4F0E-ABAD-AA0DFC48B218}"/>
          </ac:spMkLst>
        </pc:spChg>
        <pc:spChg chg="add del">
          <ac:chgData name="Cheever, Anne N." userId="9f496df7-7cde-4a4d-bb7f-157e64d7f2e9" providerId="ADAL" clId="{F345C769-EC42-4AD2-B04F-145C555EABAB}" dt="2026-06-09T18:32:42.205" v="76" actId="26606"/>
          <ac:spMkLst>
            <pc:docMk/>
            <pc:sldMk cId="3154510853" sldId="259"/>
            <ac:spMk id="13" creationId="{86FF76B9-219D-4469-AF87-0236D29032F1}"/>
          </ac:spMkLst>
        </pc:spChg>
        <pc:spChg chg="add del">
          <ac:chgData name="Cheever, Anne N." userId="9f496df7-7cde-4a4d-bb7f-157e64d7f2e9" providerId="ADAL" clId="{F345C769-EC42-4AD2-B04F-145C555EABAB}" dt="2026-06-09T18:32:24.285" v="72" actId="700"/>
          <ac:spMkLst>
            <pc:docMk/>
            <pc:sldMk cId="3154510853" sldId="259"/>
            <ac:spMk id="14" creationId="{83C98ABE-055B-441F-B07E-44F97F083C39}"/>
          </ac:spMkLst>
        </pc:spChg>
        <pc:spChg chg="add del">
          <ac:chgData name="Cheever, Anne N." userId="9f496df7-7cde-4a4d-bb7f-157e64d7f2e9" providerId="ADAL" clId="{F345C769-EC42-4AD2-B04F-145C555EABAB}" dt="2026-06-09T18:32:24.285" v="72" actId="700"/>
          <ac:spMkLst>
            <pc:docMk/>
            <pc:sldMk cId="3154510853" sldId="259"/>
            <ac:spMk id="16" creationId="{29FDB030-9B49-4CED-8CCD-4D99382388AC}"/>
          </ac:spMkLst>
        </pc:spChg>
        <pc:spChg chg="add del">
          <ac:chgData name="Cheever, Anne N." userId="9f496df7-7cde-4a4d-bb7f-157e64d7f2e9" providerId="ADAL" clId="{F345C769-EC42-4AD2-B04F-145C555EABAB}" dt="2026-06-09T18:32:24.285" v="72" actId="700"/>
          <ac:spMkLst>
            <pc:docMk/>
            <pc:sldMk cId="3154510853" sldId="259"/>
            <ac:spMk id="18" creationId="{3783CA14-24A1-485C-8B30-D6A5D87987AD}"/>
          </ac:spMkLst>
        </pc:spChg>
        <pc:spChg chg="add del">
          <ac:chgData name="Cheever, Anne N." userId="9f496df7-7cde-4a4d-bb7f-157e64d7f2e9" providerId="ADAL" clId="{F345C769-EC42-4AD2-B04F-145C555EABAB}" dt="2026-06-09T18:32:24.285" v="72" actId="700"/>
          <ac:spMkLst>
            <pc:docMk/>
            <pc:sldMk cId="3154510853" sldId="259"/>
            <ac:spMk id="20" creationId="{9A97C86A-04D6-40F7-AE84-31AB43E6A846}"/>
          </ac:spMkLst>
        </pc:spChg>
        <pc:spChg chg="add del">
          <ac:chgData name="Cheever, Anne N." userId="9f496df7-7cde-4a4d-bb7f-157e64d7f2e9" providerId="ADAL" clId="{F345C769-EC42-4AD2-B04F-145C555EABAB}" dt="2026-06-09T18:32:42.205" v="76" actId="26606"/>
          <ac:spMkLst>
            <pc:docMk/>
            <pc:sldMk cId="3154510853" sldId="259"/>
            <ac:spMk id="21" creationId="{2E80C965-DB6D-4F81-9E9E-B027384D0BD6}"/>
          </ac:spMkLst>
        </pc:spChg>
        <pc:spChg chg="add del">
          <ac:chgData name="Cheever, Anne N." userId="9f496df7-7cde-4a4d-bb7f-157e64d7f2e9" providerId="ADAL" clId="{F345C769-EC42-4AD2-B04F-145C555EABAB}" dt="2026-06-09T18:32:24.285" v="72" actId="700"/>
          <ac:spMkLst>
            <pc:docMk/>
            <pc:sldMk cId="3154510853" sldId="259"/>
            <ac:spMk id="22" creationId="{FF9F2414-84E8-453E-B1F3-389FDE8192D9}"/>
          </ac:spMkLst>
        </pc:spChg>
        <pc:spChg chg="add del">
          <ac:chgData name="Cheever, Anne N." userId="9f496df7-7cde-4a4d-bb7f-157e64d7f2e9" providerId="ADAL" clId="{F345C769-EC42-4AD2-B04F-145C555EABAB}" dt="2026-06-09T18:32:42.205" v="76" actId="26606"/>
          <ac:spMkLst>
            <pc:docMk/>
            <pc:sldMk cId="3154510853" sldId="259"/>
            <ac:spMk id="23" creationId="{633C5E46-DAC5-4661-9C87-22B08E2A512F}"/>
          </ac:spMkLst>
        </pc:spChg>
        <pc:spChg chg="add del">
          <ac:chgData name="Cheever, Anne N." userId="9f496df7-7cde-4a4d-bb7f-157e64d7f2e9" providerId="ADAL" clId="{F345C769-EC42-4AD2-B04F-145C555EABAB}" dt="2026-06-09T18:32:24.285" v="72" actId="700"/>
          <ac:spMkLst>
            <pc:docMk/>
            <pc:sldMk cId="3154510853" sldId="259"/>
            <ac:spMk id="24" creationId="{3ECA69A1-7536-43AC-85EF-C7106179F5ED}"/>
          </ac:spMkLst>
        </pc:spChg>
        <pc:spChg chg="add del">
          <ac:chgData name="Cheever, Anne N." userId="9f496df7-7cde-4a4d-bb7f-157e64d7f2e9" providerId="ADAL" clId="{F345C769-EC42-4AD2-B04F-145C555EABAB}" dt="2026-06-09T19:46:13.489" v="320"/>
          <ac:spMkLst>
            <pc:docMk/>
            <pc:sldMk cId="3154510853" sldId="259"/>
            <ac:spMk id="25" creationId="{F3060C83-F051-4F0E-ABAD-AA0DFC48B218}"/>
          </ac:spMkLst>
        </pc:spChg>
        <pc:spChg chg="add del">
          <ac:chgData name="Cheever, Anne N." userId="9f496df7-7cde-4a4d-bb7f-157e64d7f2e9" providerId="ADAL" clId="{F345C769-EC42-4AD2-B04F-145C555EABAB}" dt="2026-06-09T19:46:13.489" v="320"/>
          <ac:spMkLst>
            <pc:docMk/>
            <pc:sldMk cId="3154510853" sldId="259"/>
            <ac:spMk id="26" creationId="{83C98ABE-055B-441F-B07E-44F97F083C39}"/>
          </ac:spMkLst>
        </pc:spChg>
        <pc:spChg chg="add del">
          <ac:chgData name="Cheever, Anne N." userId="9f496df7-7cde-4a4d-bb7f-157e64d7f2e9" providerId="ADAL" clId="{F345C769-EC42-4AD2-B04F-145C555EABAB}" dt="2026-06-09T19:46:13.489" v="320"/>
          <ac:spMkLst>
            <pc:docMk/>
            <pc:sldMk cId="3154510853" sldId="259"/>
            <ac:spMk id="27" creationId="{29FDB030-9B49-4CED-8CCD-4D99382388AC}"/>
          </ac:spMkLst>
        </pc:spChg>
        <pc:spChg chg="add del">
          <ac:chgData name="Cheever, Anne N." userId="9f496df7-7cde-4a4d-bb7f-157e64d7f2e9" providerId="ADAL" clId="{F345C769-EC42-4AD2-B04F-145C555EABAB}" dt="2026-06-09T19:46:13.489" v="320"/>
          <ac:spMkLst>
            <pc:docMk/>
            <pc:sldMk cId="3154510853" sldId="259"/>
            <ac:spMk id="28" creationId="{3783CA14-24A1-485C-8B30-D6A5D87987AD}"/>
          </ac:spMkLst>
        </pc:spChg>
        <pc:spChg chg="add del">
          <ac:chgData name="Cheever, Anne N." userId="9f496df7-7cde-4a4d-bb7f-157e64d7f2e9" providerId="ADAL" clId="{F345C769-EC42-4AD2-B04F-145C555EABAB}" dt="2026-06-09T19:46:13.489" v="320"/>
          <ac:spMkLst>
            <pc:docMk/>
            <pc:sldMk cId="3154510853" sldId="259"/>
            <ac:spMk id="29" creationId="{9A97C86A-04D6-40F7-AE84-31AB43E6A846}"/>
          </ac:spMkLst>
        </pc:spChg>
        <pc:spChg chg="add del">
          <ac:chgData name="Cheever, Anne N." userId="9f496df7-7cde-4a4d-bb7f-157e64d7f2e9" providerId="ADAL" clId="{F345C769-EC42-4AD2-B04F-145C555EABAB}" dt="2026-06-09T19:46:13.489" v="320"/>
          <ac:spMkLst>
            <pc:docMk/>
            <pc:sldMk cId="3154510853" sldId="259"/>
            <ac:spMk id="30" creationId="{FF9F2414-84E8-453E-B1F3-389FDE8192D9}"/>
          </ac:spMkLst>
        </pc:spChg>
        <pc:spChg chg="add del">
          <ac:chgData name="Cheever, Anne N." userId="9f496df7-7cde-4a4d-bb7f-157e64d7f2e9" providerId="ADAL" clId="{F345C769-EC42-4AD2-B04F-145C555EABAB}" dt="2026-06-09T19:46:13.489" v="320"/>
          <ac:spMkLst>
            <pc:docMk/>
            <pc:sldMk cId="3154510853" sldId="259"/>
            <ac:spMk id="31" creationId="{3ECA69A1-7536-43AC-85EF-C7106179F5ED}"/>
          </ac:spMkLst>
        </pc:spChg>
        <pc:grpChg chg="add del">
          <ac:chgData name="Cheever, Anne N." userId="9f496df7-7cde-4a4d-bb7f-157e64d7f2e9" providerId="ADAL" clId="{F345C769-EC42-4AD2-B04F-145C555EABAB}" dt="2026-06-09T18:32:42.205" v="76" actId="26606"/>
          <ac:grpSpMkLst>
            <pc:docMk/>
            <pc:sldMk cId="3154510853" sldId="259"/>
            <ac:grpSpMk id="17" creationId="{DB88BD78-87E1-424D-B479-C37D8E41B12E}"/>
          </ac:grpSpMkLst>
        </pc:grpChg>
        <pc:picChg chg="add mod">
          <ac:chgData name="Cheever, Anne N." userId="9f496df7-7cde-4a4d-bb7f-157e64d7f2e9" providerId="ADAL" clId="{F345C769-EC42-4AD2-B04F-145C555EABAB}" dt="2026-06-09T18:32:40.077" v="74" actId="26606"/>
          <ac:picMkLst>
            <pc:docMk/>
            <pc:sldMk cId="3154510853" sldId="259"/>
            <ac:picMk id="7" creationId="{2AA85390-FCE5-C19D-2003-8B37AC0F8C05}"/>
          </ac:picMkLst>
        </pc:picChg>
      </pc:sldChg>
      <pc:sldChg chg="addSp delSp modSp add mod setBg delDesignElem">
        <pc:chgData name="Cheever, Anne N." userId="9f496df7-7cde-4a4d-bb7f-157e64d7f2e9" providerId="ADAL" clId="{F345C769-EC42-4AD2-B04F-145C555EABAB}" dt="2026-06-09T19:46:13.489" v="320"/>
        <pc:sldMkLst>
          <pc:docMk/>
          <pc:sldMk cId="2543159241" sldId="260"/>
        </pc:sldMkLst>
        <pc:spChg chg="mod">
          <ac:chgData name="Cheever, Anne N." userId="9f496df7-7cde-4a4d-bb7f-157e64d7f2e9" providerId="ADAL" clId="{F345C769-EC42-4AD2-B04F-145C555EABAB}" dt="2026-06-09T18:35:34.793" v="83" actId="26606"/>
          <ac:spMkLst>
            <pc:docMk/>
            <pc:sldMk cId="2543159241" sldId="260"/>
            <ac:spMk id="2" creationId="{860F5B54-9F1B-4081-BF3A-80C61F5BEC48}"/>
          </ac:spMkLst>
        </pc:spChg>
        <pc:spChg chg="add del">
          <ac:chgData name="Cheever, Anne N." userId="9f496df7-7cde-4a4d-bb7f-157e64d7f2e9" providerId="ADAL" clId="{F345C769-EC42-4AD2-B04F-145C555EABAB}" dt="2026-06-09T19:46:13.489" v="320"/>
          <ac:spMkLst>
            <pc:docMk/>
            <pc:sldMk cId="2543159241" sldId="260"/>
            <ac:spMk id="8" creationId="{F0087D53-9295-4463-AAE4-D5C626046E9F}"/>
          </ac:spMkLst>
        </pc:spChg>
        <pc:spChg chg="add del">
          <ac:chgData name="Cheever, Anne N." userId="9f496df7-7cde-4a4d-bb7f-157e64d7f2e9" providerId="ADAL" clId="{F345C769-EC42-4AD2-B04F-145C555EABAB}" dt="2026-06-09T19:46:13.489" v="320"/>
          <ac:spMkLst>
            <pc:docMk/>
            <pc:sldMk cId="2543159241" sldId="260"/>
            <ac:spMk id="9" creationId="{D6A9C53F-5F90-40A5-8C85-5412D39C8C68}"/>
          </ac:spMkLst>
        </pc:spChg>
        <pc:spChg chg="del">
          <ac:chgData name="Cheever, Anne N." userId="9f496df7-7cde-4a4d-bb7f-157e64d7f2e9" providerId="ADAL" clId="{F345C769-EC42-4AD2-B04F-145C555EABAB}" dt="2026-06-09T18:35:29.301" v="82"/>
          <ac:spMkLst>
            <pc:docMk/>
            <pc:sldMk cId="2543159241" sldId="260"/>
            <ac:spMk id="11" creationId="{823AC064-BC96-4F32-8AE1-B2FD38754823}"/>
          </ac:spMkLst>
        </pc:spChg>
        <pc:picChg chg="mod">
          <ac:chgData name="Cheever, Anne N." userId="9f496df7-7cde-4a4d-bb7f-157e64d7f2e9" providerId="ADAL" clId="{F345C769-EC42-4AD2-B04F-145C555EABAB}" dt="2026-06-09T18:35:34.793" v="83" actId="26606"/>
          <ac:picMkLst>
            <pc:docMk/>
            <pc:sldMk cId="2543159241" sldId="260"/>
            <ac:picMk id="5" creationId="{A5938422-F4FA-49A7-9A8D-7E3FD10B3E6A}"/>
          </ac:picMkLst>
        </pc:picChg>
        <pc:picChg chg="mod">
          <ac:chgData name="Cheever, Anne N." userId="9f496df7-7cde-4a4d-bb7f-157e64d7f2e9" providerId="ADAL" clId="{F345C769-EC42-4AD2-B04F-145C555EABAB}" dt="2026-06-09T18:35:34.793" v="83" actId="26606"/>
          <ac:picMkLst>
            <pc:docMk/>
            <pc:sldMk cId="2543159241" sldId="260"/>
            <ac:picMk id="6" creationId="{68659471-D40D-48E5-8FBB-3393D62D75A4}"/>
          </ac:picMkLst>
        </pc:picChg>
        <pc:cxnChg chg="del">
          <ac:chgData name="Cheever, Anne N." userId="9f496df7-7cde-4a4d-bb7f-157e64d7f2e9" providerId="ADAL" clId="{F345C769-EC42-4AD2-B04F-145C555EABAB}" dt="2026-06-09T18:35:29.301" v="82"/>
          <ac:cxnSpMkLst>
            <pc:docMk/>
            <pc:sldMk cId="2543159241" sldId="260"/>
            <ac:cxnSpMk id="13" creationId="{7E7C77BC-7138-40B1-A15B-20F57A494629}"/>
          </ac:cxnSpMkLst>
        </pc:cxnChg>
        <pc:cxnChg chg="del">
          <ac:chgData name="Cheever, Anne N." userId="9f496df7-7cde-4a4d-bb7f-157e64d7f2e9" providerId="ADAL" clId="{F345C769-EC42-4AD2-B04F-145C555EABAB}" dt="2026-06-09T18:35:29.301" v="82"/>
          <ac:cxnSpMkLst>
            <pc:docMk/>
            <pc:sldMk cId="2543159241" sldId="260"/>
            <ac:cxnSpMk id="15" creationId="{DB146403-F3D6-484B-B2ED-97F9565D0370}"/>
          </ac:cxnSpMkLst>
        </pc:cxnChg>
      </pc:sldChg>
      <pc:sldChg chg="add ord">
        <pc:chgData name="Cheever, Anne N." userId="9f496df7-7cde-4a4d-bb7f-157e64d7f2e9" providerId="ADAL" clId="{F345C769-EC42-4AD2-B04F-145C555EABAB}" dt="2026-06-09T20:00:33.052" v="1702"/>
        <pc:sldMkLst>
          <pc:docMk/>
          <pc:sldMk cId="2162261289" sldId="4151"/>
        </pc:sldMkLst>
      </pc:sldChg>
      <pc:sldChg chg="modSp add mod ord">
        <pc:chgData name="Cheever, Anne N." userId="9f496df7-7cde-4a4d-bb7f-157e64d7f2e9" providerId="ADAL" clId="{F345C769-EC42-4AD2-B04F-145C555EABAB}" dt="2026-06-09T19:59:59.422" v="1699" actId="207"/>
        <pc:sldMkLst>
          <pc:docMk/>
          <pc:sldMk cId="2986918601" sldId="4155"/>
        </pc:sldMkLst>
        <pc:spChg chg="mod">
          <ac:chgData name="Cheever, Anne N." userId="9f496df7-7cde-4a4d-bb7f-157e64d7f2e9" providerId="ADAL" clId="{F345C769-EC42-4AD2-B04F-145C555EABAB}" dt="2026-06-09T19:59:59.422" v="1699" actId="207"/>
          <ac:spMkLst>
            <pc:docMk/>
            <pc:sldMk cId="2986918601" sldId="4155"/>
            <ac:spMk id="3" creationId="{10ECF6A3-465D-D4A1-975C-3F9E4DF66382}"/>
          </ac:spMkLst>
        </pc:spChg>
      </pc:sldChg>
      <pc:sldChg chg="mod modClrScheme chgLayout">
        <pc:chgData name="Cheever, Anne N." userId="9f496df7-7cde-4a4d-bb7f-157e64d7f2e9" providerId="ADAL" clId="{F345C769-EC42-4AD2-B04F-145C555EABAB}" dt="2026-06-09T18:27:23.269" v="64" actId="700"/>
        <pc:sldMkLst>
          <pc:docMk/>
          <pc:sldMk cId="1635260284" sldId="4175"/>
        </pc:sldMkLst>
      </pc:sldChg>
      <pc:sldChg chg="addSp delSp modSp new mod setBg delDesignElem">
        <pc:chgData name="Cheever, Anne N." userId="9f496df7-7cde-4a4d-bb7f-157e64d7f2e9" providerId="ADAL" clId="{F345C769-EC42-4AD2-B04F-145C555EABAB}" dt="2026-06-09T19:46:13.489" v="320"/>
        <pc:sldMkLst>
          <pc:docMk/>
          <pc:sldMk cId="4243500541" sldId="4176"/>
        </pc:sldMkLst>
        <pc:spChg chg="add del">
          <ac:chgData name="Cheever, Anne N." userId="9f496df7-7cde-4a4d-bb7f-157e64d7f2e9" providerId="ADAL" clId="{F345C769-EC42-4AD2-B04F-145C555EABAB}" dt="2026-06-09T19:46:13.489" v="320"/>
          <ac:spMkLst>
            <pc:docMk/>
            <pc:sldMk cId="4243500541" sldId="4176"/>
            <ac:spMk id="8" creationId="{86FF76B9-219D-4469-AF87-0236D29032F1}"/>
          </ac:spMkLst>
        </pc:spChg>
        <pc:spChg chg="add del">
          <ac:chgData name="Cheever, Anne N." userId="9f496df7-7cde-4a4d-bb7f-157e64d7f2e9" providerId="ADAL" clId="{F345C769-EC42-4AD2-B04F-145C555EABAB}" dt="2026-06-09T19:46:13.489" v="320"/>
          <ac:spMkLst>
            <pc:docMk/>
            <pc:sldMk cId="4243500541" sldId="4176"/>
            <ac:spMk id="14" creationId="{2E80C965-DB6D-4F81-9E9E-B027384D0BD6}"/>
          </ac:spMkLst>
        </pc:spChg>
        <pc:spChg chg="add del">
          <ac:chgData name="Cheever, Anne N." userId="9f496df7-7cde-4a4d-bb7f-157e64d7f2e9" providerId="ADAL" clId="{F345C769-EC42-4AD2-B04F-145C555EABAB}" dt="2026-06-09T19:46:13.489" v="320"/>
          <ac:spMkLst>
            <pc:docMk/>
            <pc:sldMk cId="4243500541" sldId="4176"/>
            <ac:spMk id="16" creationId="{633C5E46-DAC5-4661-9C87-22B08E2A512F}"/>
          </ac:spMkLst>
        </pc:spChg>
        <pc:grpChg chg="add del">
          <ac:chgData name="Cheever, Anne N." userId="9f496df7-7cde-4a4d-bb7f-157e64d7f2e9" providerId="ADAL" clId="{F345C769-EC42-4AD2-B04F-145C555EABAB}" dt="2026-06-09T19:46:13.489" v="320"/>
          <ac:grpSpMkLst>
            <pc:docMk/>
            <pc:sldMk cId="4243500541" sldId="4176"/>
            <ac:grpSpMk id="10" creationId="{DB88BD78-87E1-424D-B479-C37D8E41B12E}"/>
          </ac:grpSpMkLst>
        </pc:grpChg>
        <pc:picChg chg="add mod">
          <ac:chgData name="Cheever, Anne N." userId="9f496df7-7cde-4a4d-bb7f-157e64d7f2e9" providerId="ADAL" clId="{F345C769-EC42-4AD2-B04F-145C555EABAB}" dt="2026-06-09T18:33:29.088" v="80" actId="26606"/>
          <ac:picMkLst>
            <pc:docMk/>
            <pc:sldMk cId="4243500541" sldId="4176"/>
            <ac:picMk id="3" creationId="{29C51C07-0363-CC22-BF76-37445306A94F}"/>
          </ac:picMkLst>
        </pc:picChg>
      </pc:sldChg>
      <pc:sldChg chg="addSp delSp modSp new mod setBg modClrScheme delDesignElem chgLayout">
        <pc:chgData name="Cheever, Anne N." userId="9f496df7-7cde-4a4d-bb7f-157e64d7f2e9" providerId="ADAL" clId="{F345C769-EC42-4AD2-B04F-145C555EABAB}" dt="2026-06-09T19:46:13.489" v="320"/>
        <pc:sldMkLst>
          <pc:docMk/>
          <pc:sldMk cId="774250" sldId="4177"/>
        </pc:sldMkLst>
        <pc:spChg chg="del mod ord">
          <ac:chgData name="Cheever, Anne N." userId="9f496df7-7cde-4a4d-bb7f-157e64d7f2e9" providerId="ADAL" clId="{F345C769-EC42-4AD2-B04F-145C555EABAB}" dt="2026-06-09T19:30:33.731" v="91" actId="700"/>
          <ac:spMkLst>
            <pc:docMk/>
            <pc:sldMk cId="774250" sldId="4177"/>
            <ac:spMk id="2" creationId="{AC08E801-DDCA-24D8-EFEF-2C62FD57F9BF}"/>
          </ac:spMkLst>
        </pc:spChg>
        <pc:spChg chg="del mod ord">
          <ac:chgData name="Cheever, Anne N." userId="9f496df7-7cde-4a4d-bb7f-157e64d7f2e9" providerId="ADAL" clId="{F345C769-EC42-4AD2-B04F-145C555EABAB}" dt="2026-06-09T19:30:33.731" v="91" actId="700"/>
          <ac:spMkLst>
            <pc:docMk/>
            <pc:sldMk cId="774250" sldId="4177"/>
            <ac:spMk id="3" creationId="{680A1905-E824-580D-7636-9E293211D4C3}"/>
          </ac:spMkLst>
        </pc:spChg>
        <pc:spChg chg="del">
          <ac:chgData name="Cheever, Anne N." userId="9f496df7-7cde-4a4d-bb7f-157e64d7f2e9" providerId="ADAL" clId="{F345C769-EC42-4AD2-B04F-145C555EABAB}" dt="2026-06-09T19:30:33.731" v="91" actId="700"/>
          <ac:spMkLst>
            <pc:docMk/>
            <pc:sldMk cId="774250" sldId="4177"/>
            <ac:spMk id="4" creationId="{83319D0C-F451-B3E3-C7FD-9EFEA8FCF6F3}"/>
          </ac:spMkLst>
        </pc:spChg>
        <pc:spChg chg="add mod ord">
          <ac:chgData name="Cheever, Anne N." userId="9f496df7-7cde-4a4d-bb7f-157e64d7f2e9" providerId="ADAL" clId="{F345C769-EC42-4AD2-B04F-145C555EABAB}" dt="2026-06-09T19:34:11.444" v="227" actId="700"/>
          <ac:spMkLst>
            <pc:docMk/>
            <pc:sldMk cId="774250" sldId="4177"/>
            <ac:spMk id="5" creationId="{1761ED04-8F7D-6AA6-53DB-4912BC96EBE2}"/>
          </ac:spMkLst>
        </pc:spChg>
        <pc:spChg chg="add mod ord">
          <ac:chgData name="Cheever, Anne N." userId="9f496df7-7cde-4a4d-bb7f-157e64d7f2e9" providerId="ADAL" clId="{F345C769-EC42-4AD2-B04F-145C555EABAB}" dt="2026-06-09T19:34:11.444" v="227" actId="700"/>
          <ac:spMkLst>
            <pc:docMk/>
            <pc:sldMk cId="774250" sldId="4177"/>
            <ac:spMk id="6" creationId="{9A51EBD1-8F64-2994-1060-A8B2C6A83F22}"/>
          </ac:spMkLst>
        </pc:spChg>
        <pc:spChg chg="add del">
          <ac:chgData name="Cheever, Anne N." userId="9f496df7-7cde-4a4d-bb7f-157e64d7f2e9" providerId="ADAL" clId="{F345C769-EC42-4AD2-B04F-145C555EABAB}" dt="2026-06-09T19:32:22.393" v="194" actId="26606"/>
          <ac:spMkLst>
            <pc:docMk/>
            <pc:sldMk cId="774250" sldId="4177"/>
            <ac:spMk id="11" creationId="{4E1BEB12-92AF-4445-98AD-4C7756E7C93B}"/>
          </ac:spMkLst>
        </pc:spChg>
        <pc:spChg chg="add del">
          <ac:chgData name="Cheever, Anne N." userId="9f496df7-7cde-4a4d-bb7f-157e64d7f2e9" providerId="ADAL" clId="{F345C769-EC42-4AD2-B04F-145C555EABAB}" dt="2026-06-09T19:32:22.393" v="194" actId="26606"/>
          <ac:spMkLst>
            <pc:docMk/>
            <pc:sldMk cId="774250" sldId="4177"/>
            <ac:spMk id="13" creationId="{D0522C2C-7B5C-48A7-A969-03941E5D2E76}"/>
          </ac:spMkLst>
        </pc:spChg>
        <pc:spChg chg="add del">
          <ac:chgData name="Cheever, Anne N." userId="9f496df7-7cde-4a4d-bb7f-157e64d7f2e9" providerId="ADAL" clId="{F345C769-EC42-4AD2-B04F-145C555EABAB}" dt="2026-06-09T19:32:22.393" v="194" actId="26606"/>
          <ac:spMkLst>
            <pc:docMk/>
            <pc:sldMk cId="774250" sldId="4177"/>
            <ac:spMk id="15" creationId="{9C682A1A-5B2D-4111-BBD6-620165633E5B}"/>
          </ac:spMkLst>
        </pc:spChg>
        <pc:spChg chg="add">
          <ac:chgData name="Cheever, Anne N." userId="9f496df7-7cde-4a4d-bb7f-157e64d7f2e9" providerId="ADAL" clId="{F345C769-EC42-4AD2-B04F-145C555EABAB}" dt="2026-06-09T19:30:46.094" v="108" actId="26606"/>
          <ac:spMkLst>
            <pc:docMk/>
            <pc:sldMk cId="774250" sldId="4177"/>
            <ac:spMk id="17" creationId="{D6EE29F2-D77F-4BD0-A20B-334D316A1C9D}"/>
          </ac:spMkLst>
        </pc:spChg>
        <pc:spChg chg="add del">
          <ac:chgData name="Cheever, Anne N." userId="9f496df7-7cde-4a4d-bb7f-157e64d7f2e9" providerId="ADAL" clId="{F345C769-EC42-4AD2-B04F-145C555EABAB}" dt="2026-06-09T19:32:22.393" v="194" actId="26606"/>
          <ac:spMkLst>
            <pc:docMk/>
            <pc:sldMk cId="774250" sldId="4177"/>
            <ac:spMk id="19" creationId="{22D09ED2-868F-42C6-866E-F92E0CEF314F}"/>
          </ac:spMkLst>
        </pc:spChg>
        <pc:spChg chg="add del">
          <ac:chgData name="Cheever, Anne N." userId="9f496df7-7cde-4a4d-bb7f-157e64d7f2e9" providerId="ADAL" clId="{F345C769-EC42-4AD2-B04F-145C555EABAB}" dt="2026-06-09T19:32:55.371" v="224" actId="26606"/>
          <ac:spMkLst>
            <pc:docMk/>
            <pc:sldMk cId="774250" sldId="4177"/>
            <ac:spMk id="24" creationId="{D278ADA9-6383-4BDD-80D2-8899A402687B}"/>
          </ac:spMkLst>
        </pc:spChg>
        <pc:spChg chg="add del">
          <ac:chgData name="Cheever, Anne N." userId="9f496df7-7cde-4a4d-bb7f-157e64d7f2e9" providerId="ADAL" clId="{F345C769-EC42-4AD2-B04F-145C555EABAB}" dt="2026-06-09T19:32:55.371" v="224" actId="26606"/>
          <ac:spMkLst>
            <pc:docMk/>
            <pc:sldMk cId="774250" sldId="4177"/>
            <ac:spMk id="28" creationId="{B36D2DE0-0628-4A9A-A59D-7BA8B5EB3022}"/>
          </ac:spMkLst>
        </pc:spChg>
        <pc:spChg chg="add del">
          <ac:chgData name="Cheever, Anne N." userId="9f496df7-7cde-4a4d-bb7f-157e64d7f2e9" providerId="ADAL" clId="{F345C769-EC42-4AD2-B04F-145C555EABAB}" dt="2026-06-09T19:32:55.371" v="224" actId="26606"/>
          <ac:spMkLst>
            <pc:docMk/>
            <pc:sldMk cId="774250" sldId="4177"/>
            <ac:spMk id="32" creationId="{D2091A72-D5BB-42AC-8FD3-F7747D90861E}"/>
          </ac:spMkLst>
        </pc:spChg>
        <pc:spChg chg="add del">
          <ac:chgData name="Cheever, Anne N." userId="9f496df7-7cde-4a4d-bb7f-157e64d7f2e9" providerId="ADAL" clId="{F345C769-EC42-4AD2-B04F-145C555EABAB}" dt="2026-06-09T19:32:55.371" v="224" actId="26606"/>
          <ac:spMkLst>
            <pc:docMk/>
            <pc:sldMk cId="774250" sldId="4177"/>
            <ac:spMk id="34" creationId="{6ED12BFC-A737-46AF-8411-481112D54B0C}"/>
          </ac:spMkLst>
        </pc:spChg>
        <pc:spChg chg="add del">
          <ac:chgData name="Cheever, Anne N." userId="9f496df7-7cde-4a4d-bb7f-157e64d7f2e9" providerId="ADAL" clId="{F345C769-EC42-4AD2-B04F-145C555EABAB}" dt="2026-06-09T19:46:13.489" v="320"/>
          <ac:spMkLst>
            <pc:docMk/>
            <pc:sldMk cId="774250" sldId="4177"/>
            <ac:spMk id="39" creationId="{59EF30C2-29AC-4A0D-BC0A-A679CF113EDD}"/>
          </ac:spMkLst>
        </pc:spChg>
        <pc:spChg chg="add del">
          <ac:chgData name="Cheever, Anne N." userId="9f496df7-7cde-4a4d-bb7f-157e64d7f2e9" providerId="ADAL" clId="{F345C769-EC42-4AD2-B04F-145C555EABAB}" dt="2026-06-09T19:46:13.489" v="320"/>
          <ac:spMkLst>
            <pc:docMk/>
            <pc:sldMk cId="774250" sldId="4177"/>
            <ac:spMk id="41" creationId="{9C682A1A-5B2D-4111-BBD6-620165633E5B}"/>
          </ac:spMkLst>
        </pc:spChg>
        <pc:spChg chg="add del">
          <ac:chgData name="Cheever, Anne N." userId="9f496df7-7cde-4a4d-bb7f-157e64d7f2e9" providerId="ADAL" clId="{F345C769-EC42-4AD2-B04F-145C555EABAB}" dt="2026-06-09T19:46:13.489" v="320"/>
          <ac:spMkLst>
            <pc:docMk/>
            <pc:sldMk cId="774250" sldId="4177"/>
            <ac:spMk id="45" creationId="{A04F1504-431A-4D86-9091-AE7E4B33376B}"/>
          </ac:spMkLst>
        </pc:spChg>
        <pc:spChg chg="add del">
          <ac:chgData name="Cheever, Anne N." userId="9f496df7-7cde-4a4d-bb7f-157e64d7f2e9" providerId="ADAL" clId="{F345C769-EC42-4AD2-B04F-145C555EABAB}" dt="2026-06-09T19:46:13.489" v="320"/>
          <ac:spMkLst>
            <pc:docMk/>
            <pc:sldMk cId="774250" sldId="4177"/>
            <ac:spMk id="47" creationId="{EA804283-B929-4503-802F-4585376E2B42}"/>
          </ac:spMkLst>
        </pc:spChg>
        <pc:spChg chg="add del">
          <ac:chgData name="Cheever, Anne N." userId="9f496df7-7cde-4a4d-bb7f-157e64d7f2e9" providerId="ADAL" clId="{F345C769-EC42-4AD2-B04F-145C555EABAB}" dt="2026-06-09T19:46:13.489" v="320"/>
          <ac:spMkLst>
            <pc:docMk/>
            <pc:sldMk cId="774250" sldId="4177"/>
            <ac:spMk id="49" creationId="{AD3811F5-514E-49A4-B382-673ED228A4CC}"/>
          </ac:spMkLst>
        </pc:spChg>
        <pc:spChg chg="add del">
          <ac:chgData name="Cheever, Anne N." userId="9f496df7-7cde-4a4d-bb7f-157e64d7f2e9" providerId="ADAL" clId="{F345C769-EC42-4AD2-B04F-145C555EABAB}" dt="2026-06-09T19:46:13.489" v="320"/>
          <ac:spMkLst>
            <pc:docMk/>
            <pc:sldMk cId="774250" sldId="4177"/>
            <ac:spMk id="51" creationId="{067AD921-1CEE-4C1B-9AA3-C66D908DDD14}"/>
          </ac:spMkLst>
        </pc:spChg>
        <pc:spChg chg="add del">
          <ac:chgData name="Cheever, Anne N." userId="9f496df7-7cde-4a4d-bb7f-157e64d7f2e9" providerId="ADAL" clId="{F345C769-EC42-4AD2-B04F-145C555EABAB}" dt="2026-06-09T19:46:13.489" v="320"/>
          <ac:spMkLst>
            <pc:docMk/>
            <pc:sldMk cId="774250" sldId="4177"/>
            <ac:spMk id="53" creationId="{C36A08F5-3B56-47C5-A371-9187BE56E1E5}"/>
          </ac:spMkLst>
        </pc:spChg>
        <pc:cxnChg chg="add del">
          <ac:chgData name="Cheever, Anne N." userId="9f496df7-7cde-4a4d-bb7f-157e64d7f2e9" providerId="ADAL" clId="{F345C769-EC42-4AD2-B04F-145C555EABAB}" dt="2026-06-09T19:46:13.489" v="320"/>
          <ac:cxnSpMkLst>
            <pc:docMk/>
            <pc:sldMk cId="774250" sldId="4177"/>
            <ac:cxnSpMk id="43" creationId="{266A0658-1CC4-4B0D-AAB7-A702286AFB03}"/>
          </ac:cxnSpMkLst>
        </pc:cxnChg>
      </pc:sldChg>
      <pc:sldChg chg="addSp delSp modSp new mod ord setBg delDesignElem">
        <pc:chgData name="Cheever, Anne N." userId="9f496df7-7cde-4a4d-bb7f-157e64d7f2e9" providerId="ADAL" clId="{F345C769-EC42-4AD2-B04F-145C555EABAB}" dt="2026-06-09T19:46:13.489" v="320"/>
        <pc:sldMkLst>
          <pc:docMk/>
          <pc:sldMk cId="922331514" sldId="4178"/>
        </pc:sldMkLst>
        <pc:spChg chg="add del">
          <ac:chgData name="Cheever, Anne N." userId="9f496df7-7cde-4a4d-bb7f-157e64d7f2e9" providerId="ADAL" clId="{F345C769-EC42-4AD2-B04F-145C555EABAB}" dt="2026-06-09T19:46:13.489" v="320"/>
          <ac:spMkLst>
            <pc:docMk/>
            <pc:sldMk cId="922331514" sldId="4178"/>
            <ac:spMk id="8" creationId="{42A4FC2C-047E-45A5-965D-8E1E3BF09BC6}"/>
          </ac:spMkLst>
        </pc:spChg>
        <pc:picChg chg="add mod">
          <ac:chgData name="Cheever, Anne N." userId="9f496df7-7cde-4a4d-bb7f-157e64d7f2e9" providerId="ADAL" clId="{F345C769-EC42-4AD2-B04F-145C555EABAB}" dt="2026-06-09T19:18:32.705" v="88" actId="26606"/>
          <ac:picMkLst>
            <pc:docMk/>
            <pc:sldMk cId="922331514" sldId="4178"/>
            <ac:picMk id="3" creationId="{1A357D97-32F8-3925-9621-F021EB26B42E}"/>
          </ac:picMkLst>
        </pc:picChg>
      </pc:sldChg>
      <pc:sldChg chg="addSp delSp modSp new mod setBg modClrScheme delDesignElem chgLayout">
        <pc:chgData name="Cheever, Anne N." userId="9f496df7-7cde-4a4d-bb7f-157e64d7f2e9" providerId="ADAL" clId="{F345C769-EC42-4AD2-B04F-145C555EABAB}" dt="2026-06-09T19:46:13.489" v="320"/>
        <pc:sldMkLst>
          <pc:docMk/>
          <pc:sldMk cId="1731889577" sldId="4179"/>
        </pc:sldMkLst>
        <pc:spChg chg="add del">
          <ac:chgData name="Cheever, Anne N." userId="9f496df7-7cde-4a4d-bb7f-157e64d7f2e9" providerId="ADAL" clId="{F345C769-EC42-4AD2-B04F-145C555EABAB}" dt="2026-06-09T19:36:14.319" v="230" actId="22"/>
          <ac:spMkLst>
            <pc:docMk/>
            <pc:sldMk cId="1731889577" sldId="4179"/>
            <ac:spMk id="3" creationId="{D65B2480-4650-D52B-44D0-83C0B66E0E5B}"/>
          </ac:spMkLst>
        </pc:spChg>
        <pc:spChg chg="add mod">
          <ac:chgData name="Cheever, Anne N." userId="9f496df7-7cde-4a4d-bb7f-157e64d7f2e9" providerId="ADAL" clId="{F345C769-EC42-4AD2-B04F-145C555EABAB}" dt="2026-06-09T19:40:27.061" v="275" actId="26606"/>
          <ac:spMkLst>
            <pc:docMk/>
            <pc:sldMk cId="1731889577" sldId="4179"/>
            <ac:spMk id="4" creationId="{4DF8815D-C1A2-F613-25E5-D31806CB0230}"/>
          </ac:spMkLst>
        </pc:spChg>
        <pc:spChg chg="add del mod">
          <ac:chgData name="Cheever, Anne N." userId="9f496df7-7cde-4a4d-bb7f-157e64d7f2e9" providerId="ADAL" clId="{F345C769-EC42-4AD2-B04F-145C555EABAB}" dt="2026-06-09T19:39:55.067" v="268"/>
          <ac:spMkLst>
            <pc:docMk/>
            <pc:sldMk cId="1731889577" sldId="4179"/>
            <ac:spMk id="5" creationId="{482CAFB2-98E3-0BFF-2176-3EDFA32FC5F6}"/>
          </ac:spMkLst>
        </pc:spChg>
        <pc:spChg chg="add mod">
          <ac:chgData name="Cheever, Anne N." userId="9f496df7-7cde-4a4d-bb7f-157e64d7f2e9" providerId="ADAL" clId="{F345C769-EC42-4AD2-B04F-145C555EABAB}" dt="2026-06-09T19:40:40.431" v="276" actId="5793"/>
          <ac:spMkLst>
            <pc:docMk/>
            <pc:sldMk cId="1731889577" sldId="4179"/>
            <ac:spMk id="6" creationId="{7E6B3549-7C86-BACD-B13D-4859C6F4B427}"/>
          </ac:spMkLst>
        </pc:spChg>
        <pc:spChg chg="add del">
          <ac:chgData name="Cheever, Anne N." userId="9f496df7-7cde-4a4d-bb7f-157e64d7f2e9" providerId="ADAL" clId="{F345C769-EC42-4AD2-B04F-145C555EABAB}" dt="2026-06-09T19:46:13.489" v="320"/>
          <ac:spMkLst>
            <pc:docMk/>
            <pc:sldMk cId="1731889577" sldId="4179"/>
            <ac:spMk id="13" creationId="{2B97F24A-32CE-4C1C-A50D-3016B394DCFB}"/>
          </ac:spMkLst>
        </pc:spChg>
        <pc:spChg chg="add del">
          <ac:chgData name="Cheever, Anne N." userId="9f496df7-7cde-4a4d-bb7f-157e64d7f2e9" providerId="ADAL" clId="{F345C769-EC42-4AD2-B04F-145C555EABAB}" dt="2026-06-09T19:46:13.489" v="320"/>
          <ac:spMkLst>
            <pc:docMk/>
            <pc:sldMk cId="1731889577" sldId="4179"/>
            <ac:spMk id="15" creationId="{CD8B4F24-440B-49E9-B85D-733523DC064B}"/>
          </ac:spMkLst>
        </pc:spChg>
        <pc:picChg chg="add mod ord">
          <ac:chgData name="Cheever, Anne N." userId="9f496df7-7cde-4a4d-bb7f-157e64d7f2e9" providerId="ADAL" clId="{F345C769-EC42-4AD2-B04F-145C555EABAB}" dt="2026-06-09T19:40:27.061" v="275" actId="26606"/>
          <ac:picMkLst>
            <pc:docMk/>
            <pc:sldMk cId="1731889577" sldId="4179"/>
            <ac:picMk id="8" creationId="{34498ECD-5339-6204-3136-9652451BB352}"/>
          </ac:picMkLst>
        </pc:picChg>
        <pc:picChg chg="add del mod">
          <ac:chgData name="Cheever, Anne N." userId="9f496df7-7cde-4a4d-bb7f-157e64d7f2e9" providerId="ADAL" clId="{F345C769-EC42-4AD2-B04F-145C555EABAB}" dt="2026-06-09T19:40:20.907" v="274" actId="478"/>
          <ac:picMkLst>
            <pc:docMk/>
            <pc:sldMk cId="1731889577" sldId="4179"/>
            <ac:picMk id="10" creationId="{610EA31D-AFF2-609C-DA5C-77C084047D36}"/>
          </ac:picMkLst>
        </pc:picChg>
        <pc:picChg chg="add del mod">
          <ac:chgData name="Cheever, Anne N." userId="9f496df7-7cde-4a4d-bb7f-157e64d7f2e9" providerId="ADAL" clId="{F345C769-EC42-4AD2-B04F-145C555EABAB}" dt="2026-06-09T19:40:18.234" v="273" actId="478"/>
          <ac:picMkLst>
            <pc:docMk/>
            <pc:sldMk cId="1731889577" sldId="4179"/>
            <ac:picMk id="12" creationId="{CE8AFC92-40BA-5E5E-8D6E-EF6E7EB4C3DE}"/>
          </ac:picMkLst>
        </pc:picChg>
        <pc:picChg chg="add del mod">
          <ac:chgData name="Cheever, Anne N." userId="9f496df7-7cde-4a4d-bb7f-157e64d7f2e9" providerId="ADAL" clId="{F345C769-EC42-4AD2-B04F-145C555EABAB}" dt="2026-06-09T19:40:15.421" v="272" actId="478"/>
          <ac:picMkLst>
            <pc:docMk/>
            <pc:sldMk cId="1731889577" sldId="4179"/>
            <ac:picMk id="14" creationId="{AC44E3A8-8FB2-1677-CEE6-62EB8DAF27E6}"/>
          </ac:picMkLst>
        </pc:picChg>
        <pc:picChg chg="add del mod">
          <ac:chgData name="Cheever, Anne N." userId="9f496df7-7cde-4a4d-bb7f-157e64d7f2e9" providerId="ADAL" clId="{F345C769-EC42-4AD2-B04F-145C555EABAB}" dt="2026-06-09T19:40:04.395" v="271" actId="478"/>
          <ac:picMkLst>
            <pc:docMk/>
            <pc:sldMk cId="1731889577" sldId="4179"/>
            <ac:picMk id="16" creationId="{4433FB3E-00FA-94F4-1DA4-52617B18CAC7}"/>
          </ac:picMkLst>
        </pc:picChg>
      </pc:sldChg>
      <pc:sldChg chg="new del">
        <pc:chgData name="Cheever, Anne N." userId="9f496df7-7cde-4a4d-bb7f-157e64d7f2e9" providerId="ADAL" clId="{F345C769-EC42-4AD2-B04F-145C555EABAB}" dt="2026-06-09T20:00:35.636" v="1703" actId="2696"/>
        <pc:sldMkLst>
          <pc:docMk/>
          <pc:sldMk cId="3250172299" sldId="4180"/>
        </pc:sldMkLst>
      </pc:sldChg>
      <pc:sldChg chg="addSp delSp modSp new mod ord setBg modClrScheme delDesignElem chgLayout">
        <pc:chgData name="Cheever, Anne N." userId="9f496df7-7cde-4a4d-bb7f-157e64d7f2e9" providerId="ADAL" clId="{F345C769-EC42-4AD2-B04F-145C555EABAB}" dt="2026-06-09T19:46:13.489" v="320"/>
        <pc:sldMkLst>
          <pc:docMk/>
          <pc:sldMk cId="3573389238" sldId="4181"/>
        </pc:sldMkLst>
        <pc:spChg chg="mod ord">
          <ac:chgData name="Cheever, Anne N." userId="9f496df7-7cde-4a4d-bb7f-157e64d7f2e9" providerId="ADAL" clId="{F345C769-EC42-4AD2-B04F-145C555EABAB}" dt="2026-06-09T19:45:01.553" v="307" actId="26606"/>
          <ac:spMkLst>
            <pc:docMk/>
            <pc:sldMk cId="3573389238" sldId="4181"/>
            <ac:spMk id="2" creationId="{AA067BB2-ADC1-DD59-F75B-7C9C082CBD64}"/>
          </ac:spMkLst>
        </pc:spChg>
        <pc:spChg chg="del mod">
          <ac:chgData name="Cheever, Anne N." userId="9f496df7-7cde-4a4d-bb7f-157e64d7f2e9" providerId="ADAL" clId="{F345C769-EC42-4AD2-B04F-145C555EABAB}" dt="2026-06-09T19:44:56.252" v="305" actId="700"/>
          <ac:spMkLst>
            <pc:docMk/>
            <pc:sldMk cId="3573389238" sldId="4181"/>
            <ac:spMk id="3" creationId="{2AD7C74E-5E5C-60AC-F1E5-A6013878044D}"/>
          </ac:spMkLst>
        </pc:spChg>
        <pc:spChg chg="add del">
          <ac:chgData name="Cheever, Anne N." userId="9f496df7-7cde-4a4d-bb7f-157e64d7f2e9" providerId="ADAL" clId="{F345C769-EC42-4AD2-B04F-145C555EABAB}" dt="2026-06-09T19:46:13.489" v="320"/>
          <ac:spMkLst>
            <pc:docMk/>
            <pc:sldMk cId="3573389238" sldId="4181"/>
            <ac:spMk id="10" creationId="{6753252F-4873-4F63-801D-CC719279A7D5}"/>
          </ac:spMkLst>
        </pc:spChg>
        <pc:spChg chg="add del">
          <ac:chgData name="Cheever, Anne N." userId="9f496df7-7cde-4a4d-bb7f-157e64d7f2e9" providerId="ADAL" clId="{F345C769-EC42-4AD2-B04F-145C555EABAB}" dt="2026-06-09T19:46:13.489" v="320"/>
          <ac:spMkLst>
            <pc:docMk/>
            <pc:sldMk cId="3573389238" sldId="4181"/>
            <ac:spMk id="12" creationId="{047C8CCB-F95D-4249-92DD-651249D3535A}"/>
          </ac:spMkLst>
        </pc:spChg>
        <pc:picChg chg="add mod">
          <ac:chgData name="Cheever, Anne N." userId="9f496df7-7cde-4a4d-bb7f-157e64d7f2e9" providerId="ADAL" clId="{F345C769-EC42-4AD2-B04F-145C555EABAB}" dt="2026-06-09T19:45:01.553" v="307" actId="26606"/>
          <ac:picMkLst>
            <pc:docMk/>
            <pc:sldMk cId="3573389238" sldId="4181"/>
            <ac:picMk id="5" creationId="{88DE1606-3884-CA62-29BF-66862A766399}"/>
          </ac:picMkLst>
        </pc:picChg>
      </pc:sldChg>
      <pc:sldChg chg="addSp delSp modSp new mod ord setBg modClrScheme chgLayout">
        <pc:chgData name="Cheever, Anne N." userId="9f496df7-7cde-4a4d-bb7f-157e64d7f2e9" providerId="ADAL" clId="{F345C769-EC42-4AD2-B04F-145C555EABAB}" dt="2026-06-09T19:57:28.689" v="1694" actId="26606"/>
        <pc:sldMkLst>
          <pc:docMk/>
          <pc:sldMk cId="1696067431" sldId="4182"/>
        </pc:sldMkLst>
        <pc:spChg chg="mod ord">
          <ac:chgData name="Cheever, Anne N." userId="9f496df7-7cde-4a4d-bb7f-157e64d7f2e9" providerId="ADAL" clId="{F345C769-EC42-4AD2-B04F-145C555EABAB}" dt="2026-06-09T19:57:28.689" v="1694" actId="26606"/>
          <ac:spMkLst>
            <pc:docMk/>
            <pc:sldMk cId="1696067431" sldId="4182"/>
            <ac:spMk id="2" creationId="{FF83447C-AB3F-230D-C667-84CC5BC24670}"/>
          </ac:spMkLst>
        </pc:spChg>
        <pc:spChg chg="add del mod ord">
          <ac:chgData name="Cheever, Anne N." userId="9f496df7-7cde-4a4d-bb7f-157e64d7f2e9" providerId="ADAL" clId="{F345C769-EC42-4AD2-B04F-145C555EABAB}" dt="2026-06-09T19:55:57.267" v="1691" actId="26606"/>
          <ac:spMkLst>
            <pc:docMk/>
            <pc:sldMk cId="1696067431" sldId="4182"/>
            <ac:spMk id="3" creationId="{D6544644-49D4-9D23-23C0-1B678040B9C2}"/>
          </ac:spMkLst>
        </pc:spChg>
        <pc:spChg chg="add del">
          <ac:chgData name="Cheever, Anne N." userId="9f496df7-7cde-4a4d-bb7f-157e64d7f2e9" providerId="ADAL" clId="{F345C769-EC42-4AD2-B04F-145C555EABAB}" dt="2026-06-09T19:57:28.689" v="1694" actId="26606"/>
          <ac:spMkLst>
            <pc:docMk/>
            <pc:sldMk cId="1696067431" sldId="4182"/>
            <ac:spMk id="9" creationId="{9DBC8166-481C-4473-95F5-9A5B9073B7F1}"/>
          </ac:spMkLst>
        </pc:spChg>
        <pc:spChg chg="add del">
          <ac:chgData name="Cheever, Anne N." userId="9f496df7-7cde-4a4d-bb7f-157e64d7f2e9" providerId="ADAL" clId="{F345C769-EC42-4AD2-B04F-145C555EABAB}" dt="2026-06-09T19:57:28.689" v="1694" actId="26606"/>
          <ac:spMkLst>
            <pc:docMk/>
            <pc:sldMk cId="1696067431" sldId="4182"/>
            <ac:spMk id="11" creationId="{A5A5CE6E-90AF-4D43-A014-1F9EC83EB93D}"/>
          </ac:spMkLst>
        </pc:spChg>
        <pc:spChg chg="add del">
          <ac:chgData name="Cheever, Anne N." userId="9f496df7-7cde-4a4d-bb7f-157e64d7f2e9" providerId="ADAL" clId="{F345C769-EC42-4AD2-B04F-145C555EABAB}" dt="2026-06-09T19:57:28.656" v="1693" actId="26606"/>
          <ac:spMkLst>
            <pc:docMk/>
            <pc:sldMk cId="1696067431" sldId="4182"/>
            <ac:spMk id="16" creationId="{BACC6370-2D7E-4714-9D71-7542949D7D5D}"/>
          </ac:spMkLst>
        </pc:spChg>
        <pc:spChg chg="add">
          <ac:chgData name="Cheever, Anne N." userId="9f496df7-7cde-4a4d-bb7f-157e64d7f2e9" providerId="ADAL" clId="{F345C769-EC42-4AD2-B04F-145C555EABAB}" dt="2026-06-09T19:57:28.689" v="1694" actId="26606"/>
          <ac:spMkLst>
            <pc:docMk/>
            <pc:sldMk cId="1696067431" sldId="4182"/>
            <ac:spMk id="17" creationId="{4F7EBAE4-9945-4473-9E34-B2C66EA0F03D}"/>
          </ac:spMkLst>
        </pc:spChg>
        <pc:spChg chg="add del">
          <ac:chgData name="Cheever, Anne N." userId="9f496df7-7cde-4a4d-bb7f-157e64d7f2e9" providerId="ADAL" clId="{F345C769-EC42-4AD2-B04F-145C555EABAB}" dt="2026-06-09T19:57:28.656" v="1693" actId="26606"/>
          <ac:spMkLst>
            <pc:docMk/>
            <pc:sldMk cId="1696067431" sldId="4182"/>
            <ac:spMk id="18" creationId="{F68B3F68-107C-434F-AA38-110D5EA91B85}"/>
          </ac:spMkLst>
        </pc:spChg>
        <pc:spChg chg="add">
          <ac:chgData name="Cheever, Anne N." userId="9f496df7-7cde-4a4d-bb7f-157e64d7f2e9" providerId="ADAL" clId="{F345C769-EC42-4AD2-B04F-145C555EABAB}" dt="2026-06-09T19:57:28.689" v="1694" actId="26606"/>
          <ac:spMkLst>
            <pc:docMk/>
            <pc:sldMk cId="1696067431" sldId="4182"/>
            <ac:spMk id="19" creationId="{70BEB1E7-2F88-40BC-B73D-42E5B6F80BFC}"/>
          </ac:spMkLst>
        </pc:spChg>
        <pc:spChg chg="add del">
          <ac:chgData name="Cheever, Anne N." userId="9f496df7-7cde-4a4d-bb7f-157e64d7f2e9" providerId="ADAL" clId="{F345C769-EC42-4AD2-B04F-145C555EABAB}" dt="2026-06-09T19:57:28.656" v="1693" actId="26606"/>
          <ac:spMkLst>
            <pc:docMk/>
            <pc:sldMk cId="1696067431" sldId="4182"/>
            <ac:spMk id="20" creationId="{AAD0DBB9-1A4B-4391-81D4-CB19F9AB918A}"/>
          </ac:spMkLst>
        </pc:spChg>
        <pc:spChg chg="add">
          <ac:chgData name="Cheever, Anne N." userId="9f496df7-7cde-4a4d-bb7f-157e64d7f2e9" providerId="ADAL" clId="{F345C769-EC42-4AD2-B04F-145C555EABAB}" dt="2026-06-09T19:57:28.689" v="1694" actId="26606"/>
          <ac:spMkLst>
            <pc:docMk/>
            <pc:sldMk cId="1696067431" sldId="4182"/>
            <ac:spMk id="21" creationId="{A7B99495-F43F-4D80-A44F-2CB4764EB90B}"/>
          </ac:spMkLst>
        </pc:spChg>
        <pc:spChg chg="add del">
          <ac:chgData name="Cheever, Anne N." userId="9f496df7-7cde-4a4d-bb7f-157e64d7f2e9" providerId="ADAL" clId="{F345C769-EC42-4AD2-B04F-145C555EABAB}" dt="2026-06-09T19:57:28.656" v="1693" actId="26606"/>
          <ac:spMkLst>
            <pc:docMk/>
            <pc:sldMk cId="1696067431" sldId="4182"/>
            <ac:spMk id="22" creationId="{063BBA22-50EA-4C4D-BE05-F1CE4E63AA56}"/>
          </ac:spMkLst>
        </pc:spChg>
        <pc:graphicFrameChg chg="add mod modGraphic">
          <ac:chgData name="Cheever, Anne N." userId="9f496df7-7cde-4a4d-bb7f-157e64d7f2e9" providerId="ADAL" clId="{F345C769-EC42-4AD2-B04F-145C555EABAB}" dt="2026-06-09T19:57:28.689" v="1694" actId="26606"/>
          <ac:graphicFrameMkLst>
            <pc:docMk/>
            <pc:sldMk cId="1696067431" sldId="4182"/>
            <ac:graphicFrameMk id="5" creationId="{DC658D3A-1EDC-5B29-171B-918486BFCB57}"/>
          </ac:graphicFrameMkLst>
        </pc:graphicFrameChg>
        <pc:picChg chg="add">
          <ac:chgData name="Cheever, Anne N." userId="9f496df7-7cde-4a4d-bb7f-157e64d7f2e9" providerId="ADAL" clId="{F345C769-EC42-4AD2-B04F-145C555EABAB}" dt="2026-06-09T19:57:28.689" v="1694" actId="26606"/>
          <ac:picMkLst>
            <pc:docMk/>
            <pc:sldMk cId="1696067431" sldId="4182"/>
            <ac:picMk id="13" creationId="{07A3FF0A-518A-0188-8EDC-4AE1FFED380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Veterans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07B3-42F3-A7D7-C38610C5189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7B3-42F3-A7D7-C38610C5189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3-42F3-A7D7-C38610C51899}"/>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07B3-42F3-A7D7-C38610C51899}"/>
              </c:ext>
            </c:extLst>
          </c:dPt>
          <c:dLbls>
            <c:dLbl>
              <c:idx val="0"/>
              <c:tx>
                <c:rich>
                  <a:bodyPr/>
                  <a:lstStyle/>
                  <a:p>
                    <a:fld id="{EEAFF8AC-EAA5-4E85-BAC7-5821CEFAF302}" type="VALUE">
                      <a:rPr lang="en-US" sz="1400"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B3-42F3-A7D7-C38610C51899}"/>
                </c:ext>
              </c:extLst>
            </c:dLbl>
            <c:dLbl>
              <c:idx val="1"/>
              <c:tx>
                <c:rich>
                  <a:bodyPr/>
                  <a:lstStyle/>
                  <a:p>
                    <a:fld id="{589CD97C-DCDC-4FDA-ADF9-97047F7F759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B3-42F3-A7D7-C38610C51899}"/>
                </c:ext>
              </c:extLst>
            </c:dLbl>
            <c:dLbl>
              <c:idx val="2"/>
              <c:tx>
                <c:rich>
                  <a:bodyPr/>
                  <a:lstStyle/>
                  <a:p>
                    <a:fld id="{0F9C02F3-B5D8-4FA0-825C-E9243D0DFC9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7B3-42F3-A7D7-C38610C51899}"/>
                </c:ext>
              </c:extLst>
            </c:dLbl>
            <c:dLbl>
              <c:idx val="3"/>
              <c:tx>
                <c:rich>
                  <a:bodyPr/>
                  <a:lstStyle/>
                  <a:p>
                    <a:fld id="{F1E158A2-9A6E-4288-92BA-23515E86F709}"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7B3-42F3-A7D7-C38610C51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Firearms</c:v>
                </c:pt>
                <c:pt idx="1">
                  <c:v>Poisoning</c:v>
                </c:pt>
                <c:pt idx="2">
                  <c:v>Suffocation</c:v>
                </c:pt>
                <c:pt idx="3">
                  <c:v>Other</c:v>
                </c:pt>
              </c:strCache>
            </c:strRef>
          </c:cat>
          <c:val>
            <c:numRef>
              <c:f>Sheet1!$B$2:$B$5</c:f>
              <c:numCache>
                <c:formatCode>0.00%</c:formatCode>
                <c:ptCount val="4"/>
                <c:pt idx="0">
                  <c:v>0.72199999999999998</c:v>
                </c:pt>
                <c:pt idx="1">
                  <c:v>7.8E-2</c:v>
                </c:pt>
                <c:pt idx="2">
                  <c:v>0.14899999999999999</c:v>
                </c:pt>
                <c:pt idx="3">
                  <c:v>5.1999999999999998E-2</c:v>
                </c:pt>
              </c:numCache>
            </c:numRef>
          </c:val>
          <c:extLst>
            <c:ext xmlns:c16="http://schemas.microsoft.com/office/drawing/2014/chart" uri="{C3380CC4-5D6E-409C-BE32-E72D297353CC}">
              <c16:uniqueId val="{00000008-07B3-42F3-A7D7-C38610C518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8276852133815"/>
          <c:y val="0.1073850226832241"/>
          <c:w val="0.51143463696872149"/>
          <c:h val="0.79904079881052748"/>
        </c:manualLayout>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19B-4F52-8306-2052DDCD6F8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19B-4F52-8306-2052DDCD6F8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19B-4F52-8306-2052DDCD6F8F}"/>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319B-4F52-8306-2052DDCD6F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Firearms</c:v>
                </c:pt>
                <c:pt idx="1">
                  <c:v>Poisoning</c:v>
                </c:pt>
                <c:pt idx="2">
                  <c:v>Suffocation</c:v>
                </c:pt>
                <c:pt idx="3">
                  <c:v>Other</c:v>
                </c:pt>
              </c:strCache>
            </c:strRef>
          </c:cat>
          <c:val>
            <c:numRef>
              <c:f>Sheet1!$B$2:$B$5</c:f>
              <c:numCache>
                <c:formatCode>0.0%</c:formatCode>
                <c:ptCount val="4"/>
                <c:pt idx="0">
                  <c:v>0.52200000000000002</c:v>
                </c:pt>
                <c:pt idx="1">
                  <c:v>0.124</c:v>
                </c:pt>
                <c:pt idx="2">
                  <c:v>0.26800000000000002</c:v>
                </c:pt>
                <c:pt idx="3">
                  <c:v>8.5999999999999993E-2</c:v>
                </c:pt>
              </c:numCache>
            </c:numRef>
          </c:val>
          <c:extLst>
            <c:ext xmlns:c16="http://schemas.microsoft.com/office/drawing/2014/chart" uri="{C3380CC4-5D6E-409C-BE32-E72D297353CC}">
              <c16:uniqueId val="{00000008-319B-4F52-8306-2052DDCD6F8F}"/>
            </c:ext>
          </c:extLst>
        </c:ser>
        <c:dLbls>
          <c:dLblPos val="outEnd"/>
          <c:showLegendKey val="0"/>
          <c:showVal val="1"/>
          <c:showCatName val="0"/>
          <c:showSerName val="0"/>
          <c:showPercent val="0"/>
          <c:showBubbleSize val="0"/>
          <c:showLeaderLines val="1"/>
        </c:dLbls>
        <c:firstSliceAng val="1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7AB0A-5C32-45B5-A164-35EF97CFE5E5}" type="doc">
      <dgm:prSet loTypeId="urn:microsoft.com/office/officeart/2005/8/layout/chevron1" loCatId="process" qsTypeId="urn:microsoft.com/office/officeart/2005/8/quickstyle/simple1" qsCatId="simple" csTypeId="urn:microsoft.com/office/officeart/2005/8/colors/accent1_2" csCatId="accent1" phldr="1"/>
      <dgm:spPr/>
    </dgm:pt>
    <dgm:pt modelId="{E21FF0A4-F09A-4CB2-8D1E-DFEF9F68B4E5}">
      <dgm:prSet phldrT="[Text]"/>
      <dgm:spPr/>
      <dgm:t>
        <a:bodyPr/>
        <a:lstStyle/>
        <a:p>
          <a:r>
            <a:rPr lang="en-US" dirty="0"/>
            <a:t>1956</a:t>
          </a:r>
        </a:p>
      </dgm:t>
    </dgm:pt>
    <dgm:pt modelId="{A87E4AF0-829D-4E12-B092-6FE727A46E9F}" type="parTrans" cxnId="{634686A0-43D8-4B0C-AB2A-09574C44F48D}">
      <dgm:prSet/>
      <dgm:spPr/>
      <dgm:t>
        <a:bodyPr/>
        <a:lstStyle/>
        <a:p>
          <a:endParaRPr lang="en-US"/>
        </a:p>
      </dgm:t>
    </dgm:pt>
    <dgm:pt modelId="{370A402A-DF87-428B-A038-02E7EA82186E}" type="sibTrans" cxnId="{634686A0-43D8-4B0C-AB2A-09574C44F48D}">
      <dgm:prSet/>
      <dgm:spPr/>
      <dgm:t>
        <a:bodyPr/>
        <a:lstStyle/>
        <a:p>
          <a:endParaRPr lang="en-US"/>
        </a:p>
      </dgm:t>
    </dgm:pt>
    <dgm:pt modelId="{91376BA6-A3ED-4BBF-BF84-E28209A7E062}">
      <dgm:prSet phldrT="[Text]"/>
      <dgm:spPr>
        <a:solidFill>
          <a:schemeClr val="accent4"/>
        </a:solidFill>
      </dgm:spPr>
      <dgm:t>
        <a:bodyPr/>
        <a:lstStyle/>
        <a:p>
          <a:r>
            <a:rPr lang="en-US" dirty="0"/>
            <a:t>2007</a:t>
          </a:r>
        </a:p>
      </dgm:t>
    </dgm:pt>
    <dgm:pt modelId="{EB617982-EA6C-4F00-AE07-019B3763076E}" type="parTrans" cxnId="{A152A39B-5E18-4025-8C2F-3781F32B8FAA}">
      <dgm:prSet/>
      <dgm:spPr/>
      <dgm:t>
        <a:bodyPr/>
        <a:lstStyle/>
        <a:p>
          <a:endParaRPr lang="en-US"/>
        </a:p>
      </dgm:t>
    </dgm:pt>
    <dgm:pt modelId="{36A08A03-CF14-4E14-9FCC-DB41FD737F85}" type="sibTrans" cxnId="{A152A39B-5E18-4025-8C2F-3781F32B8FAA}">
      <dgm:prSet/>
      <dgm:spPr/>
      <dgm:t>
        <a:bodyPr/>
        <a:lstStyle/>
        <a:p>
          <a:endParaRPr lang="en-US"/>
        </a:p>
      </dgm:t>
    </dgm:pt>
    <dgm:pt modelId="{025F5746-3617-4E21-9CC6-7983B1A530D7}">
      <dgm:prSet phldrT="[Text]"/>
      <dgm:spPr>
        <a:solidFill>
          <a:schemeClr val="accent3"/>
        </a:solidFill>
      </dgm:spPr>
      <dgm:t>
        <a:bodyPr/>
        <a:lstStyle/>
        <a:p>
          <a:r>
            <a:rPr lang="en-US" dirty="0"/>
            <a:t>2009</a:t>
          </a:r>
        </a:p>
      </dgm:t>
    </dgm:pt>
    <dgm:pt modelId="{3FBDD474-EF17-4130-B8DB-B3D4C08C3096}" type="parTrans" cxnId="{3DF5C625-E184-4413-B9C4-BFFB1F023E5C}">
      <dgm:prSet/>
      <dgm:spPr/>
      <dgm:t>
        <a:bodyPr/>
        <a:lstStyle/>
        <a:p>
          <a:endParaRPr lang="en-US"/>
        </a:p>
      </dgm:t>
    </dgm:pt>
    <dgm:pt modelId="{2452EAE3-845A-4EBA-81DD-43510891B370}" type="sibTrans" cxnId="{3DF5C625-E184-4413-B9C4-BFFB1F023E5C}">
      <dgm:prSet/>
      <dgm:spPr/>
      <dgm:t>
        <a:bodyPr/>
        <a:lstStyle/>
        <a:p>
          <a:endParaRPr lang="en-US"/>
        </a:p>
      </dgm:t>
    </dgm:pt>
    <dgm:pt modelId="{735C815F-3EA6-47AB-ABE1-2EF5882BE8F0}">
      <dgm:prSet phldrT="[Text]"/>
      <dgm:spPr>
        <a:solidFill>
          <a:schemeClr val="accent2"/>
        </a:solidFill>
      </dgm:spPr>
      <dgm:t>
        <a:bodyPr/>
        <a:lstStyle/>
        <a:p>
          <a:r>
            <a:rPr lang="en-US" dirty="0"/>
            <a:t>2012</a:t>
          </a:r>
        </a:p>
      </dgm:t>
    </dgm:pt>
    <dgm:pt modelId="{05B305AD-2416-4499-A96C-E19C37BD0EA0}" type="parTrans" cxnId="{1DD31B37-BEFE-4E87-9831-028700CA8326}">
      <dgm:prSet/>
      <dgm:spPr/>
      <dgm:t>
        <a:bodyPr/>
        <a:lstStyle/>
        <a:p>
          <a:endParaRPr lang="en-US"/>
        </a:p>
      </dgm:t>
    </dgm:pt>
    <dgm:pt modelId="{7DAFCE8B-54A2-44C4-99D3-DD0B392E6987}" type="sibTrans" cxnId="{1DD31B37-BEFE-4E87-9831-028700CA8326}">
      <dgm:prSet/>
      <dgm:spPr/>
      <dgm:t>
        <a:bodyPr/>
        <a:lstStyle/>
        <a:p>
          <a:endParaRPr lang="en-US"/>
        </a:p>
      </dgm:t>
    </dgm:pt>
    <dgm:pt modelId="{11105278-4502-4A67-810E-A54BA9F9B8FF}">
      <dgm:prSet phldrT="[Text]"/>
      <dgm:spPr>
        <a:solidFill>
          <a:schemeClr val="bg2"/>
        </a:solidFill>
      </dgm:spPr>
      <dgm:t>
        <a:bodyPr/>
        <a:lstStyle/>
        <a:p>
          <a:r>
            <a:rPr lang="en-US" dirty="0"/>
            <a:t>2019</a:t>
          </a:r>
        </a:p>
      </dgm:t>
    </dgm:pt>
    <dgm:pt modelId="{97CDE3F3-2874-4D22-BE1F-BE0DFD2FA6E2}" type="parTrans" cxnId="{25F00FD7-F0EF-4184-B55A-87FC656820A1}">
      <dgm:prSet/>
      <dgm:spPr/>
      <dgm:t>
        <a:bodyPr/>
        <a:lstStyle/>
        <a:p>
          <a:endParaRPr lang="en-US"/>
        </a:p>
      </dgm:t>
    </dgm:pt>
    <dgm:pt modelId="{07FF2A2E-E4F7-4EFE-A98A-49B056136875}" type="sibTrans" cxnId="{25F00FD7-F0EF-4184-B55A-87FC656820A1}">
      <dgm:prSet/>
      <dgm:spPr/>
      <dgm:t>
        <a:bodyPr/>
        <a:lstStyle/>
        <a:p>
          <a:endParaRPr lang="en-US"/>
        </a:p>
      </dgm:t>
    </dgm:pt>
    <dgm:pt modelId="{3E492AB1-7BC3-46E2-8346-2D19370B838D}">
      <dgm:prSet phldrT="[Text]"/>
      <dgm:spPr>
        <a:solidFill>
          <a:schemeClr val="accent6"/>
        </a:solidFill>
      </dgm:spPr>
      <dgm:t>
        <a:bodyPr/>
        <a:lstStyle/>
        <a:p>
          <a:r>
            <a:rPr lang="en-US" dirty="0"/>
            <a:t>Present</a:t>
          </a:r>
        </a:p>
      </dgm:t>
    </dgm:pt>
    <dgm:pt modelId="{392190D7-00C3-4EFA-8205-8DF4C6F8BD50}" type="parTrans" cxnId="{68E37AAE-7860-48EA-B610-CF1178244200}">
      <dgm:prSet/>
      <dgm:spPr/>
      <dgm:t>
        <a:bodyPr/>
        <a:lstStyle/>
        <a:p>
          <a:endParaRPr lang="en-US"/>
        </a:p>
      </dgm:t>
    </dgm:pt>
    <dgm:pt modelId="{F39BF412-1440-4CAE-8AA5-7F4644C29B20}" type="sibTrans" cxnId="{68E37AAE-7860-48EA-B610-CF1178244200}">
      <dgm:prSet/>
      <dgm:spPr/>
      <dgm:t>
        <a:bodyPr/>
        <a:lstStyle/>
        <a:p>
          <a:endParaRPr lang="en-US"/>
        </a:p>
      </dgm:t>
    </dgm:pt>
    <dgm:pt modelId="{7798E41E-5F12-4933-BB85-71984F3E139D}" type="pres">
      <dgm:prSet presAssocID="{B007AB0A-5C32-45B5-A164-35EF97CFE5E5}" presName="Name0" presStyleCnt="0">
        <dgm:presLayoutVars>
          <dgm:dir/>
          <dgm:animLvl val="lvl"/>
          <dgm:resizeHandles val="exact"/>
        </dgm:presLayoutVars>
      </dgm:prSet>
      <dgm:spPr/>
    </dgm:pt>
    <dgm:pt modelId="{570D108F-93C5-40D8-9A4C-06173A8BDC00}" type="pres">
      <dgm:prSet presAssocID="{E21FF0A4-F09A-4CB2-8D1E-DFEF9F68B4E5}" presName="parTxOnly" presStyleLbl="node1" presStyleIdx="0" presStyleCnt="6" custLinFactNeighborY="-42084">
        <dgm:presLayoutVars>
          <dgm:chMax val="0"/>
          <dgm:chPref val="0"/>
          <dgm:bulletEnabled val="1"/>
        </dgm:presLayoutVars>
      </dgm:prSet>
      <dgm:spPr/>
    </dgm:pt>
    <dgm:pt modelId="{4FC9FE87-3F38-421E-9FFF-85921E427F3C}" type="pres">
      <dgm:prSet presAssocID="{370A402A-DF87-428B-A038-02E7EA82186E}" presName="parTxOnlySpace" presStyleCnt="0"/>
      <dgm:spPr/>
    </dgm:pt>
    <dgm:pt modelId="{AE8CCBF9-290E-45AC-8A0F-E55C1AC94309}" type="pres">
      <dgm:prSet presAssocID="{91376BA6-A3ED-4BBF-BF84-E28209A7E062}" presName="parTxOnly" presStyleLbl="node1" presStyleIdx="1" presStyleCnt="6" custLinFactNeighborY="-42084">
        <dgm:presLayoutVars>
          <dgm:chMax val="0"/>
          <dgm:chPref val="0"/>
          <dgm:bulletEnabled val="1"/>
        </dgm:presLayoutVars>
      </dgm:prSet>
      <dgm:spPr/>
    </dgm:pt>
    <dgm:pt modelId="{CEB7F5E3-AE90-49BA-ACF9-AD9A4AF93E60}" type="pres">
      <dgm:prSet presAssocID="{36A08A03-CF14-4E14-9FCC-DB41FD737F85}" presName="parTxOnlySpace" presStyleCnt="0"/>
      <dgm:spPr/>
    </dgm:pt>
    <dgm:pt modelId="{8EB1E1C6-32A5-4B79-B31E-B4F3979BCA9D}" type="pres">
      <dgm:prSet presAssocID="{025F5746-3617-4E21-9CC6-7983B1A530D7}" presName="parTxOnly" presStyleLbl="node1" presStyleIdx="2" presStyleCnt="6" custLinFactNeighborY="-42084">
        <dgm:presLayoutVars>
          <dgm:chMax val="0"/>
          <dgm:chPref val="0"/>
          <dgm:bulletEnabled val="1"/>
        </dgm:presLayoutVars>
      </dgm:prSet>
      <dgm:spPr/>
    </dgm:pt>
    <dgm:pt modelId="{50BB0314-4CF9-4C43-A3C9-D1980E89B81A}" type="pres">
      <dgm:prSet presAssocID="{2452EAE3-845A-4EBA-81DD-43510891B370}" presName="parTxOnlySpace" presStyleCnt="0"/>
      <dgm:spPr/>
    </dgm:pt>
    <dgm:pt modelId="{E6BCE893-44A9-454C-BF12-1F11F0233E14}" type="pres">
      <dgm:prSet presAssocID="{735C815F-3EA6-47AB-ABE1-2EF5882BE8F0}" presName="parTxOnly" presStyleLbl="node1" presStyleIdx="3" presStyleCnt="6" custLinFactNeighborY="-42084">
        <dgm:presLayoutVars>
          <dgm:chMax val="0"/>
          <dgm:chPref val="0"/>
          <dgm:bulletEnabled val="1"/>
        </dgm:presLayoutVars>
      </dgm:prSet>
      <dgm:spPr/>
    </dgm:pt>
    <dgm:pt modelId="{12A45C64-CC36-4D25-9DCF-7B5EEF55C2C8}" type="pres">
      <dgm:prSet presAssocID="{7DAFCE8B-54A2-44C4-99D3-DD0B392E6987}" presName="parTxOnlySpace" presStyleCnt="0"/>
      <dgm:spPr/>
    </dgm:pt>
    <dgm:pt modelId="{703D8DFF-4F7E-45A8-924E-4196F2866AA9}" type="pres">
      <dgm:prSet presAssocID="{11105278-4502-4A67-810E-A54BA9F9B8FF}" presName="parTxOnly" presStyleLbl="node1" presStyleIdx="4" presStyleCnt="6" custLinFactNeighborY="-42084">
        <dgm:presLayoutVars>
          <dgm:chMax val="0"/>
          <dgm:chPref val="0"/>
          <dgm:bulletEnabled val="1"/>
        </dgm:presLayoutVars>
      </dgm:prSet>
      <dgm:spPr/>
    </dgm:pt>
    <dgm:pt modelId="{D6A18852-EE1C-4183-AF6A-598545C226E4}" type="pres">
      <dgm:prSet presAssocID="{07FF2A2E-E4F7-4EFE-A98A-49B056136875}" presName="parTxOnlySpace" presStyleCnt="0"/>
      <dgm:spPr/>
    </dgm:pt>
    <dgm:pt modelId="{00CA2228-BA8B-4114-B3FE-2C8176041B9A}" type="pres">
      <dgm:prSet presAssocID="{3E492AB1-7BC3-46E2-8346-2D19370B838D}" presName="parTxOnly" presStyleLbl="node1" presStyleIdx="5" presStyleCnt="6" custLinFactNeighborY="-42084">
        <dgm:presLayoutVars>
          <dgm:chMax val="0"/>
          <dgm:chPref val="0"/>
          <dgm:bulletEnabled val="1"/>
        </dgm:presLayoutVars>
      </dgm:prSet>
      <dgm:spPr/>
    </dgm:pt>
  </dgm:ptLst>
  <dgm:cxnLst>
    <dgm:cxn modelId="{A5F79605-27D0-45E6-BB94-6153BA4D6B36}" type="presOf" srcId="{B007AB0A-5C32-45B5-A164-35EF97CFE5E5}" destId="{7798E41E-5F12-4933-BB85-71984F3E139D}" srcOrd="0" destOrd="0" presId="urn:microsoft.com/office/officeart/2005/8/layout/chevron1"/>
    <dgm:cxn modelId="{0EB09A12-BA3D-4BCD-A6DC-5E1FDE1665C5}" type="presOf" srcId="{735C815F-3EA6-47AB-ABE1-2EF5882BE8F0}" destId="{E6BCE893-44A9-454C-BF12-1F11F0233E14}" srcOrd="0" destOrd="0" presId="urn:microsoft.com/office/officeart/2005/8/layout/chevron1"/>
    <dgm:cxn modelId="{47404016-3D0F-4629-97C2-0FE8F2F75E7F}" type="presOf" srcId="{025F5746-3617-4E21-9CC6-7983B1A530D7}" destId="{8EB1E1C6-32A5-4B79-B31E-B4F3979BCA9D}" srcOrd="0" destOrd="0" presId="urn:microsoft.com/office/officeart/2005/8/layout/chevron1"/>
    <dgm:cxn modelId="{3DF5C625-E184-4413-B9C4-BFFB1F023E5C}" srcId="{B007AB0A-5C32-45B5-A164-35EF97CFE5E5}" destId="{025F5746-3617-4E21-9CC6-7983B1A530D7}" srcOrd="2" destOrd="0" parTransId="{3FBDD474-EF17-4130-B8DB-B3D4C08C3096}" sibTransId="{2452EAE3-845A-4EBA-81DD-43510891B370}"/>
    <dgm:cxn modelId="{FA0D4F34-8BFC-4CD3-A24C-E1D51228269B}" type="presOf" srcId="{3E492AB1-7BC3-46E2-8346-2D19370B838D}" destId="{00CA2228-BA8B-4114-B3FE-2C8176041B9A}" srcOrd="0" destOrd="0" presId="urn:microsoft.com/office/officeart/2005/8/layout/chevron1"/>
    <dgm:cxn modelId="{1DD31B37-BEFE-4E87-9831-028700CA8326}" srcId="{B007AB0A-5C32-45B5-A164-35EF97CFE5E5}" destId="{735C815F-3EA6-47AB-ABE1-2EF5882BE8F0}" srcOrd="3" destOrd="0" parTransId="{05B305AD-2416-4499-A96C-E19C37BD0EA0}" sibTransId="{7DAFCE8B-54A2-44C4-99D3-DD0B392E6987}"/>
    <dgm:cxn modelId="{92D9C28C-9094-4E92-899C-5EB80A528335}" type="presOf" srcId="{11105278-4502-4A67-810E-A54BA9F9B8FF}" destId="{703D8DFF-4F7E-45A8-924E-4196F2866AA9}" srcOrd="0" destOrd="0" presId="urn:microsoft.com/office/officeart/2005/8/layout/chevron1"/>
    <dgm:cxn modelId="{A152A39B-5E18-4025-8C2F-3781F32B8FAA}" srcId="{B007AB0A-5C32-45B5-A164-35EF97CFE5E5}" destId="{91376BA6-A3ED-4BBF-BF84-E28209A7E062}" srcOrd="1" destOrd="0" parTransId="{EB617982-EA6C-4F00-AE07-019B3763076E}" sibTransId="{36A08A03-CF14-4E14-9FCC-DB41FD737F85}"/>
    <dgm:cxn modelId="{634686A0-43D8-4B0C-AB2A-09574C44F48D}" srcId="{B007AB0A-5C32-45B5-A164-35EF97CFE5E5}" destId="{E21FF0A4-F09A-4CB2-8D1E-DFEF9F68B4E5}" srcOrd="0" destOrd="0" parTransId="{A87E4AF0-829D-4E12-B092-6FE727A46E9F}" sibTransId="{370A402A-DF87-428B-A038-02E7EA82186E}"/>
    <dgm:cxn modelId="{68E37AAE-7860-48EA-B610-CF1178244200}" srcId="{B007AB0A-5C32-45B5-A164-35EF97CFE5E5}" destId="{3E492AB1-7BC3-46E2-8346-2D19370B838D}" srcOrd="5" destOrd="0" parTransId="{392190D7-00C3-4EFA-8205-8DF4C6F8BD50}" sibTransId="{F39BF412-1440-4CAE-8AA5-7F4644C29B20}"/>
    <dgm:cxn modelId="{A622BDB0-8E3D-4235-B406-591E880F6851}" type="presOf" srcId="{E21FF0A4-F09A-4CB2-8D1E-DFEF9F68B4E5}" destId="{570D108F-93C5-40D8-9A4C-06173A8BDC00}" srcOrd="0" destOrd="0" presId="urn:microsoft.com/office/officeart/2005/8/layout/chevron1"/>
    <dgm:cxn modelId="{13E0AAC2-E016-4614-92FB-AE70F746FF6C}" type="presOf" srcId="{91376BA6-A3ED-4BBF-BF84-E28209A7E062}" destId="{AE8CCBF9-290E-45AC-8A0F-E55C1AC94309}" srcOrd="0" destOrd="0" presId="urn:microsoft.com/office/officeart/2005/8/layout/chevron1"/>
    <dgm:cxn modelId="{25F00FD7-F0EF-4184-B55A-87FC656820A1}" srcId="{B007AB0A-5C32-45B5-A164-35EF97CFE5E5}" destId="{11105278-4502-4A67-810E-A54BA9F9B8FF}" srcOrd="4" destOrd="0" parTransId="{97CDE3F3-2874-4D22-BE1F-BE0DFD2FA6E2}" sibTransId="{07FF2A2E-E4F7-4EFE-A98A-49B056136875}"/>
    <dgm:cxn modelId="{34C8C950-15F4-465F-ABBE-75EEA3DEFFB3}" type="presParOf" srcId="{7798E41E-5F12-4933-BB85-71984F3E139D}" destId="{570D108F-93C5-40D8-9A4C-06173A8BDC00}" srcOrd="0" destOrd="0" presId="urn:microsoft.com/office/officeart/2005/8/layout/chevron1"/>
    <dgm:cxn modelId="{70A7A460-DB45-46A5-8C57-3FB40DFBB9B3}" type="presParOf" srcId="{7798E41E-5F12-4933-BB85-71984F3E139D}" destId="{4FC9FE87-3F38-421E-9FFF-85921E427F3C}" srcOrd="1" destOrd="0" presId="urn:microsoft.com/office/officeart/2005/8/layout/chevron1"/>
    <dgm:cxn modelId="{9DD927C7-F3C5-4ED4-AA31-1509A3B2E5E3}" type="presParOf" srcId="{7798E41E-5F12-4933-BB85-71984F3E139D}" destId="{AE8CCBF9-290E-45AC-8A0F-E55C1AC94309}" srcOrd="2" destOrd="0" presId="urn:microsoft.com/office/officeart/2005/8/layout/chevron1"/>
    <dgm:cxn modelId="{6A4F4473-E6EA-4B2F-853A-8C8E084F7618}" type="presParOf" srcId="{7798E41E-5F12-4933-BB85-71984F3E139D}" destId="{CEB7F5E3-AE90-49BA-ACF9-AD9A4AF93E60}" srcOrd="3" destOrd="0" presId="urn:microsoft.com/office/officeart/2005/8/layout/chevron1"/>
    <dgm:cxn modelId="{84760EFF-EC1F-4AE6-B179-21F4BF6914C7}" type="presParOf" srcId="{7798E41E-5F12-4933-BB85-71984F3E139D}" destId="{8EB1E1C6-32A5-4B79-B31E-B4F3979BCA9D}" srcOrd="4" destOrd="0" presId="urn:microsoft.com/office/officeart/2005/8/layout/chevron1"/>
    <dgm:cxn modelId="{23236194-2939-49F0-8A84-9F8F75556AE8}" type="presParOf" srcId="{7798E41E-5F12-4933-BB85-71984F3E139D}" destId="{50BB0314-4CF9-4C43-A3C9-D1980E89B81A}" srcOrd="5" destOrd="0" presId="urn:microsoft.com/office/officeart/2005/8/layout/chevron1"/>
    <dgm:cxn modelId="{197C014E-33CD-477B-836D-E14055DC9F76}" type="presParOf" srcId="{7798E41E-5F12-4933-BB85-71984F3E139D}" destId="{E6BCE893-44A9-454C-BF12-1F11F0233E14}" srcOrd="6" destOrd="0" presId="urn:microsoft.com/office/officeart/2005/8/layout/chevron1"/>
    <dgm:cxn modelId="{BFDC583A-61F3-4A91-BBC2-A3E0BA6B2FB6}" type="presParOf" srcId="{7798E41E-5F12-4933-BB85-71984F3E139D}" destId="{12A45C64-CC36-4D25-9DCF-7B5EEF55C2C8}" srcOrd="7" destOrd="0" presId="urn:microsoft.com/office/officeart/2005/8/layout/chevron1"/>
    <dgm:cxn modelId="{AFA12F23-9DD8-428A-9556-EB69B7EA2CEC}" type="presParOf" srcId="{7798E41E-5F12-4933-BB85-71984F3E139D}" destId="{703D8DFF-4F7E-45A8-924E-4196F2866AA9}" srcOrd="8" destOrd="0" presId="urn:microsoft.com/office/officeart/2005/8/layout/chevron1"/>
    <dgm:cxn modelId="{59BABB2A-547B-4E35-AAA5-B9595BBEAB79}" type="presParOf" srcId="{7798E41E-5F12-4933-BB85-71984F3E139D}" destId="{D6A18852-EE1C-4183-AF6A-598545C226E4}" srcOrd="9" destOrd="0" presId="urn:microsoft.com/office/officeart/2005/8/layout/chevron1"/>
    <dgm:cxn modelId="{8F402F45-9C04-4C1E-BA7B-FA24BD4E60C4}" type="presParOf" srcId="{7798E41E-5F12-4933-BB85-71984F3E139D}" destId="{00CA2228-BA8B-4114-B3FE-2C8176041B9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7AE5C-8844-4676-B6F1-114FA06A7996}"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B39BCF8F-2E4D-4A9A-8844-0D06AB17364A}">
      <dgm:prSet/>
      <dgm:spPr/>
      <dgm:t>
        <a:bodyPr/>
        <a:lstStyle/>
        <a:p>
          <a:r>
            <a:rPr lang="en-US" b="1" dirty="0">
              <a:latin typeface="Arial" panose="020B0604020202020204" pitchFamily="34" charset="0"/>
              <a:cs typeface="Arial" panose="020B0604020202020204" pitchFamily="34" charset="0"/>
            </a:rPr>
            <a:t>SUICIDE PREVENTION COORDINATORS</a:t>
          </a:r>
        </a:p>
      </dgm:t>
    </dgm:pt>
    <dgm:pt modelId="{80003C3A-A643-446E-B7CF-88D010817C25}" type="parTrans" cxnId="{F88C4FEF-119C-495B-AD6B-28D49271D13D}">
      <dgm:prSet/>
      <dgm:spPr/>
      <dgm:t>
        <a:bodyPr/>
        <a:lstStyle/>
        <a:p>
          <a:endParaRPr lang="en-US"/>
        </a:p>
      </dgm:t>
    </dgm:pt>
    <dgm:pt modelId="{61BC8131-84C5-437A-8BFE-FE30A5DA2F2C}" type="sibTrans" cxnId="{F88C4FEF-119C-495B-AD6B-28D49271D13D}">
      <dgm:prSet/>
      <dgm:spPr/>
      <dgm:t>
        <a:bodyPr/>
        <a:lstStyle/>
        <a:p>
          <a:endParaRPr lang="en-US"/>
        </a:p>
      </dgm:t>
    </dgm:pt>
    <dgm:pt modelId="{282CA30C-006C-40A8-8C8E-9EC63A064B85}">
      <dgm:prSet/>
      <dgm:spPr/>
      <dgm:t>
        <a:bodyPr/>
        <a:lstStyle/>
        <a:p>
          <a:r>
            <a:rPr lang="en-US" b="1" dirty="0">
              <a:latin typeface="Arial" panose="020B0604020202020204" pitchFamily="34" charset="0"/>
              <a:cs typeface="Arial" panose="020B0604020202020204" pitchFamily="34" charset="0"/>
            </a:rPr>
            <a:t>ADMINISTRATION</a:t>
          </a:r>
        </a:p>
      </dgm:t>
    </dgm:pt>
    <dgm:pt modelId="{EC5BF8B6-5352-48E9-94EE-890D5B27BC11}" type="parTrans" cxnId="{D166666D-57EF-490D-A9AB-57EAF683D668}">
      <dgm:prSet/>
      <dgm:spPr/>
      <dgm:t>
        <a:bodyPr/>
        <a:lstStyle/>
        <a:p>
          <a:endParaRPr lang="en-US"/>
        </a:p>
      </dgm:t>
    </dgm:pt>
    <dgm:pt modelId="{06EE06C1-DDA4-4A92-BF0F-9F6EC88F226F}" type="sibTrans" cxnId="{D166666D-57EF-490D-A9AB-57EAF683D668}">
      <dgm:prSet/>
      <dgm:spPr/>
      <dgm:t>
        <a:bodyPr/>
        <a:lstStyle/>
        <a:p>
          <a:endParaRPr lang="en-US"/>
        </a:p>
      </dgm:t>
    </dgm:pt>
    <dgm:pt modelId="{E1B56634-37A5-4038-B322-17EE0C7EDCD7}">
      <dgm:prSet/>
      <dgm:spPr/>
      <dgm:t>
        <a:bodyPr/>
        <a:lstStyle/>
        <a:p>
          <a:r>
            <a:rPr lang="en-US" dirty="0">
              <a:latin typeface="Arial" panose="020B0604020202020204" pitchFamily="34" charset="0"/>
              <a:cs typeface="Arial" panose="020B0604020202020204" pitchFamily="34" charset="0"/>
            </a:rPr>
            <a:t>Sharon Birman, PsyD, </a:t>
          </a:r>
          <a:r>
            <a:rPr lang="en-US" i="1" dirty="0">
              <a:latin typeface="Arial" panose="020B0604020202020204" pitchFamily="34" charset="0"/>
              <a:cs typeface="Arial" panose="020B0604020202020204" pitchFamily="34" charset="0"/>
            </a:rPr>
            <a:t>Service Chief</a:t>
          </a:r>
        </a:p>
      </dgm:t>
    </dgm:pt>
    <dgm:pt modelId="{787A9B9C-2B92-462C-8283-0308657770F1}" type="parTrans" cxnId="{A6526EB9-314A-4DB8-BEDE-71F5EA96F364}">
      <dgm:prSet/>
      <dgm:spPr/>
      <dgm:t>
        <a:bodyPr/>
        <a:lstStyle/>
        <a:p>
          <a:endParaRPr lang="en-US"/>
        </a:p>
      </dgm:t>
    </dgm:pt>
    <dgm:pt modelId="{B3A7D15D-5D6F-4F6C-B3BE-FF8840221DF8}" type="sibTrans" cxnId="{A6526EB9-314A-4DB8-BEDE-71F5EA96F364}">
      <dgm:prSet/>
      <dgm:spPr/>
      <dgm:t>
        <a:bodyPr/>
        <a:lstStyle/>
        <a:p>
          <a:endParaRPr lang="en-US"/>
        </a:p>
      </dgm:t>
    </dgm:pt>
    <dgm:pt modelId="{9F18FE79-B160-486F-A1D7-B30C083AD0E3}">
      <dgm:prSet/>
      <dgm:spPr/>
      <dgm:t>
        <a:bodyPr/>
        <a:lstStyle/>
        <a:p>
          <a:r>
            <a:rPr lang="en-US" dirty="0">
              <a:latin typeface="Arial" panose="020B0604020202020204" pitchFamily="34" charset="0"/>
              <a:cs typeface="Arial" panose="020B0604020202020204" pitchFamily="34" charset="0"/>
            </a:rPr>
            <a:t>Special Jones, </a:t>
          </a:r>
          <a:r>
            <a:rPr lang="en-US" i="1" dirty="0">
              <a:latin typeface="Arial" panose="020B0604020202020204" pitchFamily="34" charset="0"/>
              <a:cs typeface="Arial" panose="020B0604020202020204" pitchFamily="34" charset="0"/>
            </a:rPr>
            <a:t>Program Support Assistant</a:t>
          </a:r>
        </a:p>
      </dgm:t>
    </dgm:pt>
    <dgm:pt modelId="{EC123E09-9903-4D14-8350-2F226FC4FC33}" type="parTrans" cxnId="{616ADFC5-E628-47E4-B260-3A533AA108E4}">
      <dgm:prSet/>
      <dgm:spPr/>
      <dgm:t>
        <a:bodyPr/>
        <a:lstStyle/>
        <a:p>
          <a:endParaRPr lang="en-US"/>
        </a:p>
      </dgm:t>
    </dgm:pt>
    <dgm:pt modelId="{EB5D6AEA-261D-4FE9-8544-4A9B70CF70EB}" type="sibTrans" cxnId="{616ADFC5-E628-47E4-B260-3A533AA108E4}">
      <dgm:prSet/>
      <dgm:spPr/>
      <dgm:t>
        <a:bodyPr/>
        <a:lstStyle/>
        <a:p>
          <a:endParaRPr lang="en-US"/>
        </a:p>
      </dgm:t>
    </dgm:pt>
    <dgm:pt modelId="{6E2BA557-590C-4CD0-A3CD-873597463B9A}">
      <dgm:prSet/>
      <dgm:spPr/>
      <dgm:t>
        <a:bodyPr/>
        <a:lstStyle/>
        <a:p>
          <a:r>
            <a:rPr lang="en-US" dirty="0">
              <a:latin typeface="Arial" panose="020B0604020202020204" pitchFamily="34" charset="0"/>
              <a:cs typeface="Arial" panose="020B0604020202020204" pitchFamily="34" charset="0"/>
            </a:rPr>
            <a:t>Barbara Chase, PhD,  </a:t>
          </a:r>
          <a:r>
            <a:rPr lang="en-US" i="1" dirty="0">
              <a:latin typeface="Arial" panose="020B0604020202020204" pitchFamily="34" charset="0"/>
              <a:cs typeface="Arial" panose="020B0604020202020204" pitchFamily="34" charset="0"/>
            </a:rPr>
            <a:t>REACH VET Coordinator</a:t>
          </a:r>
        </a:p>
      </dgm:t>
    </dgm:pt>
    <dgm:pt modelId="{ADD16C20-9A9A-4D7F-A3AB-EBC6D2119B95}" type="parTrans" cxnId="{05739B2C-A739-4DA2-8AC3-F68E03A6E994}">
      <dgm:prSet/>
      <dgm:spPr/>
      <dgm:t>
        <a:bodyPr/>
        <a:lstStyle/>
        <a:p>
          <a:endParaRPr lang="en-US"/>
        </a:p>
      </dgm:t>
    </dgm:pt>
    <dgm:pt modelId="{D9E84CB6-3A0C-4503-9F0C-08A929B3BB0B}" type="sibTrans" cxnId="{05739B2C-A739-4DA2-8AC3-F68E03A6E994}">
      <dgm:prSet/>
      <dgm:spPr/>
      <dgm:t>
        <a:bodyPr/>
        <a:lstStyle/>
        <a:p>
          <a:endParaRPr lang="en-US"/>
        </a:p>
      </dgm:t>
    </dgm:pt>
    <dgm:pt modelId="{996D3491-BEC3-4613-A526-A305EFCF3DE9}">
      <dgm:prSet/>
      <dgm:spPr/>
      <dgm:t>
        <a:bodyPr/>
        <a:lstStyle/>
        <a:p>
          <a:r>
            <a:rPr lang="en-US" b="1" dirty="0">
              <a:latin typeface="Arial" panose="020B0604020202020204" pitchFamily="34" charset="0"/>
              <a:cs typeface="Arial" panose="020B0604020202020204" pitchFamily="34" charset="0"/>
            </a:rPr>
            <a:t>RISK ID TEAM</a:t>
          </a:r>
        </a:p>
      </dgm:t>
    </dgm:pt>
    <dgm:pt modelId="{E3D6716D-4E5C-4599-9FED-9CF112EF9961}" type="parTrans" cxnId="{98DE2110-1CBE-43F9-BC40-628A22E9E0B7}">
      <dgm:prSet/>
      <dgm:spPr/>
      <dgm:t>
        <a:bodyPr/>
        <a:lstStyle/>
        <a:p>
          <a:endParaRPr lang="en-US"/>
        </a:p>
      </dgm:t>
    </dgm:pt>
    <dgm:pt modelId="{A8F11FAE-A7A7-42A5-A7B3-540DC7EDE0E6}" type="sibTrans" cxnId="{98DE2110-1CBE-43F9-BC40-628A22E9E0B7}">
      <dgm:prSet/>
      <dgm:spPr/>
      <dgm:t>
        <a:bodyPr/>
        <a:lstStyle/>
        <a:p>
          <a:endParaRPr lang="en-US"/>
        </a:p>
      </dgm:t>
    </dgm:pt>
    <dgm:pt modelId="{70C86615-BBBF-42B1-A40A-539B628F68B8}">
      <dgm:prSet/>
      <dgm:spPr/>
      <dgm:t>
        <a:bodyPr/>
        <a:lstStyle/>
        <a:p>
          <a:r>
            <a:rPr lang="en-US" dirty="0">
              <a:latin typeface="Arial" panose="020B0604020202020204" pitchFamily="34" charset="0"/>
              <a:cs typeface="Arial" panose="020B0604020202020204" pitchFamily="34" charset="0"/>
            </a:rPr>
            <a:t>Raul Barragan, LCSW</a:t>
          </a:r>
        </a:p>
      </dgm:t>
    </dgm:pt>
    <dgm:pt modelId="{25181456-B367-4CEE-A154-5CD84B09BFFC}" type="parTrans" cxnId="{4334EA35-8C16-49A9-BFA7-260375AF91A3}">
      <dgm:prSet/>
      <dgm:spPr/>
      <dgm:t>
        <a:bodyPr/>
        <a:lstStyle/>
        <a:p>
          <a:endParaRPr lang="en-US"/>
        </a:p>
      </dgm:t>
    </dgm:pt>
    <dgm:pt modelId="{1A9B8BB2-505A-48F8-A5DC-AD6F46F7F494}" type="sibTrans" cxnId="{4334EA35-8C16-49A9-BFA7-260375AF91A3}">
      <dgm:prSet/>
      <dgm:spPr/>
      <dgm:t>
        <a:bodyPr/>
        <a:lstStyle/>
        <a:p>
          <a:endParaRPr lang="en-US"/>
        </a:p>
      </dgm:t>
    </dgm:pt>
    <dgm:pt modelId="{41AECDC3-AC2A-4614-8210-CCE97CA666B2}">
      <dgm:prSet/>
      <dgm:spPr/>
      <dgm:t>
        <a:bodyPr/>
        <a:lstStyle/>
        <a:p>
          <a:r>
            <a:rPr lang="en-US" dirty="0">
              <a:latin typeface="Arial" panose="020B0604020202020204" pitchFamily="34" charset="0"/>
              <a:cs typeface="Arial" panose="020B0604020202020204" pitchFamily="34" charset="0"/>
            </a:rPr>
            <a:t>Jennifer Smock, LCSW</a:t>
          </a:r>
        </a:p>
      </dgm:t>
    </dgm:pt>
    <dgm:pt modelId="{AB533BD9-9B11-4581-9EDB-85BB965E1864}" type="parTrans" cxnId="{3F8D0A6B-7A99-43BE-92B8-BDCC2A2B0CF0}">
      <dgm:prSet/>
      <dgm:spPr/>
      <dgm:t>
        <a:bodyPr/>
        <a:lstStyle/>
        <a:p>
          <a:endParaRPr lang="en-US"/>
        </a:p>
      </dgm:t>
    </dgm:pt>
    <dgm:pt modelId="{8111EF29-E938-4171-A934-B2DC228EC67E}" type="sibTrans" cxnId="{3F8D0A6B-7A99-43BE-92B8-BDCC2A2B0CF0}">
      <dgm:prSet/>
      <dgm:spPr/>
      <dgm:t>
        <a:bodyPr/>
        <a:lstStyle/>
        <a:p>
          <a:endParaRPr lang="en-US"/>
        </a:p>
      </dgm:t>
    </dgm:pt>
    <dgm:pt modelId="{4115B8AF-485B-4EDD-A4C4-E8C7F70EA1BF}">
      <dgm:prSet/>
      <dgm:spPr/>
      <dgm:t>
        <a:bodyPr/>
        <a:lstStyle/>
        <a:p>
          <a:r>
            <a:rPr lang="en-US" dirty="0">
              <a:latin typeface="Arial" panose="020B0604020202020204" pitchFamily="34" charset="0"/>
              <a:cs typeface="Arial" panose="020B0604020202020204" pitchFamily="34" charset="0"/>
            </a:rPr>
            <a:t>Sinea Schieber, LCSW</a:t>
          </a:r>
        </a:p>
      </dgm:t>
    </dgm:pt>
    <dgm:pt modelId="{22AEA393-E0F7-458D-9B66-2B38B3FEF39B}" type="parTrans" cxnId="{38D55996-8079-40F3-95B4-715CD2CA5F8E}">
      <dgm:prSet/>
      <dgm:spPr/>
      <dgm:t>
        <a:bodyPr/>
        <a:lstStyle/>
        <a:p>
          <a:endParaRPr lang="en-US"/>
        </a:p>
      </dgm:t>
    </dgm:pt>
    <dgm:pt modelId="{E43C68CA-164F-45DB-BCB4-9E02972533FC}" type="sibTrans" cxnId="{38D55996-8079-40F3-95B4-715CD2CA5F8E}">
      <dgm:prSet/>
      <dgm:spPr/>
      <dgm:t>
        <a:bodyPr/>
        <a:lstStyle/>
        <a:p>
          <a:endParaRPr lang="en-US"/>
        </a:p>
      </dgm:t>
    </dgm:pt>
    <dgm:pt modelId="{3DDA12B8-E068-473C-89FE-DE4AF2FC1C07}">
      <dgm:prSet/>
      <dgm:spPr/>
      <dgm:t>
        <a:bodyPr/>
        <a:lstStyle/>
        <a:p>
          <a:pPr rtl="0"/>
          <a:r>
            <a:rPr lang="en-US" dirty="0">
              <a:latin typeface="Arial" panose="020B0604020202020204" pitchFamily="34" charset="0"/>
              <a:cs typeface="Arial" panose="020B0604020202020204" pitchFamily="34" charset="0"/>
            </a:rPr>
            <a:t>Marsh Allen Smith, ED.D, LMSW</a:t>
          </a:r>
        </a:p>
      </dgm:t>
    </dgm:pt>
    <dgm:pt modelId="{4D752D37-75CD-4834-854D-EE9C2FFE8E45}" type="parTrans" cxnId="{D72B0EC5-F918-474E-A379-2184E307B263}">
      <dgm:prSet/>
      <dgm:spPr/>
      <dgm:t>
        <a:bodyPr/>
        <a:lstStyle/>
        <a:p>
          <a:endParaRPr lang="en-US"/>
        </a:p>
      </dgm:t>
    </dgm:pt>
    <dgm:pt modelId="{3109A982-69FD-486F-AB4C-8DBC35740C91}" type="sibTrans" cxnId="{D72B0EC5-F918-474E-A379-2184E307B263}">
      <dgm:prSet/>
      <dgm:spPr/>
      <dgm:t>
        <a:bodyPr/>
        <a:lstStyle/>
        <a:p>
          <a:endParaRPr lang="en-US"/>
        </a:p>
      </dgm:t>
    </dgm:pt>
    <dgm:pt modelId="{6D32F69E-BE02-4F12-9222-B04B7B2B7984}">
      <dgm:prSet/>
      <dgm:spPr/>
      <dgm:t>
        <a:bodyPr/>
        <a:lstStyle/>
        <a:p>
          <a:r>
            <a:rPr lang="en-US" dirty="0">
              <a:latin typeface="Arial" panose="020B0604020202020204" pitchFamily="34" charset="0"/>
              <a:cs typeface="Arial" panose="020B0604020202020204" pitchFamily="34" charset="0"/>
            </a:rPr>
            <a:t>Jeff Robey, PsyD</a:t>
          </a:r>
        </a:p>
      </dgm:t>
    </dgm:pt>
    <dgm:pt modelId="{AED0DDFC-766C-4F89-8282-3964D6C8B728}" type="parTrans" cxnId="{8393E123-A37D-4918-9DFE-3849EE571852}">
      <dgm:prSet/>
      <dgm:spPr/>
      <dgm:t>
        <a:bodyPr/>
        <a:lstStyle/>
        <a:p>
          <a:endParaRPr lang="en-US"/>
        </a:p>
      </dgm:t>
    </dgm:pt>
    <dgm:pt modelId="{8B7C1AE8-FB3C-4F6E-96A6-DDBC534560F8}" type="sibTrans" cxnId="{8393E123-A37D-4918-9DFE-3849EE571852}">
      <dgm:prSet/>
      <dgm:spPr/>
      <dgm:t>
        <a:bodyPr/>
        <a:lstStyle/>
        <a:p>
          <a:endParaRPr lang="en-US"/>
        </a:p>
      </dgm:t>
    </dgm:pt>
    <dgm:pt modelId="{E631C31A-1AE7-41E7-90E2-A3F57EBBF8C7}">
      <dgm:prSet/>
      <dgm:spPr/>
      <dgm:t>
        <a:bodyPr/>
        <a:lstStyle/>
        <a:p>
          <a:r>
            <a:rPr lang="en-US" dirty="0">
              <a:latin typeface="Arial" panose="020B0604020202020204" pitchFamily="34" charset="0"/>
              <a:cs typeface="Arial" panose="020B0604020202020204" pitchFamily="34" charset="0"/>
            </a:rPr>
            <a:t>Matt Kaplan, LCSW, PhD</a:t>
          </a:r>
        </a:p>
      </dgm:t>
    </dgm:pt>
    <dgm:pt modelId="{32C9595D-1212-459B-ABFB-B8917ABB00E7}" type="parTrans" cxnId="{B01BB1CA-B94E-45BC-92A2-A7973443D8F8}">
      <dgm:prSet/>
      <dgm:spPr/>
      <dgm:t>
        <a:bodyPr/>
        <a:lstStyle/>
        <a:p>
          <a:endParaRPr lang="en-US"/>
        </a:p>
      </dgm:t>
    </dgm:pt>
    <dgm:pt modelId="{AC65E9AD-8204-4822-8162-FC36894F6F6F}" type="sibTrans" cxnId="{B01BB1CA-B94E-45BC-92A2-A7973443D8F8}">
      <dgm:prSet/>
      <dgm:spPr/>
      <dgm:t>
        <a:bodyPr/>
        <a:lstStyle/>
        <a:p>
          <a:endParaRPr lang="en-US"/>
        </a:p>
      </dgm:t>
    </dgm:pt>
    <dgm:pt modelId="{24F1C27F-C9D3-45A2-867D-F48040D3C0AB}">
      <dgm:prSet/>
      <dgm:spPr/>
      <dgm:t>
        <a:bodyPr/>
        <a:lstStyle/>
        <a:p>
          <a:r>
            <a:rPr lang="en-US" dirty="0">
              <a:latin typeface="Arial" panose="020B0604020202020204" pitchFamily="34" charset="0"/>
              <a:cs typeface="Arial" panose="020B0604020202020204" pitchFamily="34" charset="0"/>
            </a:rPr>
            <a:t>Anne Cheever, LCSW</a:t>
          </a:r>
        </a:p>
      </dgm:t>
    </dgm:pt>
    <dgm:pt modelId="{0A8C2354-45CA-40FD-B1EF-5D3FAF7F759F}" type="parTrans" cxnId="{261B91AC-16A6-4146-B1AE-DFD4E9D63EEE}">
      <dgm:prSet/>
      <dgm:spPr/>
      <dgm:t>
        <a:bodyPr/>
        <a:lstStyle/>
        <a:p>
          <a:endParaRPr lang="en-US"/>
        </a:p>
      </dgm:t>
    </dgm:pt>
    <dgm:pt modelId="{54FBFBBF-4A00-4EB8-A853-B5C932E82BC2}" type="sibTrans" cxnId="{261B91AC-16A6-4146-B1AE-DFD4E9D63EEE}">
      <dgm:prSet/>
      <dgm:spPr/>
      <dgm:t>
        <a:bodyPr/>
        <a:lstStyle/>
        <a:p>
          <a:endParaRPr lang="en-US"/>
        </a:p>
      </dgm:t>
    </dgm:pt>
    <dgm:pt modelId="{72ED9E60-9746-41EE-B09A-8FE0742713EF}">
      <dgm:prSet/>
      <dgm:spPr/>
      <dgm:t>
        <a:bodyPr/>
        <a:lstStyle/>
        <a:p>
          <a:r>
            <a:rPr lang="en-US" b="1" dirty="0">
              <a:latin typeface="Arial" panose="020B0604020202020204" pitchFamily="34" charset="0"/>
              <a:cs typeface="Arial" panose="020B0604020202020204" pitchFamily="34" charset="0"/>
            </a:rPr>
            <a:t>VMET</a:t>
          </a:r>
        </a:p>
      </dgm:t>
    </dgm:pt>
    <dgm:pt modelId="{43485339-152B-4F84-938D-3552952824C0}" type="parTrans" cxnId="{A7E3C2CD-1BE8-4314-8753-84C40222523B}">
      <dgm:prSet/>
      <dgm:spPr/>
      <dgm:t>
        <a:bodyPr/>
        <a:lstStyle/>
        <a:p>
          <a:endParaRPr lang="en-US"/>
        </a:p>
      </dgm:t>
    </dgm:pt>
    <dgm:pt modelId="{EF288D3A-4ED1-48C4-A1F2-851A477A15FE}" type="sibTrans" cxnId="{A7E3C2CD-1BE8-4314-8753-84C40222523B}">
      <dgm:prSet/>
      <dgm:spPr/>
      <dgm:t>
        <a:bodyPr/>
        <a:lstStyle/>
        <a:p>
          <a:endParaRPr lang="en-US"/>
        </a:p>
      </dgm:t>
    </dgm:pt>
    <dgm:pt modelId="{2B6F95B2-824B-42E2-A489-C7C8B68B8A8A}">
      <dgm:prSet/>
      <dgm:spPr/>
      <dgm:t>
        <a:bodyPr/>
        <a:lstStyle/>
        <a:p>
          <a:r>
            <a:rPr lang="en-US" u="sng" dirty="0">
              <a:latin typeface="Arial" panose="020B0604020202020204" pitchFamily="34" charset="0"/>
              <a:cs typeface="Arial" panose="020B0604020202020204" pitchFamily="34" charset="0"/>
            </a:rPr>
            <a:t>VAPD</a:t>
          </a:r>
        </a:p>
      </dgm:t>
    </dgm:pt>
    <dgm:pt modelId="{E60F7580-DA96-4DB5-BBF0-BB496748C8A1}" type="parTrans" cxnId="{EF810243-622E-4757-A3CC-933A02D24937}">
      <dgm:prSet/>
      <dgm:spPr/>
      <dgm:t>
        <a:bodyPr/>
        <a:lstStyle/>
        <a:p>
          <a:endParaRPr lang="en-US"/>
        </a:p>
      </dgm:t>
    </dgm:pt>
    <dgm:pt modelId="{3E2BB247-3681-4C5A-9A4C-4F375B71D1EF}" type="sibTrans" cxnId="{EF810243-622E-4757-A3CC-933A02D24937}">
      <dgm:prSet/>
      <dgm:spPr/>
      <dgm:t>
        <a:bodyPr/>
        <a:lstStyle/>
        <a:p>
          <a:endParaRPr lang="en-US"/>
        </a:p>
      </dgm:t>
    </dgm:pt>
    <dgm:pt modelId="{80868895-AC2E-449F-9B21-5A51E85B2A1D}">
      <dgm:prSet/>
      <dgm:spPr/>
      <dgm:t>
        <a:bodyPr/>
        <a:lstStyle/>
        <a:p>
          <a:r>
            <a:rPr lang="en-US" dirty="0">
              <a:latin typeface="Arial" panose="020B0604020202020204" pitchFamily="34" charset="0"/>
              <a:cs typeface="Arial" panose="020B0604020202020204" pitchFamily="34" charset="0"/>
            </a:rPr>
            <a:t>Everett Wong, LCSW</a:t>
          </a:r>
        </a:p>
      </dgm:t>
    </dgm:pt>
    <dgm:pt modelId="{9B451982-2F90-4656-B24C-F67E20F30BCA}" type="parTrans" cxnId="{F6EFCE34-D4C3-4828-805A-F9ACFBF1D349}">
      <dgm:prSet/>
      <dgm:spPr/>
      <dgm:t>
        <a:bodyPr/>
        <a:lstStyle/>
        <a:p>
          <a:endParaRPr lang="en-US"/>
        </a:p>
      </dgm:t>
    </dgm:pt>
    <dgm:pt modelId="{C0EC486E-7B29-4F8A-A087-C26C7A7ADDB1}" type="sibTrans" cxnId="{F6EFCE34-D4C3-4828-805A-F9ACFBF1D349}">
      <dgm:prSet/>
      <dgm:spPr/>
      <dgm:t>
        <a:bodyPr/>
        <a:lstStyle/>
        <a:p>
          <a:endParaRPr lang="en-US"/>
        </a:p>
      </dgm:t>
    </dgm:pt>
    <dgm:pt modelId="{FE608689-036E-4E7F-9278-5DBACE301962}">
      <dgm:prSet/>
      <dgm:spPr/>
      <dgm:t>
        <a:bodyPr/>
        <a:lstStyle/>
        <a:p>
          <a:endParaRPr lang="en-US" dirty="0"/>
        </a:p>
      </dgm:t>
    </dgm:pt>
    <dgm:pt modelId="{FAE0365E-8C8C-4EC4-905A-309CF10B698B}" type="parTrans" cxnId="{AC3947E4-E9F4-49DD-B439-1783CA4E83D1}">
      <dgm:prSet/>
      <dgm:spPr/>
      <dgm:t>
        <a:bodyPr/>
        <a:lstStyle/>
        <a:p>
          <a:endParaRPr lang="en-US"/>
        </a:p>
      </dgm:t>
    </dgm:pt>
    <dgm:pt modelId="{F4D55D2F-CA56-4387-953A-7EC7F3ACF417}" type="sibTrans" cxnId="{AC3947E4-E9F4-49DD-B439-1783CA4E83D1}">
      <dgm:prSet/>
      <dgm:spPr/>
      <dgm:t>
        <a:bodyPr/>
        <a:lstStyle/>
        <a:p>
          <a:endParaRPr lang="en-US"/>
        </a:p>
      </dgm:t>
    </dgm:pt>
    <dgm:pt modelId="{055736AF-5598-4008-9659-A7B8D5F33237}">
      <dgm:prSet/>
      <dgm:spPr/>
      <dgm:t>
        <a:bodyPr/>
        <a:lstStyle/>
        <a:p>
          <a:r>
            <a:rPr lang="en-US" dirty="0">
              <a:latin typeface="Arial" panose="020B0604020202020204" pitchFamily="34" charset="0"/>
              <a:cs typeface="Arial" panose="020B0604020202020204" pitchFamily="34" charset="0"/>
            </a:rPr>
            <a:t>Brandon Hervey, LSW </a:t>
          </a:r>
          <a:r>
            <a:rPr lang="en-US" i="1" dirty="0">
              <a:latin typeface="Arial" panose="020B0604020202020204" pitchFamily="34" charset="0"/>
              <a:cs typeface="Arial" panose="020B0604020202020204" pitchFamily="34" charset="0"/>
            </a:rPr>
            <a:t>Community Care Liaison</a:t>
          </a:r>
          <a:endParaRPr lang="en-US" dirty="0">
            <a:latin typeface="Arial" panose="020B0604020202020204" pitchFamily="34" charset="0"/>
            <a:cs typeface="Arial" panose="020B0604020202020204" pitchFamily="34" charset="0"/>
          </a:endParaRPr>
        </a:p>
      </dgm:t>
    </dgm:pt>
    <dgm:pt modelId="{BF1AAF59-DFD6-4650-93D0-3C47A399E970}" type="parTrans" cxnId="{491B0045-E31C-4305-96A9-AA087DF05E4E}">
      <dgm:prSet/>
      <dgm:spPr/>
      <dgm:t>
        <a:bodyPr/>
        <a:lstStyle/>
        <a:p>
          <a:endParaRPr lang="en-US"/>
        </a:p>
      </dgm:t>
    </dgm:pt>
    <dgm:pt modelId="{E8E099FD-0458-4B45-A4C6-9E596C8B0FA0}" type="sibTrans" cxnId="{491B0045-E31C-4305-96A9-AA087DF05E4E}">
      <dgm:prSet/>
      <dgm:spPr/>
      <dgm:t>
        <a:bodyPr/>
        <a:lstStyle/>
        <a:p>
          <a:endParaRPr lang="en-US"/>
        </a:p>
      </dgm:t>
    </dgm:pt>
    <dgm:pt modelId="{3A0180C7-7294-4C2A-BF41-D194408C11BA}">
      <dgm:prSet phldr="0"/>
      <dgm:spPr/>
      <dgm:t>
        <a:bodyPr/>
        <a:lstStyle/>
        <a:p>
          <a:pPr rtl="0"/>
          <a:r>
            <a:rPr lang="en-US" dirty="0">
              <a:latin typeface="Arial" panose="020B0604020202020204" pitchFamily="34" charset="0"/>
              <a:cs typeface="Arial" panose="020B0604020202020204" pitchFamily="34" charset="0"/>
            </a:rPr>
            <a:t>Kerri Schutz, PsyD</a:t>
          </a:r>
        </a:p>
      </dgm:t>
    </dgm:pt>
    <dgm:pt modelId="{08E05D4B-DE7C-495B-AE2E-8F22850C591D}" type="parTrans" cxnId="{3FD9E220-00A2-4DE2-9A0F-F42929F92BC5}">
      <dgm:prSet/>
      <dgm:spPr/>
      <dgm:t>
        <a:bodyPr/>
        <a:lstStyle/>
        <a:p>
          <a:endParaRPr lang="en-US"/>
        </a:p>
      </dgm:t>
    </dgm:pt>
    <dgm:pt modelId="{7BC20201-6E6C-455B-887B-258DC20FDCB7}" type="sibTrans" cxnId="{3FD9E220-00A2-4DE2-9A0F-F42929F92BC5}">
      <dgm:prSet/>
      <dgm:spPr/>
      <dgm:t>
        <a:bodyPr/>
        <a:lstStyle/>
        <a:p>
          <a:endParaRPr lang="en-US"/>
        </a:p>
      </dgm:t>
    </dgm:pt>
    <dgm:pt modelId="{0D0769E8-3392-4891-843E-3B8AA18F2CB6}">
      <dgm:prSet/>
      <dgm:spPr/>
      <dgm:t>
        <a:bodyPr/>
        <a:lstStyle/>
        <a:p>
          <a:r>
            <a:rPr lang="en-US" dirty="0">
              <a:latin typeface="Arial" panose="020B0604020202020204" pitchFamily="34" charset="0"/>
              <a:cs typeface="Arial" panose="020B0604020202020204" pitchFamily="34" charset="0"/>
            </a:rPr>
            <a:t>Sgt. Alejandro Gonzalez</a:t>
          </a:r>
        </a:p>
      </dgm:t>
    </dgm:pt>
    <dgm:pt modelId="{B7B09846-8C9D-41F4-8537-680613C1B28B}" type="parTrans" cxnId="{50A7C82D-F7A1-413D-9E28-739DDBB3A2F5}">
      <dgm:prSet/>
      <dgm:spPr/>
      <dgm:t>
        <a:bodyPr/>
        <a:lstStyle/>
        <a:p>
          <a:endParaRPr lang="en-US"/>
        </a:p>
      </dgm:t>
    </dgm:pt>
    <dgm:pt modelId="{ACF91A7E-CC37-4ED9-A05E-DC9CD73F8C01}" type="sibTrans" cxnId="{50A7C82D-F7A1-413D-9E28-739DDBB3A2F5}">
      <dgm:prSet/>
      <dgm:spPr/>
      <dgm:t>
        <a:bodyPr/>
        <a:lstStyle/>
        <a:p>
          <a:endParaRPr lang="en-US"/>
        </a:p>
      </dgm:t>
    </dgm:pt>
    <dgm:pt modelId="{9DED9254-0D0F-42D3-BAE7-5EDEDFF890B0}">
      <dgm:prSet/>
      <dgm:spPr/>
      <dgm:t>
        <a:bodyPr/>
        <a:lstStyle/>
        <a:p>
          <a:r>
            <a:rPr lang="en-US" dirty="0">
              <a:latin typeface="Arial" panose="020B0604020202020204" pitchFamily="34" charset="0"/>
              <a:cs typeface="Arial" panose="020B0604020202020204" pitchFamily="34" charset="0"/>
            </a:rPr>
            <a:t>Officer Anabel Constable</a:t>
          </a:r>
        </a:p>
      </dgm:t>
    </dgm:pt>
    <dgm:pt modelId="{8809590B-B5DA-4D3B-A078-36EDAA4764E9}" type="parTrans" cxnId="{52FFBB4B-24AD-4013-ABA5-93EA47626432}">
      <dgm:prSet/>
      <dgm:spPr/>
      <dgm:t>
        <a:bodyPr/>
        <a:lstStyle/>
        <a:p>
          <a:endParaRPr lang="en-US"/>
        </a:p>
      </dgm:t>
    </dgm:pt>
    <dgm:pt modelId="{55DC163F-D9A4-42E3-AD1D-1143EF189A9C}" type="sibTrans" cxnId="{52FFBB4B-24AD-4013-ABA5-93EA47626432}">
      <dgm:prSet/>
      <dgm:spPr/>
      <dgm:t>
        <a:bodyPr/>
        <a:lstStyle/>
        <a:p>
          <a:endParaRPr lang="en-US"/>
        </a:p>
      </dgm:t>
    </dgm:pt>
    <dgm:pt modelId="{94B79A3B-6168-444B-8641-F21D4CA73AF7}">
      <dgm:prSet/>
      <dgm:spPr/>
      <dgm:t>
        <a:bodyPr/>
        <a:lstStyle/>
        <a:p>
          <a:r>
            <a:rPr lang="en-US" u="sng" dirty="0">
              <a:latin typeface="Arial" panose="020B0604020202020204" pitchFamily="34" charset="0"/>
              <a:cs typeface="Arial" panose="020B0604020202020204" pitchFamily="34" charset="0"/>
            </a:rPr>
            <a:t>Mental Health</a:t>
          </a:r>
        </a:p>
      </dgm:t>
    </dgm:pt>
    <dgm:pt modelId="{8BEBB0C4-6C35-45EE-A559-FBE92E65286A}" type="parTrans" cxnId="{AB513D75-A37E-4786-B5A0-533B3DA6F419}">
      <dgm:prSet/>
      <dgm:spPr/>
      <dgm:t>
        <a:bodyPr/>
        <a:lstStyle/>
        <a:p>
          <a:endParaRPr lang="en-US"/>
        </a:p>
      </dgm:t>
    </dgm:pt>
    <dgm:pt modelId="{1DD87881-3D8D-4909-A0FC-9B3A80B31FF3}" type="sibTrans" cxnId="{AB513D75-A37E-4786-B5A0-533B3DA6F419}">
      <dgm:prSet/>
      <dgm:spPr/>
      <dgm:t>
        <a:bodyPr/>
        <a:lstStyle/>
        <a:p>
          <a:endParaRPr lang="en-US"/>
        </a:p>
      </dgm:t>
    </dgm:pt>
    <dgm:pt modelId="{0E456E4C-1183-455D-B06B-50BB20A2D2A9}">
      <dgm:prSet/>
      <dgm:spPr/>
      <dgm:t>
        <a:bodyPr/>
        <a:lstStyle/>
        <a:p>
          <a:endParaRPr lang="en-US" dirty="0">
            <a:latin typeface="Arial" panose="020B0604020202020204" pitchFamily="34" charset="0"/>
            <a:cs typeface="Arial" panose="020B0604020202020204" pitchFamily="34" charset="0"/>
          </a:endParaRPr>
        </a:p>
      </dgm:t>
    </dgm:pt>
    <dgm:pt modelId="{56720EDB-AD5E-4002-9CBF-93D40CC770F6}" type="parTrans" cxnId="{5CA8B2B1-C46F-4296-B183-0ABA3F3B3F79}">
      <dgm:prSet/>
      <dgm:spPr/>
      <dgm:t>
        <a:bodyPr/>
        <a:lstStyle/>
        <a:p>
          <a:endParaRPr lang="en-US"/>
        </a:p>
      </dgm:t>
    </dgm:pt>
    <dgm:pt modelId="{0F43BAEC-0EAB-4B7F-9B5B-1864E7024E72}" type="sibTrans" cxnId="{5CA8B2B1-C46F-4296-B183-0ABA3F3B3F79}">
      <dgm:prSet/>
      <dgm:spPr/>
      <dgm:t>
        <a:bodyPr/>
        <a:lstStyle/>
        <a:p>
          <a:endParaRPr lang="en-US"/>
        </a:p>
      </dgm:t>
    </dgm:pt>
    <dgm:pt modelId="{E74F014D-7DF4-4C3D-B8F8-6DF7188B901A}">
      <dgm:prSet/>
      <dgm:spPr/>
      <dgm:t>
        <a:bodyPr/>
        <a:lstStyle/>
        <a:p>
          <a:pPr rtl="0"/>
          <a:r>
            <a:rPr lang="en-US" i="1" dirty="0">
              <a:latin typeface="Arial" panose="020B0604020202020204" pitchFamily="34" charset="0"/>
              <a:cs typeface="Arial" panose="020B0604020202020204" pitchFamily="34" charset="0"/>
            </a:rPr>
            <a:t>Channing Credeur, LCSW, Deputy Chief</a:t>
          </a:r>
        </a:p>
      </dgm:t>
    </dgm:pt>
    <dgm:pt modelId="{6B57C4FA-90AE-4B36-BE46-50C6829D9299}" type="parTrans" cxnId="{20DD0351-A358-4F7D-AD2D-50E3E81461A4}">
      <dgm:prSet/>
      <dgm:spPr/>
      <dgm:t>
        <a:bodyPr/>
        <a:lstStyle/>
        <a:p>
          <a:endParaRPr lang="en-US"/>
        </a:p>
      </dgm:t>
    </dgm:pt>
    <dgm:pt modelId="{AD918F5B-70D2-4424-994E-9677AF036536}" type="sibTrans" cxnId="{20DD0351-A358-4F7D-AD2D-50E3E81461A4}">
      <dgm:prSet/>
      <dgm:spPr/>
      <dgm:t>
        <a:bodyPr/>
        <a:lstStyle/>
        <a:p>
          <a:endParaRPr lang="en-US"/>
        </a:p>
      </dgm:t>
    </dgm:pt>
    <dgm:pt modelId="{D37DD46B-CDB8-455B-887E-F38DC45B02E5}">
      <dgm:prSet/>
      <dgm:spPr/>
      <dgm:t>
        <a:bodyPr/>
        <a:lstStyle/>
        <a:p>
          <a:r>
            <a:rPr lang="en-US" dirty="0">
              <a:latin typeface="Arial" panose="020B0604020202020204" pitchFamily="34" charset="0"/>
              <a:cs typeface="Arial" panose="020B0604020202020204" pitchFamily="34" charset="0"/>
            </a:rPr>
            <a:t>Danielle Schultz, PsyD</a:t>
          </a:r>
        </a:p>
      </dgm:t>
    </dgm:pt>
    <dgm:pt modelId="{5BAA6129-E232-4E32-A5C5-8BCAC8684046}" type="parTrans" cxnId="{A7BD8603-C7A8-466A-BE28-C8FF06A78DB2}">
      <dgm:prSet/>
      <dgm:spPr/>
      <dgm:t>
        <a:bodyPr/>
        <a:lstStyle/>
        <a:p>
          <a:endParaRPr lang="en-US"/>
        </a:p>
      </dgm:t>
    </dgm:pt>
    <dgm:pt modelId="{C19704A6-3782-4FF6-A64C-EF36A85CD9AD}" type="sibTrans" cxnId="{A7BD8603-C7A8-466A-BE28-C8FF06A78DB2}">
      <dgm:prSet/>
      <dgm:spPr/>
      <dgm:t>
        <a:bodyPr/>
        <a:lstStyle/>
        <a:p>
          <a:endParaRPr lang="en-US"/>
        </a:p>
      </dgm:t>
    </dgm:pt>
    <dgm:pt modelId="{9E609E49-94ED-408A-83E2-03C464953390}">
      <dgm:prSet/>
      <dgm:spPr/>
      <dgm:t>
        <a:bodyPr/>
        <a:lstStyle/>
        <a:p>
          <a:r>
            <a:rPr lang="en-US" dirty="0">
              <a:latin typeface="Arial" panose="020B0604020202020204" pitchFamily="34" charset="0"/>
              <a:cs typeface="Arial" panose="020B0604020202020204" pitchFamily="34" charset="0"/>
            </a:rPr>
            <a:t>Colleen Thompson, LCSW</a:t>
          </a:r>
        </a:p>
      </dgm:t>
    </dgm:pt>
    <dgm:pt modelId="{029A3DBC-FCE1-40F4-B018-AD73D5017B9B}" type="parTrans" cxnId="{41BE7AD1-2A92-4315-AD0D-D6F00CE4676E}">
      <dgm:prSet/>
      <dgm:spPr/>
      <dgm:t>
        <a:bodyPr/>
        <a:lstStyle/>
        <a:p>
          <a:endParaRPr lang="en-US"/>
        </a:p>
      </dgm:t>
    </dgm:pt>
    <dgm:pt modelId="{4BD8E310-8532-4D39-84B3-F3E01C75C7BC}" type="sibTrans" cxnId="{41BE7AD1-2A92-4315-AD0D-D6F00CE4676E}">
      <dgm:prSet/>
      <dgm:spPr/>
      <dgm:t>
        <a:bodyPr/>
        <a:lstStyle/>
        <a:p>
          <a:endParaRPr lang="en-US"/>
        </a:p>
      </dgm:t>
    </dgm:pt>
    <dgm:pt modelId="{0BF3FCAC-4122-49B9-BA39-569C040972D2}" type="pres">
      <dgm:prSet presAssocID="{4DC7AE5C-8844-4676-B6F1-114FA06A7996}" presName="Name0" presStyleCnt="0">
        <dgm:presLayoutVars>
          <dgm:dir/>
          <dgm:resizeHandles val="exact"/>
        </dgm:presLayoutVars>
      </dgm:prSet>
      <dgm:spPr/>
    </dgm:pt>
    <dgm:pt modelId="{C6065106-434A-4865-881F-9040350E7239}" type="pres">
      <dgm:prSet presAssocID="{282CA30C-006C-40A8-8C8E-9EC63A064B85}" presName="Name5" presStyleLbl="vennNode1" presStyleIdx="0" presStyleCnt="4">
        <dgm:presLayoutVars>
          <dgm:bulletEnabled val="1"/>
        </dgm:presLayoutVars>
      </dgm:prSet>
      <dgm:spPr/>
    </dgm:pt>
    <dgm:pt modelId="{2FB743DB-CD9E-48A9-9300-B532BC34ED9C}" type="pres">
      <dgm:prSet presAssocID="{06EE06C1-DDA4-4A92-BF0F-9F6EC88F226F}" presName="space" presStyleCnt="0"/>
      <dgm:spPr/>
    </dgm:pt>
    <dgm:pt modelId="{1F69BF4F-3503-4FCC-82BB-7B5595B9320B}" type="pres">
      <dgm:prSet presAssocID="{B39BCF8F-2E4D-4A9A-8844-0D06AB17364A}" presName="Name5" presStyleLbl="vennNode1" presStyleIdx="1" presStyleCnt="4">
        <dgm:presLayoutVars>
          <dgm:bulletEnabled val="1"/>
        </dgm:presLayoutVars>
      </dgm:prSet>
      <dgm:spPr/>
    </dgm:pt>
    <dgm:pt modelId="{7F1FF2C1-53E0-46A6-93ED-111E11CCF159}" type="pres">
      <dgm:prSet presAssocID="{61BC8131-84C5-437A-8BFE-FE30A5DA2F2C}" presName="space" presStyleCnt="0"/>
      <dgm:spPr/>
    </dgm:pt>
    <dgm:pt modelId="{C4C98DA6-51FA-4BBF-87F5-A6CE8960CC9A}" type="pres">
      <dgm:prSet presAssocID="{996D3491-BEC3-4613-A526-A305EFCF3DE9}" presName="Name5" presStyleLbl="vennNode1" presStyleIdx="2" presStyleCnt="4">
        <dgm:presLayoutVars>
          <dgm:bulletEnabled val="1"/>
        </dgm:presLayoutVars>
      </dgm:prSet>
      <dgm:spPr/>
    </dgm:pt>
    <dgm:pt modelId="{DCB9D003-DD52-483A-BBB0-1740FE705C92}" type="pres">
      <dgm:prSet presAssocID="{A8F11FAE-A7A7-42A5-A7B3-540DC7EDE0E6}" presName="space" presStyleCnt="0"/>
      <dgm:spPr/>
    </dgm:pt>
    <dgm:pt modelId="{CF1EAF25-5D9C-4556-AF74-A1D32B7D7F2F}" type="pres">
      <dgm:prSet presAssocID="{72ED9E60-9746-41EE-B09A-8FE0742713EF}" presName="Name5" presStyleLbl="vennNode1" presStyleIdx="3" presStyleCnt="4">
        <dgm:presLayoutVars>
          <dgm:bulletEnabled val="1"/>
        </dgm:presLayoutVars>
      </dgm:prSet>
      <dgm:spPr/>
    </dgm:pt>
  </dgm:ptLst>
  <dgm:cxnLst>
    <dgm:cxn modelId="{A7BD8603-C7A8-466A-BE28-C8FF06A78DB2}" srcId="{B39BCF8F-2E4D-4A9A-8844-0D06AB17364A}" destId="{D37DD46B-CDB8-455B-887E-F38DC45B02E5}" srcOrd="4" destOrd="0" parTransId="{5BAA6129-E232-4E32-A5C5-8BCAC8684046}" sibTransId="{C19704A6-3782-4FF6-A64C-EF36A85CD9AD}"/>
    <dgm:cxn modelId="{98DE2110-1CBE-43F9-BC40-628A22E9E0B7}" srcId="{4DC7AE5C-8844-4676-B6F1-114FA06A7996}" destId="{996D3491-BEC3-4613-A526-A305EFCF3DE9}" srcOrd="2" destOrd="0" parTransId="{E3D6716D-4E5C-4599-9FED-9CF112EF9961}" sibTransId="{A8F11FAE-A7A7-42A5-A7B3-540DC7EDE0E6}"/>
    <dgm:cxn modelId="{E51A1011-372F-4222-8284-B1D9216AD9BB}" type="presOf" srcId="{6D32F69E-BE02-4F12-9222-B04B7B2B7984}" destId="{1F69BF4F-3503-4FCC-82BB-7B5595B9320B}" srcOrd="0" destOrd="2" presId="urn:microsoft.com/office/officeart/2005/8/layout/venn3"/>
    <dgm:cxn modelId="{51BC261B-9DA7-4AA5-938C-5CE692398676}" type="presOf" srcId="{4115B8AF-485B-4EDD-A4C4-E8C7F70EA1BF}" destId="{C4C98DA6-51FA-4BBF-87F5-A6CE8960CC9A}" srcOrd="0" destOrd="2" presId="urn:microsoft.com/office/officeart/2005/8/layout/venn3"/>
    <dgm:cxn modelId="{3FD9E220-00A2-4DE2-9A0F-F42929F92BC5}" srcId="{B39BCF8F-2E4D-4A9A-8844-0D06AB17364A}" destId="{3A0180C7-7294-4C2A-BF41-D194408C11BA}" srcOrd="5" destOrd="0" parTransId="{08E05D4B-DE7C-495B-AE2E-8F22850C591D}" sibTransId="{7BC20201-6E6C-455B-887B-258DC20FDCB7}"/>
    <dgm:cxn modelId="{8393E123-A37D-4918-9DFE-3849EE571852}" srcId="{B39BCF8F-2E4D-4A9A-8844-0D06AB17364A}" destId="{6D32F69E-BE02-4F12-9222-B04B7B2B7984}" srcOrd="1" destOrd="0" parTransId="{AED0DDFC-766C-4F89-8282-3964D6C8B728}" sibTransId="{8B7C1AE8-FB3C-4F6E-96A6-DDBC534560F8}"/>
    <dgm:cxn modelId="{F0D02528-EC6D-4B6E-A1C1-CAC5195E2055}" type="presOf" srcId="{D37DD46B-CDB8-455B-887E-F38DC45B02E5}" destId="{1F69BF4F-3503-4FCC-82BB-7B5595B9320B}" srcOrd="0" destOrd="5" presId="urn:microsoft.com/office/officeart/2005/8/layout/venn3"/>
    <dgm:cxn modelId="{05739B2C-A739-4DA2-8AC3-F68E03A6E994}" srcId="{282CA30C-006C-40A8-8C8E-9EC63A064B85}" destId="{6E2BA557-590C-4CD0-A3CD-873597463B9A}" srcOrd="3" destOrd="0" parTransId="{ADD16C20-9A9A-4D7F-A3AB-EBC6D2119B95}" sibTransId="{D9E84CB6-3A0C-4503-9F0C-08A929B3BB0B}"/>
    <dgm:cxn modelId="{19B1AA2D-F874-4429-BBE6-C3ECF7C81A7E}" type="presOf" srcId="{9F18FE79-B160-486F-A1D7-B30C083AD0E3}" destId="{C6065106-434A-4865-881F-9040350E7239}" srcOrd="0" destOrd="3" presId="urn:microsoft.com/office/officeart/2005/8/layout/venn3"/>
    <dgm:cxn modelId="{50A7C82D-F7A1-413D-9E28-739DDBB3A2F5}" srcId="{72ED9E60-9746-41EE-B09A-8FE0742713EF}" destId="{0D0769E8-3392-4891-843E-3B8AA18F2CB6}" srcOrd="1" destOrd="0" parTransId="{B7B09846-8C9D-41F4-8537-680613C1B28B}" sibTransId="{ACF91A7E-CC37-4ED9-A05E-DC9CD73F8C01}"/>
    <dgm:cxn modelId="{5A2FA530-B639-4FBB-8910-0BEF548D0F38}" type="presOf" srcId="{2B6F95B2-824B-42E2-A489-C7C8B68B8A8A}" destId="{CF1EAF25-5D9C-4556-AF74-A1D32B7D7F2F}" srcOrd="0" destOrd="1" presId="urn:microsoft.com/office/officeart/2005/8/layout/venn3"/>
    <dgm:cxn modelId="{C4AF4F32-1A89-457E-9E81-56CEB1CA8736}" type="presOf" srcId="{70C86615-BBBF-42B1-A40A-539B628F68B8}" destId="{C4C98DA6-51FA-4BBF-87F5-A6CE8960CC9A}" srcOrd="0" destOrd="1" presId="urn:microsoft.com/office/officeart/2005/8/layout/venn3"/>
    <dgm:cxn modelId="{F6EFCE34-D4C3-4828-805A-F9ACFBF1D349}" srcId="{94B79A3B-6168-444B-8641-F21D4CA73AF7}" destId="{80868895-AC2E-449F-9B21-5A51E85B2A1D}" srcOrd="0" destOrd="0" parTransId="{9B451982-2F90-4656-B24C-F67E20F30BCA}" sibTransId="{C0EC486E-7B29-4F8A-A087-C26C7A7ADDB1}"/>
    <dgm:cxn modelId="{4334EA35-8C16-49A9-BFA7-260375AF91A3}" srcId="{996D3491-BEC3-4613-A526-A305EFCF3DE9}" destId="{70C86615-BBBF-42B1-A40A-539B628F68B8}" srcOrd="0" destOrd="0" parTransId="{25181456-B367-4CEE-A154-5CD84B09BFFC}" sibTransId="{1A9B8BB2-505A-48F8-A5DC-AD6F46F7F494}"/>
    <dgm:cxn modelId="{5F2DA938-BD43-4C64-8AA8-FC445BED06B6}" type="presOf" srcId="{E631C31A-1AE7-41E7-90E2-A3F57EBBF8C7}" destId="{1F69BF4F-3503-4FCC-82BB-7B5595B9320B}" srcOrd="0" destOrd="3" presId="urn:microsoft.com/office/officeart/2005/8/layout/venn3"/>
    <dgm:cxn modelId="{EF810243-622E-4757-A3CC-933A02D24937}" srcId="{72ED9E60-9746-41EE-B09A-8FE0742713EF}" destId="{2B6F95B2-824B-42E2-A489-C7C8B68B8A8A}" srcOrd="0" destOrd="0" parTransId="{E60F7580-DA96-4DB5-BBF0-BB496748C8A1}" sibTransId="{3E2BB247-3681-4C5A-9A4C-4F375B71D1EF}"/>
    <dgm:cxn modelId="{491B0045-E31C-4305-96A9-AA087DF05E4E}" srcId="{B39BCF8F-2E4D-4A9A-8844-0D06AB17364A}" destId="{055736AF-5598-4008-9659-A7B8D5F33237}" srcOrd="6" destOrd="0" parTransId="{BF1AAF59-DFD6-4650-93D0-3C47A399E970}" sibTransId="{E8E099FD-0458-4B45-A4C6-9E596C8B0FA0}"/>
    <dgm:cxn modelId="{3F8D0A6B-7A99-43BE-92B8-BDCC2A2B0CF0}" srcId="{B39BCF8F-2E4D-4A9A-8844-0D06AB17364A}" destId="{41AECDC3-AC2A-4614-8210-CCE97CA666B2}" srcOrd="0" destOrd="0" parTransId="{AB533BD9-9B11-4581-9EDB-85BB965E1864}" sibTransId="{8111EF29-E938-4171-A934-B2DC228EC67E}"/>
    <dgm:cxn modelId="{C8DA4A6B-6407-47FB-A1F7-A42AE13CEFF6}" type="presOf" srcId="{4DC7AE5C-8844-4676-B6F1-114FA06A7996}" destId="{0BF3FCAC-4122-49B9-BA39-569C040972D2}" srcOrd="0" destOrd="0" presId="urn:microsoft.com/office/officeart/2005/8/layout/venn3"/>
    <dgm:cxn modelId="{52FFBB4B-24AD-4013-ABA5-93EA47626432}" srcId="{72ED9E60-9746-41EE-B09A-8FE0742713EF}" destId="{9DED9254-0D0F-42D3-BAE7-5EDEDFF890B0}" srcOrd="2" destOrd="0" parTransId="{8809590B-B5DA-4D3B-A078-36EDAA4764E9}" sibTransId="{55DC163F-D9A4-42E3-AD1D-1143EF189A9C}"/>
    <dgm:cxn modelId="{BF1BC54C-44C8-497B-8BBF-135192CAF3FA}" type="presOf" srcId="{282CA30C-006C-40A8-8C8E-9EC63A064B85}" destId="{C6065106-434A-4865-881F-9040350E7239}" srcOrd="0" destOrd="0" presId="urn:microsoft.com/office/officeart/2005/8/layout/venn3"/>
    <dgm:cxn modelId="{D166666D-57EF-490D-A9AB-57EAF683D668}" srcId="{4DC7AE5C-8844-4676-B6F1-114FA06A7996}" destId="{282CA30C-006C-40A8-8C8E-9EC63A064B85}" srcOrd="0" destOrd="0" parTransId="{EC5BF8B6-5352-48E9-94EE-890D5B27BC11}" sibTransId="{06EE06C1-DDA4-4A92-BF0F-9F6EC88F226F}"/>
    <dgm:cxn modelId="{E13C4E4F-C408-4500-BA68-A6EBD8ABD095}" type="presOf" srcId="{3A0180C7-7294-4C2A-BF41-D194408C11BA}" destId="{1F69BF4F-3503-4FCC-82BB-7B5595B9320B}" srcOrd="0" destOrd="6" presId="urn:microsoft.com/office/officeart/2005/8/layout/venn3"/>
    <dgm:cxn modelId="{20DD0351-A358-4F7D-AD2D-50E3E81461A4}" srcId="{282CA30C-006C-40A8-8C8E-9EC63A064B85}" destId="{E74F014D-7DF4-4C3D-B8F8-6DF7188B901A}" srcOrd="1" destOrd="0" parTransId="{6B57C4FA-90AE-4B36-BE46-50C6829D9299}" sibTransId="{AD918F5B-70D2-4424-994E-9677AF036536}"/>
    <dgm:cxn modelId="{AB513D75-A37E-4786-B5A0-533B3DA6F419}" srcId="{72ED9E60-9746-41EE-B09A-8FE0742713EF}" destId="{94B79A3B-6168-444B-8641-F21D4CA73AF7}" srcOrd="4" destOrd="0" parTransId="{8BEBB0C4-6C35-45EE-A559-FBE92E65286A}" sibTransId="{1DD87881-3D8D-4909-A0FC-9B3A80B31FF3}"/>
    <dgm:cxn modelId="{7ABC5B56-B6F7-4DE0-A569-2DD577FF2D52}" type="presOf" srcId="{80868895-AC2E-449F-9B21-5A51E85B2A1D}" destId="{CF1EAF25-5D9C-4556-AF74-A1D32B7D7F2F}" srcOrd="0" destOrd="6" presId="urn:microsoft.com/office/officeart/2005/8/layout/venn3"/>
    <dgm:cxn modelId="{2736B87E-119E-49D9-BBEC-33310184CF5E}" type="presOf" srcId="{24F1C27F-C9D3-45A2-867D-F48040D3C0AB}" destId="{1F69BF4F-3503-4FCC-82BB-7B5595B9320B}" srcOrd="0" destOrd="4" presId="urn:microsoft.com/office/officeart/2005/8/layout/venn3"/>
    <dgm:cxn modelId="{A4BBE87F-E7A8-4968-85F9-00B8915B2AF0}" type="presOf" srcId="{B39BCF8F-2E4D-4A9A-8844-0D06AB17364A}" destId="{1F69BF4F-3503-4FCC-82BB-7B5595B9320B}" srcOrd="0" destOrd="0" presId="urn:microsoft.com/office/officeart/2005/8/layout/venn3"/>
    <dgm:cxn modelId="{55724681-C5F2-4F19-92B4-5BBFBBB4348D}" type="presOf" srcId="{9DED9254-0D0F-42D3-BAE7-5EDEDFF890B0}" destId="{CF1EAF25-5D9C-4556-AF74-A1D32B7D7F2F}" srcOrd="0" destOrd="3" presId="urn:microsoft.com/office/officeart/2005/8/layout/venn3"/>
    <dgm:cxn modelId="{38D55996-8079-40F3-95B4-715CD2CA5F8E}" srcId="{996D3491-BEC3-4613-A526-A305EFCF3DE9}" destId="{4115B8AF-485B-4EDD-A4C4-E8C7F70EA1BF}" srcOrd="1" destOrd="0" parTransId="{22AEA393-E0F7-458D-9B66-2B38B3FEF39B}" sibTransId="{E43C68CA-164F-45DB-BCB4-9E02972533FC}"/>
    <dgm:cxn modelId="{A77DB1A0-E4FF-48A1-B657-7E93F0D4E1F7}" type="presOf" srcId="{9E609E49-94ED-408A-83E2-03C464953390}" destId="{1F69BF4F-3503-4FCC-82BB-7B5595B9320B}" srcOrd="0" destOrd="8" presId="urn:microsoft.com/office/officeart/2005/8/layout/venn3"/>
    <dgm:cxn modelId="{402067A3-E8B5-44B4-9086-68C8D18054D7}" type="presOf" srcId="{94B79A3B-6168-444B-8641-F21D4CA73AF7}" destId="{CF1EAF25-5D9C-4556-AF74-A1D32B7D7F2F}" srcOrd="0" destOrd="5" presId="urn:microsoft.com/office/officeart/2005/8/layout/venn3"/>
    <dgm:cxn modelId="{E0E408AA-E99C-4839-A2C0-EEFF23196C68}" type="presOf" srcId="{72ED9E60-9746-41EE-B09A-8FE0742713EF}" destId="{CF1EAF25-5D9C-4556-AF74-A1D32B7D7F2F}" srcOrd="0" destOrd="0" presId="urn:microsoft.com/office/officeart/2005/8/layout/venn3"/>
    <dgm:cxn modelId="{261B91AC-16A6-4146-B1AE-DFD4E9D63EEE}" srcId="{B39BCF8F-2E4D-4A9A-8844-0D06AB17364A}" destId="{24F1C27F-C9D3-45A2-867D-F48040D3C0AB}" srcOrd="3" destOrd="0" parTransId="{0A8C2354-45CA-40FD-B1EF-5D3FAF7F759F}" sibTransId="{54FBFBBF-4A00-4EB8-A853-B5C932E82BC2}"/>
    <dgm:cxn modelId="{E3BC55AE-F268-426C-8CA0-995FCA89AA04}" type="presOf" srcId="{6E2BA557-590C-4CD0-A3CD-873597463B9A}" destId="{C6065106-434A-4865-881F-9040350E7239}" srcOrd="0" destOrd="4" presId="urn:microsoft.com/office/officeart/2005/8/layout/venn3"/>
    <dgm:cxn modelId="{ACA669B1-1C58-46C3-B99A-07F8F571C9EC}" type="presOf" srcId="{FE608689-036E-4E7F-9278-5DBACE301962}" destId="{CF1EAF25-5D9C-4556-AF74-A1D32B7D7F2F}" srcOrd="0" destOrd="7" presId="urn:microsoft.com/office/officeart/2005/8/layout/venn3"/>
    <dgm:cxn modelId="{5CA8B2B1-C46F-4296-B183-0ABA3F3B3F79}" srcId="{72ED9E60-9746-41EE-B09A-8FE0742713EF}" destId="{0E456E4C-1183-455D-B06B-50BB20A2D2A9}" srcOrd="3" destOrd="0" parTransId="{56720EDB-AD5E-4002-9CBF-93D40CC770F6}" sibTransId="{0F43BAEC-0EAB-4B7F-9B5B-1864E7024E72}"/>
    <dgm:cxn modelId="{A6526EB9-314A-4DB8-BEDE-71F5EA96F364}" srcId="{282CA30C-006C-40A8-8C8E-9EC63A064B85}" destId="{E1B56634-37A5-4038-B322-17EE0C7EDCD7}" srcOrd="0" destOrd="0" parTransId="{787A9B9C-2B92-462C-8283-0308657770F1}" sibTransId="{B3A7D15D-5D6F-4F6C-B3BE-FF8840221DF8}"/>
    <dgm:cxn modelId="{194AAFB9-58DC-42A4-B89C-2FE5A81A31BD}" type="presOf" srcId="{0D0769E8-3392-4891-843E-3B8AA18F2CB6}" destId="{CF1EAF25-5D9C-4556-AF74-A1D32B7D7F2F}" srcOrd="0" destOrd="2" presId="urn:microsoft.com/office/officeart/2005/8/layout/venn3"/>
    <dgm:cxn modelId="{D72B0EC5-F918-474E-A379-2184E307B263}" srcId="{996D3491-BEC3-4613-A526-A305EFCF3DE9}" destId="{3DDA12B8-E068-473C-89FE-DE4AF2FC1C07}" srcOrd="2" destOrd="0" parTransId="{4D752D37-75CD-4834-854D-EE9C2FFE8E45}" sibTransId="{3109A982-69FD-486F-AB4C-8DBC35740C91}"/>
    <dgm:cxn modelId="{616ADFC5-E628-47E4-B260-3A533AA108E4}" srcId="{282CA30C-006C-40A8-8C8E-9EC63A064B85}" destId="{9F18FE79-B160-486F-A1D7-B30C083AD0E3}" srcOrd="2" destOrd="0" parTransId="{EC123E09-9903-4D14-8350-2F226FC4FC33}" sibTransId="{EB5D6AEA-261D-4FE9-8544-4A9B70CF70EB}"/>
    <dgm:cxn modelId="{B01BB1CA-B94E-45BC-92A2-A7973443D8F8}" srcId="{B39BCF8F-2E4D-4A9A-8844-0D06AB17364A}" destId="{E631C31A-1AE7-41E7-90E2-A3F57EBBF8C7}" srcOrd="2" destOrd="0" parTransId="{32C9595D-1212-459B-ABFB-B8917ABB00E7}" sibTransId="{AC65E9AD-8204-4822-8162-FC36894F6F6F}"/>
    <dgm:cxn modelId="{F96BDFCA-F87C-4C8C-BA48-6E4635705BDC}" type="presOf" srcId="{055736AF-5598-4008-9659-A7B8D5F33237}" destId="{1F69BF4F-3503-4FCC-82BB-7B5595B9320B}" srcOrd="0" destOrd="7" presId="urn:microsoft.com/office/officeart/2005/8/layout/venn3"/>
    <dgm:cxn modelId="{A7E3C2CD-1BE8-4314-8753-84C40222523B}" srcId="{4DC7AE5C-8844-4676-B6F1-114FA06A7996}" destId="{72ED9E60-9746-41EE-B09A-8FE0742713EF}" srcOrd="3" destOrd="0" parTransId="{43485339-152B-4F84-938D-3552952824C0}" sibTransId="{EF288D3A-4ED1-48C4-A1F2-851A477A15FE}"/>
    <dgm:cxn modelId="{41BE7AD1-2A92-4315-AD0D-D6F00CE4676E}" srcId="{B39BCF8F-2E4D-4A9A-8844-0D06AB17364A}" destId="{9E609E49-94ED-408A-83E2-03C464953390}" srcOrd="7" destOrd="0" parTransId="{029A3DBC-FCE1-40F4-B018-AD73D5017B9B}" sibTransId="{4BD8E310-8532-4D39-84B3-F3E01C75C7BC}"/>
    <dgm:cxn modelId="{B1BED8D4-E252-45A4-914C-1AD16AC35C82}" type="presOf" srcId="{E74F014D-7DF4-4C3D-B8F8-6DF7188B901A}" destId="{C6065106-434A-4865-881F-9040350E7239}" srcOrd="0" destOrd="2" presId="urn:microsoft.com/office/officeart/2005/8/layout/venn3"/>
    <dgm:cxn modelId="{AF3E8DDC-75B3-44CC-A73E-E3C6F1484F06}" type="presOf" srcId="{E1B56634-37A5-4038-B322-17EE0C7EDCD7}" destId="{C6065106-434A-4865-881F-9040350E7239}" srcOrd="0" destOrd="1" presId="urn:microsoft.com/office/officeart/2005/8/layout/venn3"/>
    <dgm:cxn modelId="{AC3947E4-E9F4-49DD-B439-1783CA4E83D1}" srcId="{72ED9E60-9746-41EE-B09A-8FE0742713EF}" destId="{FE608689-036E-4E7F-9278-5DBACE301962}" srcOrd="5" destOrd="0" parTransId="{FAE0365E-8C8C-4EC4-905A-309CF10B698B}" sibTransId="{F4D55D2F-CA56-4387-953A-7EC7F3ACF417}"/>
    <dgm:cxn modelId="{4D004CEB-525A-4A59-BE69-C81EB13C99F6}" type="presOf" srcId="{3DDA12B8-E068-473C-89FE-DE4AF2FC1C07}" destId="{C4C98DA6-51FA-4BBF-87F5-A6CE8960CC9A}" srcOrd="0" destOrd="3" presId="urn:microsoft.com/office/officeart/2005/8/layout/venn3"/>
    <dgm:cxn modelId="{DFA980EB-0218-4905-A782-2565931BDEC4}" type="presOf" srcId="{41AECDC3-AC2A-4614-8210-CCE97CA666B2}" destId="{1F69BF4F-3503-4FCC-82BB-7B5595B9320B}" srcOrd="0" destOrd="1" presId="urn:microsoft.com/office/officeart/2005/8/layout/venn3"/>
    <dgm:cxn modelId="{8541DBED-20D4-460B-B37C-B8AF68113B6B}" type="presOf" srcId="{996D3491-BEC3-4613-A526-A305EFCF3DE9}" destId="{C4C98DA6-51FA-4BBF-87F5-A6CE8960CC9A}" srcOrd="0" destOrd="0" presId="urn:microsoft.com/office/officeart/2005/8/layout/venn3"/>
    <dgm:cxn modelId="{F88C4FEF-119C-495B-AD6B-28D49271D13D}" srcId="{4DC7AE5C-8844-4676-B6F1-114FA06A7996}" destId="{B39BCF8F-2E4D-4A9A-8844-0D06AB17364A}" srcOrd="1" destOrd="0" parTransId="{80003C3A-A643-446E-B7CF-88D010817C25}" sibTransId="{61BC8131-84C5-437A-8BFE-FE30A5DA2F2C}"/>
    <dgm:cxn modelId="{710129F3-A02C-4C2B-8E2E-87B6BEA398DD}" type="presOf" srcId="{0E456E4C-1183-455D-B06B-50BB20A2D2A9}" destId="{CF1EAF25-5D9C-4556-AF74-A1D32B7D7F2F}" srcOrd="0" destOrd="4" presId="urn:microsoft.com/office/officeart/2005/8/layout/venn3"/>
    <dgm:cxn modelId="{8C046BF0-827D-48C8-AC83-5AB55752EAE7}" type="presParOf" srcId="{0BF3FCAC-4122-49B9-BA39-569C040972D2}" destId="{C6065106-434A-4865-881F-9040350E7239}" srcOrd="0" destOrd="0" presId="urn:microsoft.com/office/officeart/2005/8/layout/venn3"/>
    <dgm:cxn modelId="{355E5589-CB36-4568-9388-4CCA339626D5}" type="presParOf" srcId="{0BF3FCAC-4122-49B9-BA39-569C040972D2}" destId="{2FB743DB-CD9E-48A9-9300-B532BC34ED9C}" srcOrd="1" destOrd="0" presId="urn:microsoft.com/office/officeart/2005/8/layout/venn3"/>
    <dgm:cxn modelId="{02879D45-D82A-444F-B9F9-6B4E78A8AD60}" type="presParOf" srcId="{0BF3FCAC-4122-49B9-BA39-569C040972D2}" destId="{1F69BF4F-3503-4FCC-82BB-7B5595B9320B}" srcOrd="2" destOrd="0" presId="urn:microsoft.com/office/officeart/2005/8/layout/venn3"/>
    <dgm:cxn modelId="{35488E52-D1FF-4658-9BB2-DAE5F0DBFE51}" type="presParOf" srcId="{0BF3FCAC-4122-49B9-BA39-569C040972D2}" destId="{7F1FF2C1-53E0-46A6-93ED-111E11CCF159}" srcOrd="3" destOrd="0" presId="urn:microsoft.com/office/officeart/2005/8/layout/venn3"/>
    <dgm:cxn modelId="{1DF4A42A-B3A3-4FBE-B979-33991263BEB2}" type="presParOf" srcId="{0BF3FCAC-4122-49B9-BA39-569C040972D2}" destId="{C4C98DA6-51FA-4BBF-87F5-A6CE8960CC9A}" srcOrd="4" destOrd="0" presId="urn:microsoft.com/office/officeart/2005/8/layout/venn3"/>
    <dgm:cxn modelId="{0E854448-B548-4FA8-8BF7-9085EAFE373F}" type="presParOf" srcId="{0BF3FCAC-4122-49B9-BA39-569C040972D2}" destId="{DCB9D003-DD52-483A-BBB0-1740FE705C92}" srcOrd="5" destOrd="0" presId="urn:microsoft.com/office/officeart/2005/8/layout/venn3"/>
    <dgm:cxn modelId="{F60E3BFF-7BB2-40A4-91BE-EDBE36DD9CA8}" type="presParOf" srcId="{0BF3FCAC-4122-49B9-BA39-569C040972D2}" destId="{CF1EAF25-5D9C-4556-AF74-A1D32B7D7F2F}"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AD826-AB83-4242-9977-AE0EE62767F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2AC7EFE9-2998-4504-A8F4-756F9E7D9B53}">
      <dgm:prSet phldrT="[Text]"/>
      <dgm:spPr>
        <a:solidFill>
          <a:schemeClr val="accent3"/>
        </a:solidFill>
      </dgm:spPr>
      <dgm:t>
        <a:bodyPr/>
        <a:lstStyle/>
        <a:p>
          <a:r>
            <a:rPr lang="en-US" dirty="0"/>
            <a:t>Serve as VA facility subject matter experts</a:t>
          </a:r>
        </a:p>
      </dgm:t>
    </dgm:pt>
    <dgm:pt modelId="{ADD06A79-8767-4C0F-A350-D66859B6122A}" type="parTrans" cxnId="{ED4B422B-EAF2-4EAE-A4EF-08431F17A10C}">
      <dgm:prSet/>
      <dgm:spPr/>
      <dgm:t>
        <a:bodyPr/>
        <a:lstStyle/>
        <a:p>
          <a:endParaRPr lang="en-US"/>
        </a:p>
      </dgm:t>
    </dgm:pt>
    <dgm:pt modelId="{4A848649-CA4A-4941-A35E-9E5CC66613D4}" type="sibTrans" cxnId="{ED4B422B-EAF2-4EAE-A4EF-08431F17A10C}">
      <dgm:prSet/>
      <dgm:spPr/>
      <dgm:t>
        <a:bodyPr/>
        <a:lstStyle/>
        <a:p>
          <a:endParaRPr lang="en-US"/>
        </a:p>
      </dgm:t>
    </dgm:pt>
    <dgm:pt modelId="{B0692E38-5194-4280-BC3E-76275A0CA7CC}">
      <dgm:prSet phldrT="[Text]"/>
      <dgm:spPr/>
      <dgm:t>
        <a:bodyPr/>
        <a:lstStyle/>
        <a:p>
          <a:r>
            <a:rPr lang="en-US" dirty="0"/>
            <a:t>Ensure enhanced care for Veterans identified as high risk for suicide</a:t>
          </a:r>
        </a:p>
      </dgm:t>
    </dgm:pt>
    <dgm:pt modelId="{09776485-4BF1-47D6-85AC-C4455F4A9FBC}" type="parTrans" cxnId="{81D85B12-F426-466D-9336-094830D30C79}">
      <dgm:prSet/>
      <dgm:spPr/>
      <dgm:t>
        <a:bodyPr/>
        <a:lstStyle/>
        <a:p>
          <a:endParaRPr lang="en-US"/>
        </a:p>
      </dgm:t>
    </dgm:pt>
    <dgm:pt modelId="{893D5099-F79D-4C23-995F-8703E2F0E629}" type="sibTrans" cxnId="{81D85B12-F426-466D-9336-094830D30C79}">
      <dgm:prSet/>
      <dgm:spPr/>
      <dgm:t>
        <a:bodyPr/>
        <a:lstStyle/>
        <a:p>
          <a:endParaRPr lang="en-US"/>
        </a:p>
      </dgm:t>
    </dgm:pt>
    <dgm:pt modelId="{DE1FE7C3-2429-4920-8D12-699C84F5C6AE}">
      <dgm:prSet phldrT="[Text]"/>
      <dgm:spPr/>
      <dgm:t>
        <a:bodyPr/>
        <a:lstStyle/>
        <a:p>
          <a:r>
            <a:rPr lang="en-US" dirty="0"/>
            <a:t>Track and report suicide attempts and deaths</a:t>
          </a:r>
        </a:p>
      </dgm:t>
    </dgm:pt>
    <dgm:pt modelId="{4B19AE08-E6CB-49E3-9FB1-F8A8C7CCF106}" type="parTrans" cxnId="{FA06F7FC-96E1-4F0A-B52D-EFA63B54E065}">
      <dgm:prSet/>
      <dgm:spPr/>
      <dgm:t>
        <a:bodyPr/>
        <a:lstStyle/>
        <a:p>
          <a:endParaRPr lang="en-US"/>
        </a:p>
      </dgm:t>
    </dgm:pt>
    <dgm:pt modelId="{49BE4CEC-7E0B-407C-A6EB-8AAD2B9A0876}" type="sibTrans" cxnId="{FA06F7FC-96E1-4F0A-B52D-EFA63B54E065}">
      <dgm:prSet/>
      <dgm:spPr/>
      <dgm:t>
        <a:bodyPr/>
        <a:lstStyle/>
        <a:p>
          <a:endParaRPr lang="en-US"/>
        </a:p>
      </dgm:t>
    </dgm:pt>
    <dgm:pt modelId="{38B3DFED-32D2-423B-854E-7800C80D5446}">
      <dgm:prSet phldrT="[Text]"/>
      <dgm:spPr>
        <a:solidFill>
          <a:schemeClr val="accent1"/>
        </a:solidFill>
      </dgm:spPr>
      <dgm:t>
        <a:bodyPr/>
        <a:lstStyle/>
        <a:p>
          <a:r>
            <a:rPr lang="en-US" dirty="0"/>
            <a:t>Provide clinical consultation to VA providers, including crisis intervention and care coordination </a:t>
          </a:r>
        </a:p>
      </dgm:t>
    </dgm:pt>
    <dgm:pt modelId="{CAE2405B-4BDB-465C-B6ED-F812C40F0D35}" type="parTrans" cxnId="{B43FD470-188A-43D6-AFC3-1D4C26F1AEA9}">
      <dgm:prSet/>
      <dgm:spPr/>
      <dgm:t>
        <a:bodyPr/>
        <a:lstStyle/>
        <a:p>
          <a:endParaRPr lang="en-US"/>
        </a:p>
      </dgm:t>
    </dgm:pt>
    <dgm:pt modelId="{AAA8631F-21A8-41AA-9BD4-88ECEFD951D6}" type="sibTrans" cxnId="{B43FD470-188A-43D6-AFC3-1D4C26F1AEA9}">
      <dgm:prSet/>
      <dgm:spPr/>
      <dgm:t>
        <a:bodyPr/>
        <a:lstStyle/>
        <a:p>
          <a:endParaRPr lang="en-US"/>
        </a:p>
      </dgm:t>
    </dgm:pt>
    <dgm:pt modelId="{902EA4EF-D701-4F94-8BBB-9CE7E228D16A}">
      <dgm:prSet phldrT="[Text]"/>
      <dgm:spPr>
        <a:solidFill>
          <a:schemeClr val="accent6"/>
        </a:solidFill>
      </dgm:spPr>
      <dgm:t>
        <a:bodyPr/>
        <a:lstStyle/>
        <a:p>
          <a:r>
            <a:rPr lang="en-US" dirty="0"/>
            <a:t>Conduct facility and community training outreach</a:t>
          </a:r>
        </a:p>
      </dgm:t>
    </dgm:pt>
    <dgm:pt modelId="{9BE6A23F-C2F3-45B6-AD6B-39D773B8910E}" type="parTrans" cxnId="{C8CF2715-98B6-4A90-AA77-B142D46595DC}">
      <dgm:prSet/>
      <dgm:spPr/>
      <dgm:t>
        <a:bodyPr/>
        <a:lstStyle/>
        <a:p>
          <a:endParaRPr lang="en-US"/>
        </a:p>
      </dgm:t>
    </dgm:pt>
    <dgm:pt modelId="{25F11BAA-F923-4338-9991-E32BC3A62426}" type="sibTrans" cxnId="{C8CF2715-98B6-4A90-AA77-B142D46595DC}">
      <dgm:prSet/>
      <dgm:spPr/>
      <dgm:t>
        <a:bodyPr/>
        <a:lstStyle/>
        <a:p>
          <a:endParaRPr lang="en-US"/>
        </a:p>
      </dgm:t>
    </dgm:pt>
    <dgm:pt modelId="{E35362B0-5756-408B-BD49-78B882744847}">
      <dgm:prSet phldrT="[Text]"/>
      <dgm:spPr>
        <a:solidFill>
          <a:schemeClr val="accent2"/>
        </a:solidFill>
      </dgm:spPr>
      <dgm:t>
        <a:bodyPr/>
        <a:lstStyle/>
        <a:p>
          <a:r>
            <a:rPr lang="en-US" dirty="0"/>
            <a:t>Identify Veterans at high risk for suicide</a:t>
          </a:r>
        </a:p>
      </dgm:t>
    </dgm:pt>
    <dgm:pt modelId="{8EE91C6E-4B32-45A7-BA2B-E41DAF5D4E6B}" type="parTrans" cxnId="{CD8830BB-8E2F-4717-9F21-D0A7B5540A1D}">
      <dgm:prSet/>
      <dgm:spPr/>
      <dgm:t>
        <a:bodyPr/>
        <a:lstStyle/>
        <a:p>
          <a:endParaRPr lang="en-US"/>
        </a:p>
      </dgm:t>
    </dgm:pt>
    <dgm:pt modelId="{BA90812A-E767-4649-894E-330069821E77}" type="sibTrans" cxnId="{CD8830BB-8E2F-4717-9F21-D0A7B5540A1D}">
      <dgm:prSet/>
      <dgm:spPr/>
      <dgm:t>
        <a:bodyPr/>
        <a:lstStyle/>
        <a:p>
          <a:endParaRPr lang="en-US"/>
        </a:p>
      </dgm:t>
    </dgm:pt>
    <dgm:pt modelId="{9D217FD8-F96D-4A7C-A1EC-F1192B7C4B85}" type="pres">
      <dgm:prSet presAssocID="{71CAD826-AB83-4242-9977-AE0EE62767FE}" presName="Name0" presStyleCnt="0">
        <dgm:presLayoutVars>
          <dgm:chMax val="7"/>
          <dgm:chPref val="7"/>
          <dgm:dir/>
        </dgm:presLayoutVars>
      </dgm:prSet>
      <dgm:spPr/>
    </dgm:pt>
    <dgm:pt modelId="{6EBD6EAB-CD43-4FB5-B145-C306AF30D121}" type="pres">
      <dgm:prSet presAssocID="{71CAD826-AB83-4242-9977-AE0EE62767FE}" presName="Name1" presStyleCnt="0"/>
      <dgm:spPr/>
    </dgm:pt>
    <dgm:pt modelId="{D756A01E-99A8-4A2C-9A32-F2603AB78580}" type="pres">
      <dgm:prSet presAssocID="{71CAD826-AB83-4242-9977-AE0EE62767FE}" presName="cycle" presStyleCnt="0"/>
      <dgm:spPr/>
    </dgm:pt>
    <dgm:pt modelId="{A894FF29-C9A1-45CD-A5D1-D7D8BAA5EB41}" type="pres">
      <dgm:prSet presAssocID="{71CAD826-AB83-4242-9977-AE0EE62767FE}" presName="srcNode" presStyleLbl="node1" presStyleIdx="0" presStyleCnt="6"/>
      <dgm:spPr/>
    </dgm:pt>
    <dgm:pt modelId="{400C5881-84DC-411A-BECD-7DE6C0E728C5}" type="pres">
      <dgm:prSet presAssocID="{71CAD826-AB83-4242-9977-AE0EE62767FE}" presName="conn" presStyleLbl="parChTrans1D2" presStyleIdx="0" presStyleCnt="1"/>
      <dgm:spPr/>
    </dgm:pt>
    <dgm:pt modelId="{68C13306-F347-4B12-99CD-2FB0AA5A5FE2}" type="pres">
      <dgm:prSet presAssocID="{71CAD826-AB83-4242-9977-AE0EE62767FE}" presName="extraNode" presStyleLbl="node1" presStyleIdx="0" presStyleCnt="6"/>
      <dgm:spPr/>
    </dgm:pt>
    <dgm:pt modelId="{ED11AF20-B0E0-4C4E-8DA5-EB7C8BDB96A8}" type="pres">
      <dgm:prSet presAssocID="{71CAD826-AB83-4242-9977-AE0EE62767FE}" presName="dstNode" presStyleLbl="node1" presStyleIdx="0" presStyleCnt="6"/>
      <dgm:spPr/>
    </dgm:pt>
    <dgm:pt modelId="{46B877F2-7FB3-41D3-8D1B-AF15D858E469}" type="pres">
      <dgm:prSet presAssocID="{2AC7EFE9-2998-4504-A8F4-756F9E7D9B53}" presName="text_1" presStyleLbl="node1" presStyleIdx="0" presStyleCnt="6">
        <dgm:presLayoutVars>
          <dgm:bulletEnabled val="1"/>
        </dgm:presLayoutVars>
      </dgm:prSet>
      <dgm:spPr/>
    </dgm:pt>
    <dgm:pt modelId="{886E6A67-62F1-4184-9483-7968CADB8586}" type="pres">
      <dgm:prSet presAssocID="{2AC7EFE9-2998-4504-A8F4-756F9E7D9B53}" presName="accent_1" presStyleCnt="0"/>
      <dgm:spPr/>
    </dgm:pt>
    <dgm:pt modelId="{47D4B8B4-A1E5-4E5E-92B2-52F0293C7492}" type="pres">
      <dgm:prSet presAssocID="{2AC7EFE9-2998-4504-A8F4-756F9E7D9B53}" presName="accentRepeatNode" presStyleLbl="solidFgAcc1" presStyleIdx="0" presStyleCnt="6" custScaleX="94565" custScaleY="94565" custLinFactNeighborX="12256" custLinFactNeighborY="481"/>
      <dgm:spPr>
        <a:ln>
          <a:solidFill>
            <a:schemeClr val="accent3"/>
          </a:solidFill>
        </a:ln>
      </dgm:spPr>
    </dgm:pt>
    <dgm:pt modelId="{B4525CD3-FB86-410B-A863-CEA16040D66B}" type="pres">
      <dgm:prSet presAssocID="{E35362B0-5756-408B-BD49-78B882744847}" presName="text_2" presStyleLbl="node1" presStyleIdx="1" presStyleCnt="6">
        <dgm:presLayoutVars>
          <dgm:bulletEnabled val="1"/>
        </dgm:presLayoutVars>
      </dgm:prSet>
      <dgm:spPr/>
    </dgm:pt>
    <dgm:pt modelId="{3CFEA8F1-BE52-4EB2-A3E4-9A2EB4ED2F45}" type="pres">
      <dgm:prSet presAssocID="{E35362B0-5756-408B-BD49-78B882744847}" presName="accent_2" presStyleCnt="0"/>
      <dgm:spPr/>
    </dgm:pt>
    <dgm:pt modelId="{BECC374D-01D8-42CC-9C9E-4D67E023B15B}" type="pres">
      <dgm:prSet presAssocID="{E35362B0-5756-408B-BD49-78B882744847}" presName="accentRepeatNode" presStyleLbl="solidFgAcc1" presStyleIdx="1" presStyleCnt="6" custLinFactNeighborX="-4835" custLinFactNeighborY="-2878"/>
      <dgm:spPr>
        <a:ln>
          <a:solidFill>
            <a:schemeClr val="accent2"/>
          </a:solidFill>
        </a:ln>
      </dgm:spPr>
    </dgm:pt>
    <dgm:pt modelId="{DFBEDA94-E595-4213-8889-321DC47AA226}" type="pres">
      <dgm:prSet presAssocID="{B0692E38-5194-4280-BC3E-76275A0CA7CC}" presName="text_3" presStyleLbl="node1" presStyleIdx="2" presStyleCnt="6">
        <dgm:presLayoutVars>
          <dgm:bulletEnabled val="1"/>
        </dgm:presLayoutVars>
      </dgm:prSet>
      <dgm:spPr/>
    </dgm:pt>
    <dgm:pt modelId="{0D38C124-7498-45F3-89DE-03638941CEC4}" type="pres">
      <dgm:prSet presAssocID="{B0692E38-5194-4280-BC3E-76275A0CA7CC}" presName="accent_3" presStyleCnt="0"/>
      <dgm:spPr/>
    </dgm:pt>
    <dgm:pt modelId="{DB617A4A-1A71-401E-A5E0-50EC42023969}" type="pres">
      <dgm:prSet presAssocID="{B0692E38-5194-4280-BC3E-76275A0CA7CC}" presName="accentRepeatNode" presStyleLbl="solidFgAcc1" presStyleIdx="2" presStyleCnt="6" custLinFactNeighborX="-18473" custLinFactNeighborY="694"/>
      <dgm:spPr/>
    </dgm:pt>
    <dgm:pt modelId="{3AC4C18F-7299-4781-A62B-9DF649393BD1}" type="pres">
      <dgm:prSet presAssocID="{DE1FE7C3-2429-4920-8D12-699C84F5C6AE}" presName="text_4" presStyleLbl="node1" presStyleIdx="3" presStyleCnt="6">
        <dgm:presLayoutVars>
          <dgm:bulletEnabled val="1"/>
        </dgm:presLayoutVars>
      </dgm:prSet>
      <dgm:spPr/>
    </dgm:pt>
    <dgm:pt modelId="{402AC690-499F-492E-BF59-26B00C5089E3}" type="pres">
      <dgm:prSet presAssocID="{DE1FE7C3-2429-4920-8D12-699C84F5C6AE}" presName="accent_4" presStyleCnt="0"/>
      <dgm:spPr/>
    </dgm:pt>
    <dgm:pt modelId="{CEDBA429-0603-459F-8246-226DEE6D7CB7}" type="pres">
      <dgm:prSet presAssocID="{DE1FE7C3-2429-4920-8D12-699C84F5C6AE}" presName="accentRepeatNode" presStyleLbl="solidFgAcc1" presStyleIdx="3" presStyleCnt="6" custLinFactNeighborX="1378" custLinFactNeighborY="-13"/>
      <dgm:spPr/>
    </dgm:pt>
    <dgm:pt modelId="{480A2D21-64B8-4F60-8F18-70B417B73D2B}" type="pres">
      <dgm:prSet presAssocID="{38B3DFED-32D2-423B-854E-7800C80D5446}" presName="text_5" presStyleLbl="node1" presStyleIdx="4" presStyleCnt="6">
        <dgm:presLayoutVars>
          <dgm:bulletEnabled val="1"/>
        </dgm:presLayoutVars>
      </dgm:prSet>
      <dgm:spPr/>
    </dgm:pt>
    <dgm:pt modelId="{6ACAB781-B762-4C33-9C57-524C560317D7}" type="pres">
      <dgm:prSet presAssocID="{38B3DFED-32D2-423B-854E-7800C80D5446}" presName="accent_5" presStyleCnt="0"/>
      <dgm:spPr/>
    </dgm:pt>
    <dgm:pt modelId="{01574830-853A-436F-8FAB-7F16E4EAA98E}" type="pres">
      <dgm:prSet presAssocID="{38B3DFED-32D2-423B-854E-7800C80D5446}" presName="accentRepeatNode" presStyleLbl="solidFgAcc1" presStyleIdx="4" presStyleCnt="6" custLinFactNeighborX="-8642" custLinFactNeighborY="-3608"/>
      <dgm:spPr>
        <a:ln>
          <a:solidFill>
            <a:schemeClr val="accent1"/>
          </a:solidFill>
        </a:ln>
      </dgm:spPr>
    </dgm:pt>
    <dgm:pt modelId="{616C223D-2563-41D1-B8F4-FA65090AC853}" type="pres">
      <dgm:prSet presAssocID="{902EA4EF-D701-4F94-8BBB-9CE7E228D16A}" presName="text_6" presStyleLbl="node1" presStyleIdx="5" presStyleCnt="6">
        <dgm:presLayoutVars>
          <dgm:bulletEnabled val="1"/>
        </dgm:presLayoutVars>
      </dgm:prSet>
      <dgm:spPr/>
    </dgm:pt>
    <dgm:pt modelId="{F247835C-8456-4E6C-9D71-16AFE187B744}" type="pres">
      <dgm:prSet presAssocID="{902EA4EF-D701-4F94-8BBB-9CE7E228D16A}" presName="accent_6" presStyleCnt="0"/>
      <dgm:spPr/>
    </dgm:pt>
    <dgm:pt modelId="{AB371DD8-8730-4AA1-BA7C-A8C19F2F995B}" type="pres">
      <dgm:prSet presAssocID="{902EA4EF-D701-4F94-8BBB-9CE7E228D16A}" presName="accentRepeatNode" presStyleLbl="solidFgAcc1" presStyleIdx="5" presStyleCnt="6"/>
      <dgm:spPr>
        <a:ln>
          <a:solidFill>
            <a:schemeClr val="accent6"/>
          </a:solidFill>
        </a:ln>
      </dgm:spPr>
    </dgm:pt>
  </dgm:ptLst>
  <dgm:cxnLst>
    <dgm:cxn modelId="{81D85B12-F426-466D-9336-094830D30C79}" srcId="{71CAD826-AB83-4242-9977-AE0EE62767FE}" destId="{B0692E38-5194-4280-BC3E-76275A0CA7CC}" srcOrd="2" destOrd="0" parTransId="{09776485-4BF1-47D6-85AC-C4455F4A9FBC}" sibTransId="{893D5099-F79D-4C23-995F-8703E2F0E629}"/>
    <dgm:cxn modelId="{C8CF2715-98B6-4A90-AA77-B142D46595DC}" srcId="{71CAD826-AB83-4242-9977-AE0EE62767FE}" destId="{902EA4EF-D701-4F94-8BBB-9CE7E228D16A}" srcOrd="5" destOrd="0" parTransId="{9BE6A23F-C2F3-45B6-AD6B-39D773B8910E}" sibTransId="{25F11BAA-F923-4338-9991-E32BC3A62426}"/>
    <dgm:cxn modelId="{ED4B422B-EAF2-4EAE-A4EF-08431F17A10C}" srcId="{71CAD826-AB83-4242-9977-AE0EE62767FE}" destId="{2AC7EFE9-2998-4504-A8F4-756F9E7D9B53}" srcOrd="0" destOrd="0" parTransId="{ADD06A79-8767-4C0F-A350-D66859B6122A}" sibTransId="{4A848649-CA4A-4941-A35E-9E5CC66613D4}"/>
    <dgm:cxn modelId="{35131D45-1217-4598-871D-E0E90B57C60E}" type="presOf" srcId="{DE1FE7C3-2429-4920-8D12-699C84F5C6AE}" destId="{3AC4C18F-7299-4781-A62B-9DF649393BD1}" srcOrd="0" destOrd="0" presId="urn:microsoft.com/office/officeart/2008/layout/VerticalCurvedList"/>
    <dgm:cxn modelId="{B6FAB465-2F46-4CE0-B62E-33AC2C40A5BF}" type="presOf" srcId="{E35362B0-5756-408B-BD49-78B882744847}" destId="{B4525CD3-FB86-410B-A863-CEA16040D66B}" srcOrd="0" destOrd="0" presId="urn:microsoft.com/office/officeart/2008/layout/VerticalCurvedList"/>
    <dgm:cxn modelId="{50DCD66B-DD1F-40A4-B06C-EB5D1DEF0E69}" type="presOf" srcId="{4A848649-CA4A-4941-A35E-9E5CC66613D4}" destId="{400C5881-84DC-411A-BECD-7DE6C0E728C5}" srcOrd="0" destOrd="0" presId="urn:microsoft.com/office/officeart/2008/layout/VerticalCurvedList"/>
    <dgm:cxn modelId="{B43FD470-188A-43D6-AFC3-1D4C26F1AEA9}" srcId="{71CAD826-AB83-4242-9977-AE0EE62767FE}" destId="{38B3DFED-32D2-423B-854E-7800C80D5446}" srcOrd="4" destOrd="0" parTransId="{CAE2405B-4BDB-465C-B6ED-F812C40F0D35}" sibTransId="{AAA8631F-21A8-41AA-9BD4-88ECEFD951D6}"/>
    <dgm:cxn modelId="{9C0030AA-EA30-4799-BFE4-422D2ED37EDF}" type="presOf" srcId="{902EA4EF-D701-4F94-8BBB-9CE7E228D16A}" destId="{616C223D-2563-41D1-B8F4-FA65090AC853}" srcOrd="0" destOrd="0" presId="urn:microsoft.com/office/officeart/2008/layout/VerticalCurvedList"/>
    <dgm:cxn modelId="{CD8830BB-8E2F-4717-9F21-D0A7B5540A1D}" srcId="{71CAD826-AB83-4242-9977-AE0EE62767FE}" destId="{E35362B0-5756-408B-BD49-78B882744847}" srcOrd="1" destOrd="0" parTransId="{8EE91C6E-4B32-45A7-BA2B-E41DAF5D4E6B}" sibTransId="{BA90812A-E767-4649-894E-330069821E77}"/>
    <dgm:cxn modelId="{EC8FE9CF-FDA2-44FE-8422-7CE154F6380B}" type="presOf" srcId="{B0692E38-5194-4280-BC3E-76275A0CA7CC}" destId="{DFBEDA94-E595-4213-8889-321DC47AA226}" srcOrd="0" destOrd="0" presId="urn:microsoft.com/office/officeart/2008/layout/VerticalCurvedList"/>
    <dgm:cxn modelId="{115C66D0-89D3-4380-AA1F-62A72FB6A2D1}" type="presOf" srcId="{71CAD826-AB83-4242-9977-AE0EE62767FE}" destId="{9D217FD8-F96D-4A7C-A1EC-F1192B7C4B85}" srcOrd="0" destOrd="0" presId="urn:microsoft.com/office/officeart/2008/layout/VerticalCurvedList"/>
    <dgm:cxn modelId="{C4F074F0-1940-4B9F-83E8-3DF48D9AC689}" type="presOf" srcId="{38B3DFED-32D2-423B-854E-7800C80D5446}" destId="{480A2D21-64B8-4F60-8F18-70B417B73D2B}" srcOrd="0" destOrd="0" presId="urn:microsoft.com/office/officeart/2008/layout/VerticalCurvedList"/>
    <dgm:cxn modelId="{827789FB-94C9-48B0-99C7-1D1D6E3C3271}" type="presOf" srcId="{2AC7EFE9-2998-4504-A8F4-756F9E7D9B53}" destId="{46B877F2-7FB3-41D3-8D1B-AF15D858E469}" srcOrd="0" destOrd="0" presId="urn:microsoft.com/office/officeart/2008/layout/VerticalCurvedList"/>
    <dgm:cxn modelId="{FA06F7FC-96E1-4F0A-B52D-EFA63B54E065}" srcId="{71CAD826-AB83-4242-9977-AE0EE62767FE}" destId="{DE1FE7C3-2429-4920-8D12-699C84F5C6AE}" srcOrd="3" destOrd="0" parTransId="{4B19AE08-E6CB-49E3-9FB1-F8A8C7CCF106}" sibTransId="{49BE4CEC-7E0B-407C-A6EB-8AAD2B9A0876}"/>
    <dgm:cxn modelId="{B92E8E43-01A1-47C6-BCAD-BD5C288EB9AA}" type="presParOf" srcId="{9D217FD8-F96D-4A7C-A1EC-F1192B7C4B85}" destId="{6EBD6EAB-CD43-4FB5-B145-C306AF30D121}" srcOrd="0" destOrd="0" presId="urn:microsoft.com/office/officeart/2008/layout/VerticalCurvedList"/>
    <dgm:cxn modelId="{AB5C7677-FF79-4EE6-989C-613D46A7C3F9}" type="presParOf" srcId="{6EBD6EAB-CD43-4FB5-B145-C306AF30D121}" destId="{D756A01E-99A8-4A2C-9A32-F2603AB78580}" srcOrd="0" destOrd="0" presId="urn:microsoft.com/office/officeart/2008/layout/VerticalCurvedList"/>
    <dgm:cxn modelId="{8DBD64C6-21C0-4DB2-8CEE-E37396B970E4}" type="presParOf" srcId="{D756A01E-99A8-4A2C-9A32-F2603AB78580}" destId="{A894FF29-C9A1-45CD-A5D1-D7D8BAA5EB41}" srcOrd="0" destOrd="0" presId="urn:microsoft.com/office/officeart/2008/layout/VerticalCurvedList"/>
    <dgm:cxn modelId="{469838A1-DD9A-450A-99DB-0AFE2A9AF760}" type="presParOf" srcId="{D756A01E-99A8-4A2C-9A32-F2603AB78580}" destId="{400C5881-84DC-411A-BECD-7DE6C0E728C5}" srcOrd="1" destOrd="0" presId="urn:microsoft.com/office/officeart/2008/layout/VerticalCurvedList"/>
    <dgm:cxn modelId="{420EE1F1-F520-4386-8FD6-81269D50465B}" type="presParOf" srcId="{D756A01E-99A8-4A2C-9A32-F2603AB78580}" destId="{68C13306-F347-4B12-99CD-2FB0AA5A5FE2}" srcOrd="2" destOrd="0" presId="urn:microsoft.com/office/officeart/2008/layout/VerticalCurvedList"/>
    <dgm:cxn modelId="{1B27D306-28A3-4AE4-BE46-0664DADD74E4}" type="presParOf" srcId="{D756A01E-99A8-4A2C-9A32-F2603AB78580}" destId="{ED11AF20-B0E0-4C4E-8DA5-EB7C8BDB96A8}" srcOrd="3" destOrd="0" presId="urn:microsoft.com/office/officeart/2008/layout/VerticalCurvedList"/>
    <dgm:cxn modelId="{D8DFB2BD-5D35-4954-9CA6-0F1B2B12525F}" type="presParOf" srcId="{6EBD6EAB-CD43-4FB5-B145-C306AF30D121}" destId="{46B877F2-7FB3-41D3-8D1B-AF15D858E469}" srcOrd="1" destOrd="0" presId="urn:microsoft.com/office/officeart/2008/layout/VerticalCurvedList"/>
    <dgm:cxn modelId="{2990C3CF-D002-46A1-9CF8-4894D4F1C99F}" type="presParOf" srcId="{6EBD6EAB-CD43-4FB5-B145-C306AF30D121}" destId="{886E6A67-62F1-4184-9483-7968CADB8586}" srcOrd="2" destOrd="0" presId="urn:microsoft.com/office/officeart/2008/layout/VerticalCurvedList"/>
    <dgm:cxn modelId="{BD591B40-2F05-49C6-9417-323D831E3617}" type="presParOf" srcId="{886E6A67-62F1-4184-9483-7968CADB8586}" destId="{47D4B8B4-A1E5-4E5E-92B2-52F0293C7492}" srcOrd="0" destOrd="0" presId="urn:microsoft.com/office/officeart/2008/layout/VerticalCurvedList"/>
    <dgm:cxn modelId="{B8177438-AE71-474F-8CA7-FAE8D5D4A5EE}" type="presParOf" srcId="{6EBD6EAB-CD43-4FB5-B145-C306AF30D121}" destId="{B4525CD3-FB86-410B-A863-CEA16040D66B}" srcOrd="3" destOrd="0" presId="urn:microsoft.com/office/officeart/2008/layout/VerticalCurvedList"/>
    <dgm:cxn modelId="{41110D28-B6A1-4B34-9D0E-AAE5BCEBAB51}" type="presParOf" srcId="{6EBD6EAB-CD43-4FB5-B145-C306AF30D121}" destId="{3CFEA8F1-BE52-4EB2-A3E4-9A2EB4ED2F45}" srcOrd="4" destOrd="0" presId="urn:microsoft.com/office/officeart/2008/layout/VerticalCurvedList"/>
    <dgm:cxn modelId="{47F2A354-FE40-4465-B398-2B29B8AF6A94}" type="presParOf" srcId="{3CFEA8F1-BE52-4EB2-A3E4-9A2EB4ED2F45}" destId="{BECC374D-01D8-42CC-9C9E-4D67E023B15B}" srcOrd="0" destOrd="0" presId="urn:microsoft.com/office/officeart/2008/layout/VerticalCurvedList"/>
    <dgm:cxn modelId="{5A06DBCF-DD56-4996-B93D-0ECD0D4C40DA}" type="presParOf" srcId="{6EBD6EAB-CD43-4FB5-B145-C306AF30D121}" destId="{DFBEDA94-E595-4213-8889-321DC47AA226}" srcOrd="5" destOrd="0" presId="urn:microsoft.com/office/officeart/2008/layout/VerticalCurvedList"/>
    <dgm:cxn modelId="{4B215651-38D2-4B35-B02B-46E3CFD75571}" type="presParOf" srcId="{6EBD6EAB-CD43-4FB5-B145-C306AF30D121}" destId="{0D38C124-7498-45F3-89DE-03638941CEC4}" srcOrd="6" destOrd="0" presId="urn:microsoft.com/office/officeart/2008/layout/VerticalCurvedList"/>
    <dgm:cxn modelId="{7C7AF710-7C16-49E7-A069-CD34D54D8F79}" type="presParOf" srcId="{0D38C124-7498-45F3-89DE-03638941CEC4}" destId="{DB617A4A-1A71-401E-A5E0-50EC42023969}" srcOrd="0" destOrd="0" presId="urn:microsoft.com/office/officeart/2008/layout/VerticalCurvedList"/>
    <dgm:cxn modelId="{36BBAA62-96AF-4E65-81EB-743B34DC18B0}" type="presParOf" srcId="{6EBD6EAB-CD43-4FB5-B145-C306AF30D121}" destId="{3AC4C18F-7299-4781-A62B-9DF649393BD1}" srcOrd="7" destOrd="0" presId="urn:microsoft.com/office/officeart/2008/layout/VerticalCurvedList"/>
    <dgm:cxn modelId="{6E614637-63C1-44E3-A9DF-A6F70F478A04}" type="presParOf" srcId="{6EBD6EAB-CD43-4FB5-B145-C306AF30D121}" destId="{402AC690-499F-492E-BF59-26B00C5089E3}" srcOrd="8" destOrd="0" presId="urn:microsoft.com/office/officeart/2008/layout/VerticalCurvedList"/>
    <dgm:cxn modelId="{AFD0BEF7-624F-4D01-A7B6-603644DEDC92}" type="presParOf" srcId="{402AC690-499F-492E-BF59-26B00C5089E3}" destId="{CEDBA429-0603-459F-8246-226DEE6D7CB7}" srcOrd="0" destOrd="0" presId="urn:microsoft.com/office/officeart/2008/layout/VerticalCurvedList"/>
    <dgm:cxn modelId="{F3C79DAE-90D8-43E7-8A3B-519DF729CC77}" type="presParOf" srcId="{6EBD6EAB-CD43-4FB5-B145-C306AF30D121}" destId="{480A2D21-64B8-4F60-8F18-70B417B73D2B}" srcOrd="9" destOrd="0" presId="urn:microsoft.com/office/officeart/2008/layout/VerticalCurvedList"/>
    <dgm:cxn modelId="{11DB1FA0-3D44-413D-BE5F-32F672800A7E}" type="presParOf" srcId="{6EBD6EAB-CD43-4FB5-B145-C306AF30D121}" destId="{6ACAB781-B762-4C33-9C57-524C560317D7}" srcOrd="10" destOrd="0" presId="urn:microsoft.com/office/officeart/2008/layout/VerticalCurvedList"/>
    <dgm:cxn modelId="{FA8596AA-CF3C-460B-950B-78FD3A42BDBC}" type="presParOf" srcId="{6ACAB781-B762-4C33-9C57-524C560317D7}" destId="{01574830-853A-436F-8FAB-7F16E4EAA98E}" srcOrd="0" destOrd="0" presId="urn:microsoft.com/office/officeart/2008/layout/VerticalCurvedList"/>
    <dgm:cxn modelId="{25FD7068-B21F-4D64-B938-2C340402534A}" type="presParOf" srcId="{6EBD6EAB-CD43-4FB5-B145-C306AF30D121}" destId="{616C223D-2563-41D1-B8F4-FA65090AC853}" srcOrd="11" destOrd="0" presId="urn:microsoft.com/office/officeart/2008/layout/VerticalCurvedList"/>
    <dgm:cxn modelId="{60C41541-30C2-4011-962C-539B742D9B1C}" type="presParOf" srcId="{6EBD6EAB-CD43-4FB5-B145-C306AF30D121}" destId="{F247835C-8456-4E6C-9D71-16AFE187B744}" srcOrd="12" destOrd="0" presId="urn:microsoft.com/office/officeart/2008/layout/VerticalCurvedList"/>
    <dgm:cxn modelId="{70231BE1-ADE1-4A70-A6A8-229B93F193E4}" type="presParOf" srcId="{F247835C-8456-4E6C-9D71-16AFE187B744}" destId="{AB371DD8-8730-4AA1-BA7C-A8C19F2F99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AD826-AB83-4242-9977-AE0EE62767F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2AC7EFE9-2998-4504-A8F4-756F9E7D9B53}">
      <dgm:prSet phldrT="[Text]"/>
      <dgm:spPr>
        <a:solidFill>
          <a:schemeClr val="accent3"/>
        </a:solidFill>
      </dgm:spPr>
      <dgm:t>
        <a:bodyPr/>
        <a:lstStyle/>
        <a:p>
          <a:r>
            <a:rPr lang="en-US" dirty="0"/>
            <a:t>Suicide risk assessment</a:t>
          </a:r>
        </a:p>
      </dgm:t>
    </dgm:pt>
    <dgm:pt modelId="{ADD06A79-8767-4C0F-A350-D66859B6122A}" type="parTrans" cxnId="{ED4B422B-EAF2-4EAE-A4EF-08431F17A10C}">
      <dgm:prSet/>
      <dgm:spPr/>
      <dgm:t>
        <a:bodyPr/>
        <a:lstStyle/>
        <a:p>
          <a:endParaRPr lang="en-US"/>
        </a:p>
      </dgm:t>
    </dgm:pt>
    <dgm:pt modelId="{4A848649-CA4A-4941-A35E-9E5CC66613D4}" type="sibTrans" cxnId="{ED4B422B-EAF2-4EAE-A4EF-08431F17A10C}">
      <dgm:prSet/>
      <dgm:spPr/>
      <dgm:t>
        <a:bodyPr/>
        <a:lstStyle/>
        <a:p>
          <a:endParaRPr lang="en-US"/>
        </a:p>
      </dgm:t>
    </dgm:pt>
    <dgm:pt modelId="{B0692E38-5194-4280-BC3E-76275A0CA7CC}">
      <dgm:prSet phldrT="[Text]"/>
      <dgm:spPr/>
      <dgm:t>
        <a:bodyPr/>
        <a:lstStyle/>
        <a:p>
          <a:r>
            <a:rPr lang="en-US" dirty="0"/>
            <a:t>Conceptualization of suicide risk</a:t>
          </a:r>
        </a:p>
      </dgm:t>
    </dgm:pt>
    <dgm:pt modelId="{09776485-4BF1-47D6-85AC-C4455F4A9FBC}" type="parTrans" cxnId="{81D85B12-F426-466D-9336-094830D30C79}">
      <dgm:prSet/>
      <dgm:spPr/>
      <dgm:t>
        <a:bodyPr/>
        <a:lstStyle/>
        <a:p>
          <a:endParaRPr lang="en-US"/>
        </a:p>
      </dgm:t>
    </dgm:pt>
    <dgm:pt modelId="{893D5099-F79D-4C23-995F-8703E2F0E629}" type="sibTrans" cxnId="{81D85B12-F426-466D-9336-094830D30C79}">
      <dgm:prSet/>
      <dgm:spPr/>
      <dgm:t>
        <a:bodyPr/>
        <a:lstStyle/>
        <a:p>
          <a:endParaRPr lang="en-US"/>
        </a:p>
      </dgm:t>
    </dgm:pt>
    <dgm:pt modelId="{DE1FE7C3-2429-4920-8D12-699C84F5C6AE}">
      <dgm:prSet phldrT="[Text]"/>
      <dgm:spPr/>
      <dgm:t>
        <a:bodyPr/>
        <a:lstStyle/>
        <a:p>
          <a:r>
            <a:rPr lang="en-US" dirty="0"/>
            <a:t>Best practices for documentation</a:t>
          </a:r>
        </a:p>
      </dgm:t>
    </dgm:pt>
    <dgm:pt modelId="{4B19AE08-E6CB-49E3-9FB1-F8A8C7CCF106}" type="parTrans" cxnId="{FA06F7FC-96E1-4F0A-B52D-EFA63B54E065}">
      <dgm:prSet/>
      <dgm:spPr/>
      <dgm:t>
        <a:bodyPr/>
        <a:lstStyle/>
        <a:p>
          <a:endParaRPr lang="en-US"/>
        </a:p>
      </dgm:t>
    </dgm:pt>
    <dgm:pt modelId="{49BE4CEC-7E0B-407C-A6EB-8AAD2B9A0876}" type="sibTrans" cxnId="{FA06F7FC-96E1-4F0A-B52D-EFA63B54E065}">
      <dgm:prSet/>
      <dgm:spPr/>
      <dgm:t>
        <a:bodyPr/>
        <a:lstStyle/>
        <a:p>
          <a:endParaRPr lang="en-US"/>
        </a:p>
      </dgm:t>
    </dgm:pt>
    <dgm:pt modelId="{38B3DFED-32D2-423B-854E-7800C80D5446}">
      <dgm:prSet phldrT="[Text]"/>
      <dgm:spPr>
        <a:solidFill>
          <a:schemeClr val="accent1"/>
        </a:solidFill>
      </dgm:spPr>
      <dgm:t>
        <a:bodyPr/>
        <a:lstStyle/>
        <a:p>
          <a:r>
            <a:rPr lang="en-US" dirty="0"/>
            <a:t>Strategies for how to engage Veterans at high risk</a:t>
          </a:r>
        </a:p>
      </dgm:t>
    </dgm:pt>
    <dgm:pt modelId="{CAE2405B-4BDB-465C-B6ED-F812C40F0D35}" type="parTrans" cxnId="{B43FD470-188A-43D6-AFC3-1D4C26F1AEA9}">
      <dgm:prSet/>
      <dgm:spPr/>
      <dgm:t>
        <a:bodyPr/>
        <a:lstStyle/>
        <a:p>
          <a:endParaRPr lang="en-US"/>
        </a:p>
      </dgm:t>
    </dgm:pt>
    <dgm:pt modelId="{AAA8631F-21A8-41AA-9BD4-88ECEFD951D6}" type="sibTrans" cxnId="{B43FD470-188A-43D6-AFC3-1D4C26F1AEA9}">
      <dgm:prSet/>
      <dgm:spPr/>
      <dgm:t>
        <a:bodyPr/>
        <a:lstStyle/>
        <a:p>
          <a:endParaRPr lang="en-US"/>
        </a:p>
      </dgm:t>
    </dgm:pt>
    <dgm:pt modelId="{902EA4EF-D701-4F94-8BBB-9CE7E228D16A}">
      <dgm:prSet phldrT="[Text]"/>
      <dgm:spPr>
        <a:solidFill>
          <a:schemeClr val="accent6"/>
        </a:solidFill>
      </dgm:spPr>
      <dgm:t>
        <a:bodyPr/>
        <a:lstStyle/>
        <a:p>
          <a:r>
            <a:rPr lang="en-US" dirty="0"/>
            <a:t>Provider support after suicide loss</a:t>
          </a:r>
        </a:p>
      </dgm:t>
    </dgm:pt>
    <dgm:pt modelId="{9BE6A23F-C2F3-45B6-AD6B-39D773B8910E}" type="parTrans" cxnId="{C8CF2715-98B6-4A90-AA77-B142D46595DC}">
      <dgm:prSet/>
      <dgm:spPr/>
      <dgm:t>
        <a:bodyPr/>
        <a:lstStyle/>
        <a:p>
          <a:endParaRPr lang="en-US"/>
        </a:p>
      </dgm:t>
    </dgm:pt>
    <dgm:pt modelId="{25F11BAA-F923-4338-9991-E32BC3A62426}" type="sibTrans" cxnId="{C8CF2715-98B6-4A90-AA77-B142D46595DC}">
      <dgm:prSet/>
      <dgm:spPr/>
      <dgm:t>
        <a:bodyPr/>
        <a:lstStyle/>
        <a:p>
          <a:endParaRPr lang="en-US"/>
        </a:p>
      </dgm:t>
    </dgm:pt>
    <dgm:pt modelId="{E35362B0-5756-408B-BD49-78B882744847}">
      <dgm:prSet phldrT="[Text]"/>
      <dgm:spPr>
        <a:solidFill>
          <a:schemeClr val="accent2"/>
        </a:solidFill>
      </dgm:spPr>
      <dgm:t>
        <a:bodyPr/>
        <a:lstStyle/>
        <a:p>
          <a:r>
            <a:rPr lang="en-US" dirty="0"/>
            <a:t>Lethal means counseling </a:t>
          </a:r>
        </a:p>
      </dgm:t>
    </dgm:pt>
    <dgm:pt modelId="{8EE91C6E-4B32-45A7-BA2B-E41DAF5D4E6B}" type="parTrans" cxnId="{CD8830BB-8E2F-4717-9F21-D0A7B5540A1D}">
      <dgm:prSet/>
      <dgm:spPr/>
      <dgm:t>
        <a:bodyPr/>
        <a:lstStyle/>
        <a:p>
          <a:endParaRPr lang="en-US"/>
        </a:p>
      </dgm:t>
    </dgm:pt>
    <dgm:pt modelId="{BA90812A-E767-4649-894E-330069821E77}" type="sibTrans" cxnId="{CD8830BB-8E2F-4717-9F21-D0A7B5540A1D}">
      <dgm:prSet/>
      <dgm:spPr/>
      <dgm:t>
        <a:bodyPr/>
        <a:lstStyle/>
        <a:p>
          <a:endParaRPr lang="en-US"/>
        </a:p>
      </dgm:t>
    </dgm:pt>
    <dgm:pt modelId="{9D217FD8-F96D-4A7C-A1EC-F1192B7C4B85}" type="pres">
      <dgm:prSet presAssocID="{71CAD826-AB83-4242-9977-AE0EE62767FE}" presName="Name0" presStyleCnt="0">
        <dgm:presLayoutVars>
          <dgm:chMax val="7"/>
          <dgm:chPref val="7"/>
          <dgm:dir/>
        </dgm:presLayoutVars>
      </dgm:prSet>
      <dgm:spPr/>
    </dgm:pt>
    <dgm:pt modelId="{6EBD6EAB-CD43-4FB5-B145-C306AF30D121}" type="pres">
      <dgm:prSet presAssocID="{71CAD826-AB83-4242-9977-AE0EE62767FE}" presName="Name1" presStyleCnt="0"/>
      <dgm:spPr/>
    </dgm:pt>
    <dgm:pt modelId="{D756A01E-99A8-4A2C-9A32-F2603AB78580}" type="pres">
      <dgm:prSet presAssocID="{71CAD826-AB83-4242-9977-AE0EE62767FE}" presName="cycle" presStyleCnt="0"/>
      <dgm:spPr/>
    </dgm:pt>
    <dgm:pt modelId="{A894FF29-C9A1-45CD-A5D1-D7D8BAA5EB41}" type="pres">
      <dgm:prSet presAssocID="{71CAD826-AB83-4242-9977-AE0EE62767FE}" presName="srcNode" presStyleLbl="node1" presStyleIdx="0" presStyleCnt="6"/>
      <dgm:spPr/>
    </dgm:pt>
    <dgm:pt modelId="{400C5881-84DC-411A-BECD-7DE6C0E728C5}" type="pres">
      <dgm:prSet presAssocID="{71CAD826-AB83-4242-9977-AE0EE62767FE}" presName="conn" presStyleLbl="parChTrans1D2" presStyleIdx="0" presStyleCnt="1"/>
      <dgm:spPr/>
    </dgm:pt>
    <dgm:pt modelId="{68C13306-F347-4B12-99CD-2FB0AA5A5FE2}" type="pres">
      <dgm:prSet presAssocID="{71CAD826-AB83-4242-9977-AE0EE62767FE}" presName="extraNode" presStyleLbl="node1" presStyleIdx="0" presStyleCnt="6"/>
      <dgm:spPr/>
    </dgm:pt>
    <dgm:pt modelId="{ED11AF20-B0E0-4C4E-8DA5-EB7C8BDB96A8}" type="pres">
      <dgm:prSet presAssocID="{71CAD826-AB83-4242-9977-AE0EE62767FE}" presName="dstNode" presStyleLbl="node1" presStyleIdx="0" presStyleCnt="6"/>
      <dgm:spPr/>
    </dgm:pt>
    <dgm:pt modelId="{46B877F2-7FB3-41D3-8D1B-AF15D858E469}" type="pres">
      <dgm:prSet presAssocID="{2AC7EFE9-2998-4504-A8F4-756F9E7D9B53}" presName="text_1" presStyleLbl="node1" presStyleIdx="0" presStyleCnt="6">
        <dgm:presLayoutVars>
          <dgm:bulletEnabled val="1"/>
        </dgm:presLayoutVars>
      </dgm:prSet>
      <dgm:spPr/>
    </dgm:pt>
    <dgm:pt modelId="{886E6A67-62F1-4184-9483-7968CADB8586}" type="pres">
      <dgm:prSet presAssocID="{2AC7EFE9-2998-4504-A8F4-756F9E7D9B53}" presName="accent_1" presStyleCnt="0"/>
      <dgm:spPr/>
    </dgm:pt>
    <dgm:pt modelId="{47D4B8B4-A1E5-4E5E-92B2-52F0293C7492}" type="pres">
      <dgm:prSet presAssocID="{2AC7EFE9-2998-4504-A8F4-756F9E7D9B53}" presName="accentRepeatNode" presStyleLbl="solidFgAcc1" presStyleIdx="0" presStyleCnt="6" custScaleX="94565" custScaleY="94565" custLinFactNeighborX="12256" custLinFactNeighborY="481"/>
      <dgm:spPr>
        <a:ln>
          <a:solidFill>
            <a:schemeClr val="accent3"/>
          </a:solidFill>
        </a:ln>
      </dgm:spPr>
    </dgm:pt>
    <dgm:pt modelId="{B4525CD3-FB86-410B-A863-CEA16040D66B}" type="pres">
      <dgm:prSet presAssocID="{E35362B0-5756-408B-BD49-78B882744847}" presName="text_2" presStyleLbl="node1" presStyleIdx="1" presStyleCnt="6">
        <dgm:presLayoutVars>
          <dgm:bulletEnabled val="1"/>
        </dgm:presLayoutVars>
      </dgm:prSet>
      <dgm:spPr/>
    </dgm:pt>
    <dgm:pt modelId="{3CFEA8F1-BE52-4EB2-A3E4-9A2EB4ED2F45}" type="pres">
      <dgm:prSet presAssocID="{E35362B0-5756-408B-BD49-78B882744847}" presName="accent_2" presStyleCnt="0"/>
      <dgm:spPr/>
    </dgm:pt>
    <dgm:pt modelId="{BECC374D-01D8-42CC-9C9E-4D67E023B15B}" type="pres">
      <dgm:prSet presAssocID="{E35362B0-5756-408B-BD49-78B882744847}" presName="accentRepeatNode" presStyleLbl="solidFgAcc1" presStyleIdx="1" presStyleCnt="6" custLinFactNeighborX="-4835" custLinFactNeighborY="-2878"/>
      <dgm:spPr>
        <a:ln>
          <a:solidFill>
            <a:schemeClr val="accent2"/>
          </a:solidFill>
        </a:ln>
      </dgm:spPr>
    </dgm:pt>
    <dgm:pt modelId="{DFBEDA94-E595-4213-8889-321DC47AA226}" type="pres">
      <dgm:prSet presAssocID="{B0692E38-5194-4280-BC3E-76275A0CA7CC}" presName="text_3" presStyleLbl="node1" presStyleIdx="2" presStyleCnt="6">
        <dgm:presLayoutVars>
          <dgm:bulletEnabled val="1"/>
        </dgm:presLayoutVars>
      </dgm:prSet>
      <dgm:spPr/>
    </dgm:pt>
    <dgm:pt modelId="{0D38C124-7498-45F3-89DE-03638941CEC4}" type="pres">
      <dgm:prSet presAssocID="{B0692E38-5194-4280-BC3E-76275A0CA7CC}" presName="accent_3" presStyleCnt="0"/>
      <dgm:spPr/>
    </dgm:pt>
    <dgm:pt modelId="{DB617A4A-1A71-401E-A5E0-50EC42023969}" type="pres">
      <dgm:prSet presAssocID="{B0692E38-5194-4280-BC3E-76275A0CA7CC}" presName="accentRepeatNode" presStyleLbl="solidFgAcc1" presStyleIdx="2" presStyleCnt="6" custLinFactNeighborX="-18473" custLinFactNeighborY="694"/>
      <dgm:spPr/>
    </dgm:pt>
    <dgm:pt modelId="{3AC4C18F-7299-4781-A62B-9DF649393BD1}" type="pres">
      <dgm:prSet presAssocID="{DE1FE7C3-2429-4920-8D12-699C84F5C6AE}" presName="text_4" presStyleLbl="node1" presStyleIdx="3" presStyleCnt="6">
        <dgm:presLayoutVars>
          <dgm:bulletEnabled val="1"/>
        </dgm:presLayoutVars>
      </dgm:prSet>
      <dgm:spPr/>
    </dgm:pt>
    <dgm:pt modelId="{402AC690-499F-492E-BF59-26B00C5089E3}" type="pres">
      <dgm:prSet presAssocID="{DE1FE7C3-2429-4920-8D12-699C84F5C6AE}" presName="accent_4" presStyleCnt="0"/>
      <dgm:spPr/>
    </dgm:pt>
    <dgm:pt modelId="{CEDBA429-0603-459F-8246-226DEE6D7CB7}" type="pres">
      <dgm:prSet presAssocID="{DE1FE7C3-2429-4920-8D12-699C84F5C6AE}" presName="accentRepeatNode" presStyleLbl="solidFgAcc1" presStyleIdx="3" presStyleCnt="6" custLinFactNeighborX="1378" custLinFactNeighborY="-13"/>
      <dgm:spPr/>
    </dgm:pt>
    <dgm:pt modelId="{480A2D21-64B8-4F60-8F18-70B417B73D2B}" type="pres">
      <dgm:prSet presAssocID="{38B3DFED-32D2-423B-854E-7800C80D5446}" presName="text_5" presStyleLbl="node1" presStyleIdx="4" presStyleCnt="6">
        <dgm:presLayoutVars>
          <dgm:bulletEnabled val="1"/>
        </dgm:presLayoutVars>
      </dgm:prSet>
      <dgm:spPr/>
    </dgm:pt>
    <dgm:pt modelId="{6ACAB781-B762-4C33-9C57-524C560317D7}" type="pres">
      <dgm:prSet presAssocID="{38B3DFED-32D2-423B-854E-7800C80D5446}" presName="accent_5" presStyleCnt="0"/>
      <dgm:spPr/>
    </dgm:pt>
    <dgm:pt modelId="{01574830-853A-436F-8FAB-7F16E4EAA98E}" type="pres">
      <dgm:prSet presAssocID="{38B3DFED-32D2-423B-854E-7800C80D5446}" presName="accentRepeatNode" presStyleLbl="solidFgAcc1" presStyleIdx="4" presStyleCnt="6" custLinFactNeighborX="-8642" custLinFactNeighborY="-3608"/>
      <dgm:spPr>
        <a:ln>
          <a:solidFill>
            <a:schemeClr val="accent1"/>
          </a:solidFill>
        </a:ln>
      </dgm:spPr>
    </dgm:pt>
    <dgm:pt modelId="{378FED1C-8904-4B3D-942E-3ED64E7C78AE}" type="pres">
      <dgm:prSet presAssocID="{902EA4EF-D701-4F94-8BBB-9CE7E228D16A}" presName="text_6" presStyleLbl="node1" presStyleIdx="5" presStyleCnt="6">
        <dgm:presLayoutVars>
          <dgm:bulletEnabled val="1"/>
        </dgm:presLayoutVars>
      </dgm:prSet>
      <dgm:spPr/>
    </dgm:pt>
    <dgm:pt modelId="{F9362FDD-8FF1-41B1-B9AB-E8927C2D08D1}" type="pres">
      <dgm:prSet presAssocID="{902EA4EF-D701-4F94-8BBB-9CE7E228D16A}" presName="accent_6" presStyleCnt="0"/>
      <dgm:spPr/>
    </dgm:pt>
    <dgm:pt modelId="{AB371DD8-8730-4AA1-BA7C-A8C19F2F995B}" type="pres">
      <dgm:prSet presAssocID="{902EA4EF-D701-4F94-8BBB-9CE7E228D16A}" presName="accentRepeatNode" presStyleLbl="solidFgAcc1" presStyleIdx="5" presStyleCnt="6"/>
      <dgm:spPr>
        <a:ln>
          <a:solidFill>
            <a:schemeClr val="accent6"/>
          </a:solidFill>
        </a:ln>
      </dgm:spPr>
    </dgm:pt>
  </dgm:ptLst>
  <dgm:cxnLst>
    <dgm:cxn modelId="{81D85B12-F426-466D-9336-094830D30C79}" srcId="{71CAD826-AB83-4242-9977-AE0EE62767FE}" destId="{B0692E38-5194-4280-BC3E-76275A0CA7CC}" srcOrd="2" destOrd="0" parTransId="{09776485-4BF1-47D6-85AC-C4455F4A9FBC}" sibTransId="{893D5099-F79D-4C23-995F-8703E2F0E629}"/>
    <dgm:cxn modelId="{C8CF2715-98B6-4A90-AA77-B142D46595DC}" srcId="{71CAD826-AB83-4242-9977-AE0EE62767FE}" destId="{902EA4EF-D701-4F94-8BBB-9CE7E228D16A}" srcOrd="5" destOrd="0" parTransId="{9BE6A23F-C2F3-45B6-AD6B-39D773B8910E}" sibTransId="{25F11BAA-F923-4338-9991-E32BC3A62426}"/>
    <dgm:cxn modelId="{ED4B422B-EAF2-4EAE-A4EF-08431F17A10C}" srcId="{71CAD826-AB83-4242-9977-AE0EE62767FE}" destId="{2AC7EFE9-2998-4504-A8F4-756F9E7D9B53}" srcOrd="0" destOrd="0" parTransId="{ADD06A79-8767-4C0F-A350-D66859B6122A}" sibTransId="{4A848649-CA4A-4941-A35E-9E5CC66613D4}"/>
    <dgm:cxn modelId="{35131D45-1217-4598-871D-E0E90B57C60E}" type="presOf" srcId="{DE1FE7C3-2429-4920-8D12-699C84F5C6AE}" destId="{3AC4C18F-7299-4781-A62B-9DF649393BD1}" srcOrd="0" destOrd="0" presId="urn:microsoft.com/office/officeart/2008/layout/VerticalCurvedList"/>
    <dgm:cxn modelId="{B6FAB465-2F46-4CE0-B62E-33AC2C40A5BF}" type="presOf" srcId="{E35362B0-5756-408B-BD49-78B882744847}" destId="{B4525CD3-FB86-410B-A863-CEA16040D66B}" srcOrd="0" destOrd="0" presId="urn:microsoft.com/office/officeart/2008/layout/VerticalCurvedList"/>
    <dgm:cxn modelId="{50DCD66B-DD1F-40A4-B06C-EB5D1DEF0E69}" type="presOf" srcId="{4A848649-CA4A-4941-A35E-9E5CC66613D4}" destId="{400C5881-84DC-411A-BECD-7DE6C0E728C5}" srcOrd="0" destOrd="0" presId="urn:microsoft.com/office/officeart/2008/layout/VerticalCurvedList"/>
    <dgm:cxn modelId="{B43FD470-188A-43D6-AFC3-1D4C26F1AEA9}" srcId="{71CAD826-AB83-4242-9977-AE0EE62767FE}" destId="{38B3DFED-32D2-423B-854E-7800C80D5446}" srcOrd="4" destOrd="0" parTransId="{CAE2405B-4BDB-465C-B6ED-F812C40F0D35}" sibTransId="{AAA8631F-21A8-41AA-9BD4-88ECEFD951D6}"/>
    <dgm:cxn modelId="{8CD4AE86-0320-4044-BB09-E58E70CAD2AA}" type="presOf" srcId="{902EA4EF-D701-4F94-8BBB-9CE7E228D16A}" destId="{378FED1C-8904-4B3D-942E-3ED64E7C78AE}" srcOrd="0" destOrd="0" presId="urn:microsoft.com/office/officeart/2008/layout/VerticalCurvedList"/>
    <dgm:cxn modelId="{CD8830BB-8E2F-4717-9F21-D0A7B5540A1D}" srcId="{71CAD826-AB83-4242-9977-AE0EE62767FE}" destId="{E35362B0-5756-408B-BD49-78B882744847}" srcOrd="1" destOrd="0" parTransId="{8EE91C6E-4B32-45A7-BA2B-E41DAF5D4E6B}" sibTransId="{BA90812A-E767-4649-894E-330069821E77}"/>
    <dgm:cxn modelId="{EC8FE9CF-FDA2-44FE-8422-7CE154F6380B}" type="presOf" srcId="{B0692E38-5194-4280-BC3E-76275A0CA7CC}" destId="{DFBEDA94-E595-4213-8889-321DC47AA226}" srcOrd="0" destOrd="0" presId="urn:microsoft.com/office/officeart/2008/layout/VerticalCurvedList"/>
    <dgm:cxn modelId="{115C66D0-89D3-4380-AA1F-62A72FB6A2D1}" type="presOf" srcId="{71CAD826-AB83-4242-9977-AE0EE62767FE}" destId="{9D217FD8-F96D-4A7C-A1EC-F1192B7C4B85}" srcOrd="0" destOrd="0" presId="urn:microsoft.com/office/officeart/2008/layout/VerticalCurvedList"/>
    <dgm:cxn modelId="{C4F074F0-1940-4B9F-83E8-3DF48D9AC689}" type="presOf" srcId="{38B3DFED-32D2-423B-854E-7800C80D5446}" destId="{480A2D21-64B8-4F60-8F18-70B417B73D2B}" srcOrd="0" destOrd="0" presId="urn:microsoft.com/office/officeart/2008/layout/VerticalCurvedList"/>
    <dgm:cxn modelId="{827789FB-94C9-48B0-99C7-1D1D6E3C3271}" type="presOf" srcId="{2AC7EFE9-2998-4504-A8F4-756F9E7D9B53}" destId="{46B877F2-7FB3-41D3-8D1B-AF15D858E469}" srcOrd="0" destOrd="0" presId="urn:microsoft.com/office/officeart/2008/layout/VerticalCurvedList"/>
    <dgm:cxn modelId="{FA06F7FC-96E1-4F0A-B52D-EFA63B54E065}" srcId="{71CAD826-AB83-4242-9977-AE0EE62767FE}" destId="{DE1FE7C3-2429-4920-8D12-699C84F5C6AE}" srcOrd="3" destOrd="0" parTransId="{4B19AE08-E6CB-49E3-9FB1-F8A8C7CCF106}" sibTransId="{49BE4CEC-7E0B-407C-A6EB-8AAD2B9A0876}"/>
    <dgm:cxn modelId="{B92E8E43-01A1-47C6-BCAD-BD5C288EB9AA}" type="presParOf" srcId="{9D217FD8-F96D-4A7C-A1EC-F1192B7C4B85}" destId="{6EBD6EAB-CD43-4FB5-B145-C306AF30D121}" srcOrd="0" destOrd="0" presId="urn:microsoft.com/office/officeart/2008/layout/VerticalCurvedList"/>
    <dgm:cxn modelId="{AB5C7677-FF79-4EE6-989C-613D46A7C3F9}" type="presParOf" srcId="{6EBD6EAB-CD43-4FB5-B145-C306AF30D121}" destId="{D756A01E-99A8-4A2C-9A32-F2603AB78580}" srcOrd="0" destOrd="0" presId="urn:microsoft.com/office/officeart/2008/layout/VerticalCurvedList"/>
    <dgm:cxn modelId="{8DBD64C6-21C0-4DB2-8CEE-E37396B970E4}" type="presParOf" srcId="{D756A01E-99A8-4A2C-9A32-F2603AB78580}" destId="{A894FF29-C9A1-45CD-A5D1-D7D8BAA5EB41}" srcOrd="0" destOrd="0" presId="urn:microsoft.com/office/officeart/2008/layout/VerticalCurvedList"/>
    <dgm:cxn modelId="{469838A1-DD9A-450A-99DB-0AFE2A9AF760}" type="presParOf" srcId="{D756A01E-99A8-4A2C-9A32-F2603AB78580}" destId="{400C5881-84DC-411A-BECD-7DE6C0E728C5}" srcOrd="1" destOrd="0" presId="urn:microsoft.com/office/officeart/2008/layout/VerticalCurvedList"/>
    <dgm:cxn modelId="{420EE1F1-F520-4386-8FD6-81269D50465B}" type="presParOf" srcId="{D756A01E-99A8-4A2C-9A32-F2603AB78580}" destId="{68C13306-F347-4B12-99CD-2FB0AA5A5FE2}" srcOrd="2" destOrd="0" presId="urn:microsoft.com/office/officeart/2008/layout/VerticalCurvedList"/>
    <dgm:cxn modelId="{1B27D306-28A3-4AE4-BE46-0664DADD74E4}" type="presParOf" srcId="{D756A01E-99A8-4A2C-9A32-F2603AB78580}" destId="{ED11AF20-B0E0-4C4E-8DA5-EB7C8BDB96A8}" srcOrd="3" destOrd="0" presId="urn:microsoft.com/office/officeart/2008/layout/VerticalCurvedList"/>
    <dgm:cxn modelId="{D8DFB2BD-5D35-4954-9CA6-0F1B2B12525F}" type="presParOf" srcId="{6EBD6EAB-CD43-4FB5-B145-C306AF30D121}" destId="{46B877F2-7FB3-41D3-8D1B-AF15D858E469}" srcOrd="1" destOrd="0" presId="urn:microsoft.com/office/officeart/2008/layout/VerticalCurvedList"/>
    <dgm:cxn modelId="{2990C3CF-D002-46A1-9CF8-4894D4F1C99F}" type="presParOf" srcId="{6EBD6EAB-CD43-4FB5-B145-C306AF30D121}" destId="{886E6A67-62F1-4184-9483-7968CADB8586}" srcOrd="2" destOrd="0" presId="urn:microsoft.com/office/officeart/2008/layout/VerticalCurvedList"/>
    <dgm:cxn modelId="{BD591B40-2F05-49C6-9417-323D831E3617}" type="presParOf" srcId="{886E6A67-62F1-4184-9483-7968CADB8586}" destId="{47D4B8B4-A1E5-4E5E-92B2-52F0293C7492}" srcOrd="0" destOrd="0" presId="urn:microsoft.com/office/officeart/2008/layout/VerticalCurvedList"/>
    <dgm:cxn modelId="{B8177438-AE71-474F-8CA7-FAE8D5D4A5EE}" type="presParOf" srcId="{6EBD6EAB-CD43-4FB5-B145-C306AF30D121}" destId="{B4525CD3-FB86-410B-A863-CEA16040D66B}" srcOrd="3" destOrd="0" presId="urn:microsoft.com/office/officeart/2008/layout/VerticalCurvedList"/>
    <dgm:cxn modelId="{41110D28-B6A1-4B34-9D0E-AAE5BCEBAB51}" type="presParOf" srcId="{6EBD6EAB-CD43-4FB5-B145-C306AF30D121}" destId="{3CFEA8F1-BE52-4EB2-A3E4-9A2EB4ED2F45}" srcOrd="4" destOrd="0" presId="urn:microsoft.com/office/officeart/2008/layout/VerticalCurvedList"/>
    <dgm:cxn modelId="{47F2A354-FE40-4465-B398-2B29B8AF6A94}" type="presParOf" srcId="{3CFEA8F1-BE52-4EB2-A3E4-9A2EB4ED2F45}" destId="{BECC374D-01D8-42CC-9C9E-4D67E023B15B}" srcOrd="0" destOrd="0" presId="urn:microsoft.com/office/officeart/2008/layout/VerticalCurvedList"/>
    <dgm:cxn modelId="{5A06DBCF-DD56-4996-B93D-0ECD0D4C40DA}" type="presParOf" srcId="{6EBD6EAB-CD43-4FB5-B145-C306AF30D121}" destId="{DFBEDA94-E595-4213-8889-321DC47AA226}" srcOrd="5" destOrd="0" presId="urn:microsoft.com/office/officeart/2008/layout/VerticalCurvedList"/>
    <dgm:cxn modelId="{4B215651-38D2-4B35-B02B-46E3CFD75571}" type="presParOf" srcId="{6EBD6EAB-CD43-4FB5-B145-C306AF30D121}" destId="{0D38C124-7498-45F3-89DE-03638941CEC4}" srcOrd="6" destOrd="0" presId="urn:microsoft.com/office/officeart/2008/layout/VerticalCurvedList"/>
    <dgm:cxn modelId="{7C7AF710-7C16-49E7-A069-CD34D54D8F79}" type="presParOf" srcId="{0D38C124-7498-45F3-89DE-03638941CEC4}" destId="{DB617A4A-1A71-401E-A5E0-50EC42023969}" srcOrd="0" destOrd="0" presId="urn:microsoft.com/office/officeart/2008/layout/VerticalCurvedList"/>
    <dgm:cxn modelId="{36BBAA62-96AF-4E65-81EB-743B34DC18B0}" type="presParOf" srcId="{6EBD6EAB-CD43-4FB5-B145-C306AF30D121}" destId="{3AC4C18F-7299-4781-A62B-9DF649393BD1}" srcOrd="7" destOrd="0" presId="urn:microsoft.com/office/officeart/2008/layout/VerticalCurvedList"/>
    <dgm:cxn modelId="{6E614637-63C1-44E3-A9DF-A6F70F478A04}" type="presParOf" srcId="{6EBD6EAB-CD43-4FB5-B145-C306AF30D121}" destId="{402AC690-499F-492E-BF59-26B00C5089E3}" srcOrd="8" destOrd="0" presId="urn:microsoft.com/office/officeart/2008/layout/VerticalCurvedList"/>
    <dgm:cxn modelId="{AFD0BEF7-624F-4D01-A7B6-603644DEDC92}" type="presParOf" srcId="{402AC690-499F-492E-BF59-26B00C5089E3}" destId="{CEDBA429-0603-459F-8246-226DEE6D7CB7}" srcOrd="0" destOrd="0" presId="urn:microsoft.com/office/officeart/2008/layout/VerticalCurvedList"/>
    <dgm:cxn modelId="{F3C79DAE-90D8-43E7-8A3B-519DF729CC77}" type="presParOf" srcId="{6EBD6EAB-CD43-4FB5-B145-C306AF30D121}" destId="{480A2D21-64B8-4F60-8F18-70B417B73D2B}" srcOrd="9" destOrd="0" presId="urn:microsoft.com/office/officeart/2008/layout/VerticalCurvedList"/>
    <dgm:cxn modelId="{11DB1FA0-3D44-413D-BE5F-32F672800A7E}" type="presParOf" srcId="{6EBD6EAB-CD43-4FB5-B145-C306AF30D121}" destId="{6ACAB781-B762-4C33-9C57-524C560317D7}" srcOrd="10" destOrd="0" presId="urn:microsoft.com/office/officeart/2008/layout/VerticalCurvedList"/>
    <dgm:cxn modelId="{FA8596AA-CF3C-460B-950B-78FD3A42BDBC}" type="presParOf" srcId="{6ACAB781-B762-4C33-9C57-524C560317D7}" destId="{01574830-853A-436F-8FAB-7F16E4EAA98E}" srcOrd="0" destOrd="0" presId="urn:microsoft.com/office/officeart/2008/layout/VerticalCurvedList"/>
    <dgm:cxn modelId="{47E0936C-E996-4D5A-AFE0-423FF913AD6D}" type="presParOf" srcId="{6EBD6EAB-CD43-4FB5-B145-C306AF30D121}" destId="{378FED1C-8904-4B3D-942E-3ED64E7C78AE}" srcOrd="11" destOrd="0" presId="urn:microsoft.com/office/officeart/2008/layout/VerticalCurvedList"/>
    <dgm:cxn modelId="{90BE2220-7D0E-4B46-BE64-B6D5FCE9EF30}" type="presParOf" srcId="{6EBD6EAB-CD43-4FB5-B145-C306AF30D121}" destId="{F9362FDD-8FF1-41B1-B9AB-E8927C2D08D1}" srcOrd="12" destOrd="0" presId="urn:microsoft.com/office/officeart/2008/layout/VerticalCurvedList"/>
    <dgm:cxn modelId="{525EE750-9DD5-47FF-A640-BDE88C7304CC}" type="presParOf" srcId="{F9362FDD-8FF1-41B1-B9AB-E8927C2D08D1}" destId="{AB371DD8-8730-4AA1-BA7C-A8C19F2F99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34C763-83C8-4393-BB96-ED63038B361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0905DC8-C0C7-46B8-9BD9-D726B125979C}">
      <dgm:prSet phldrT="[Text]"/>
      <dgm:spPr/>
      <dgm:t>
        <a:bodyPr/>
        <a:lstStyle/>
        <a:p>
          <a:pPr>
            <a:buNone/>
          </a:pPr>
          <a:r>
            <a:rPr lang="en-US" b="1" dirty="0">
              <a:solidFill>
                <a:srgbClr val="C00000"/>
              </a:solidFill>
            </a:rPr>
            <a:t>HIGH</a:t>
          </a:r>
        </a:p>
      </dgm:t>
    </dgm:pt>
    <dgm:pt modelId="{7F3E7DEE-BF42-4F36-B734-5461F55C520F}" type="parTrans" cxnId="{6539094B-2ED4-4AE6-8834-F5682413F625}">
      <dgm:prSet/>
      <dgm:spPr/>
      <dgm:t>
        <a:bodyPr/>
        <a:lstStyle/>
        <a:p>
          <a:endParaRPr lang="en-US"/>
        </a:p>
      </dgm:t>
    </dgm:pt>
    <dgm:pt modelId="{014C665B-1F50-4680-9B05-9DCEBD1D9EE8}" type="sibTrans" cxnId="{6539094B-2ED4-4AE6-8834-F5682413F625}">
      <dgm:prSet/>
      <dgm:spPr/>
      <dgm:t>
        <a:bodyPr/>
        <a:lstStyle/>
        <a:p>
          <a:endParaRPr lang="en-US"/>
        </a:p>
      </dgm:t>
    </dgm:pt>
    <dgm:pt modelId="{07B77D75-2668-4CAC-AD0A-C69C26B425B6}">
      <dgm:prSet phldrT="[Text]"/>
      <dgm:spPr/>
      <dgm:t>
        <a:bodyPr/>
        <a:lstStyle/>
        <a:p>
          <a:pPr>
            <a:buNone/>
          </a:pPr>
          <a:r>
            <a:rPr lang="en-US" u="sng" dirty="0"/>
            <a:t>FEATURES</a:t>
          </a:r>
        </a:p>
      </dgm:t>
    </dgm:pt>
    <dgm:pt modelId="{CD87685E-4053-4DBA-B462-2D41985B05AF}" type="parTrans" cxnId="{9B90C588-DFD8-4D19-B4A8-B5C27B1A3A8D}">
      <dgm:prSet/>
      <dgm:spPr/>
      <dgm:t>
        <a:bodyPr/>
        <a:lstStyle/>
        <a:p>
          <a:endParaRPr lang="en-US"/>
        </a:p>
      </dgm:t>
    </dgm:pt>
    <dgm:pt modelId="{A590388E-62D4-4180-B3FF-3E59206AAFAB}" type="sibTrans" cxnId="{9B90C588-DFD8-4D19-B4A8-B5C27B1A3A8D}">
      <dgm:prSet/>
      <dgm:spPr/>
      <dgm:t>
        <a:bodyPr/>
        <a:lstStyle/>
        <a:p>
          <a:endParaRPr lang="en-US"/>
        </a:p>
      </dgm:t>
    </dgm:pt>
    <dgm:pt modelId="{2340C82D-2487-4E1C-A0FA-186E9F0103FD}">
      <dgm:prSet phldrT="[Text]"/>
      <dgm:spPr/>
      <dgm:t>
        <a:bodyPr/>
        <a:lstStyle/>
        <a:p>
          <a:pPr>
            <a:buNone/>
          </a:pPr>
          <a:r>
            <a:rPr lang="en-US" b="1" dirty="0">
              <a:solidFill>
                <a:srgbClr val="DEB400"/>
              </a:solidFill>
            </a:rPr>
            <a:t>INTERMEDIATE</a:t>
          </a:r>
        </a:p>
      </dgm:t>
    </dgm:pt>
    <dgm:pt modelId="{67575EFE-9C55-4CAB-9E6A-53F7459FB5B9}" type="parTrans" cxnId="{AC3D149C-C248-499E-9703-92E97BF678D5}">
      <dgm:prSet/>
      <dgm:spPr/>
      <dgm:t>
        <a:bodyPr/>
        <a:lstStyle/>
        <a:p>
          <a:endParaRPr lang="en-US"/>
        </a:p>
      </dgm:t>
    </dgm:pt>
    <dgm:pt modelId="{B2A0908E-CBFB-4F96-83F4-A5EE96B883AD}" type="sibTrans" cxnId="{AC3D149C-C248-499E-9703-92E97BF678D5}">
      <dgm:prSet/>
      <dgm:spPr/>
      <dgm:t>
        <a:bodyPr/>
        <a:lstStyle/>
        <a:p>
          <a:endParaRPr lang="en-US"/>
        </a:p>
      </dgm:t>
    </dgm:pt>
    <dgm:pt modelId="{279FE630-EA4C-4316-B6AA-5337FB68C98A}">
      <dgm:prSet phldrT="[Text]"/>
      <dgm:spPr/>
      <dgm:t>
        <a:bodyPr/>
        <a:lstStyle/>
        <a:p>
          <a:pPr>
            <a:buNone/>
          </a:pPr>
          <a:r>
            <a:rPr lang="en-US" b="1" dirty="0">
              <a:solidFill>
                <a:srgbClr val="177853"/>
              </a:solidFill>
            </a:rPr>
            <a:t>LOW</a:t>
          </a:r>
        </a:p>
      </dgm:t>
    </dgm:pt>
    <dgm:pt modelId="{94690B08-6A80-436C-8653-B58C387DBC58}" type="parTrans" cxnId="{E84C81D7-0C4B-4549-A6EA-48773A350188}">
      <dgm:prSet/>
      <dgm:spPr/>
      <dgm:t>
        <a:bodyPr/>
        <a:lstStyle/>
        <a:p>
          <a:endParaRPr lang="en-US"/>
        </a:p>
      </dgm:t>
    </dgm:pt>
    <dgm:pt modelId="{4BF8A7E4-819B-489C-8045-40AB7D53ADD4}" type="sibTrans" cxnId="{E84C81D7-0C4B-4549-A6EA-48773A350188}">
      <dgm:prSet/>
      <dgm:spPr/>
      <dgm:t>
        <a:bodyPr/>
        <a:lstStyle/>
        <a:p>
          <a:endParaRPr lang="en-US"/>
        </a:p>
      </dgm:t>
    </dgm:pt>
    <dgm:pt modelId="{1488C27A-8E6D-49BD-A3AA-BEF78C8DEBEB}">
      <dgm:prSet phldrT="[Text]"/>
      <dgm:spPr/>
      <dgm:t>
        <a:bodyPr/>
        <a:lstStyle/>
        <a:p>
          <a:pPr>
            <a:buNone/>
          </a:pPr>
          <a:r>
            <a:rPr lang="en-US" u="sng"/>
            <a:t>FEATURES</a:t>
          </a:r>
        </a:p>
      </dgm:t>
    </dgm:pt>
    <dgm:pt modelId="{2B11B88F-6EC8-42B3-9707-E5BDFDC1F4A5}" type="parTrans" cxnId="{66EB0FA1-F9BB-45E2-BF2B-C2CA9D00EEA3}">
      <dgm:prSet/>
      <dgm:spPr/>
      <dgm:t>
        <a:bodyPr/>
        <a:lstStyle/>
        <a:p>
          <a:endParaRPr lang="en-US"/>
        </a:p>
      </dgm:t>
    </dgm:pt>
    <dgm:pt modelId="{65467885-EBB3-4BDF-AC1D-5BBBFFC7A899}" type="sibTrans" cxnId="{66EB0FA1-F9BB-45E2-BF2B-C2CA9D00EEA3}">
      <dgm:prSet/>
      <dgm:spPr/>
      <dgm:t>
        <a:bodyPr/>
        <a:lstStyle/>
        <a:p>
          <a:endParaRPr lang="en-US"/>
        </a:p>
      </dgm:t>
    </dgm:pt>
    <dgm:pt modelId="{0EDE462A-AAD2-48B8-A3C8-491BD2766074}">
      <dgm:prSet phldrT="[Text]"/>
      <dgm:spPr/>
      <dgm:t>
        <a:bodyPr/>
        <a:lstStyle/>
        <a:p>
          <a:pPr>
            <a:buNone/>
          </a:pPr>
          <a:r>
            <a:rPr lang="en-US" u="sng" dirty="0"/>
            <a:t>ACTION</a:t>
          </a:r>
        </a:p>
      </dgm:t>
    </dgm:pt>
    <dgm:pt modelId="{CE8507CA-626F-4B13-942E-6C8D91618C67}" type="parTrans" cxnId="{967AD0C3-9E1B-471F-960C-8437321EC2EF}">
      <dgm:prSet/>
      <dgm:spPr/>
      <dgm:t>
        <a:bodyPr/>
        <a:lstStyle/>
        <a:p>
          <a:endParaRPr lang="en-US"/>
        </a:p>
      </dgm:t>
    </dgm:pt>
    <dgm:pt modelId="{2F4D822C-99C3-4D13-9478-1AE1A7006721}" type="sibTrans" cxnId="{967AD0C3-9E1B-471F-960C-8437321EC2EF}">
      <dgm:prSet/>
      <dgm:spPr/>
      <dgm:t>
        <a:bodyPr/>
        <a:lstStyle/>
        <a:p>
          <a:endParaRPr lang="en-US"/>
        </a:p>
      </dgm:t>
    </dgm:pt>
    <dgm:pt modelId="{81CFEA5F-2AB7-456C-B0AE-E61A97BC2C9F}">
      <dgm:prSet phldrT="[Text]"/>
      <dgm:spPr/>
      <dgm:t>
        <a:bodyPr/>
        <a:lstStyle/>
        <a:p>
          <a:r>
            <a:rPr lang="en-US"/>
            <a:t>Suicidal ideation </a:t>
          </a:r>
          <a:r>
            <a:rPr lang="en-US" b="1"/>
            <a:t>with intent</a:t>
          </a:r>
          <a:r>
            <a:rPr lang="en-US"/>
            <a:t> to die by suicide</a:t>
          </a:r>
        </a:p>
      </dgm:t>
    </dgm:pt>
    <dgm:pt modelId="{73D756E5-49D8-44CB-A919-62A52D3522C7}" type="parTrans" cxnId="{BAAB3A44-9E41-4E09-B7CF-FF10820083BD}">
      <dgm:prSet/>
      <dgm:spPr/>
      <dgm:t>
        <a:bodyPr/>
        <a:lstStyle/>
        <a:p>
          <a:endParaRPr lang="en-US"/>
        </a:p>
      </dgm:t>
    </dgm:pt>
    <dgm:pt modelId="{334A82A6-2278-4554-B1D1-0A89E3F30275}" type="sibTrans" cxnId="{BAAB3A44-9E41-4E09-B7CF-FF10820083BD}">
      <dgm:prSet/>
      <dgm:spPr/>
      <dgm:t>
        <a:bodyPr/>
        <a:lstStyle/>
        <a:p>
          <a:endParaRPr lang="en-US"/>
        </a:p>
      </dgm:t>
    </dgm:pt>
    <dgm:pt modelId="{7AD62C13-0A8A-4643-8232-B74FB12F3948}">
      <dgm:prSet phldrT="[Text]"/>
      <dgm:spPr/>
      <dgm:t>
        <a:bodyPr/>
        <a:lstStyle/>
        <a:p>
          <a:r>
            <a:rPr lang="en-US" b="1" dirty="0"/>
            <a:t>Unable</a:t>
          </a:r>
          <a:r>
            <a:rPr lang="en-US" dirty="0"/>
            <a:t> to maintain safety independent of external support</a:t>
          </a:r>
        </a:p>
      </dgm:t>
    </dgm:pt>
    <dgm:pt modelId="{FF5BF046-D2FE-46B3-A211-F177353A94D2}" type="parTrans" cxnId="{E3A365F9-4E05-44FD-988E-B2B4F7B852FD}">
      <dgm:prSet/>
      <dgm:spPr/>
      <dgm:t>
        <a:bodyPr/>
        <a:lstStyle/>
        <a:p>
          <a:endParaRPr lang="en-US"/>
        </a:p>
      </dgm:t>
    </dgm:pt>
    <dgm:pt modelId="{A1047736-99AE-4564-AAD5-79454B2A57E1}" type="sibTrans" cxnId="{E3A365F9-4E05-44FD-988E-B2B4F7B852FD}">
      <dgm:prSet/>
      <dgm:spPr/>
      <dgm:t>
        <a:bodyPr/>
        <a:lstStyle/>
        <a:p>
          <a:endParaRPr lang="en-US"/>
        </a:p>
      </dgm:t>
    </dgm:pt>
    <dgm:pt modelId="{5B1F1901-7BE3-4A15-8107-1229C84581A0}">
      <dgm:prSet phldrT="[Text]"/>
      <dgm:spPr/>
      <dgm:t>
        <a:bodyPr/>
        <a:lstStyle/>
        <a:p>
          <a:r>
            <a:rPr lang="en-US" dirty="0"/>
            <a:t>Maintain 1:1 observation</a:t>
          </a:r>
        </a:p>
      </dgm:t>
    </dgm:pt>
    <dgm:pt modelId="{9E91079C-0B71-49F0-A1D1-D6B8FD60301A}" type="parTrans" cxnId="{F86ADB8F-7060-4C13-BFC5-4FD6458E05EE}">
      <dgm:prSet/>
      <dgm:spPr/>
      <dgm:t>
        <a:bodyPr/>
        <a:lstStyle/>
        <a:p>
          <a:endParaRPr lang="en-US"/>
        </a:p>
      </dgm:t>
    </dgm:pt>
    <dgm:pt modelId="{2F1B3FF0-8A5C-4ABC-91E5-CDF53FCEC000}" type="sibTrans" cxnId="{F86ADB8F-7060-4C13-BFC5-4FD6458E05EE}">
      <dgm:prSet/>
      <dgm:spPr/>
      <dgm:t>
        <a:bodyPr/>
        <a:lstStyle/>
        <a:p>
          <a:endParaRPr lang="en-US"/>
        </a:p>
      </dgm:t>
    </dgm:pt>
    <dgm:pt modelId="{4EBFE710-3E2C-4C2D-A28B-FFB238CCCF23}">
      <dgm:prSet phldrT="[Text]"/>
      <dgm:spPr/>
      <dgm:t>
        <a:bodyPr/>
        <a:lstStyle/>
        <a:p>
          <a:r>
            <a:rPr lang="en-US" dirty="0"/>
            <a:t>Psychiatric hospitalization</a:t>
          </a:r>
        </a:p>
      </dgm:t>
    </dgm:pt>
    <dgm:pt modelId="{76CAF3F1-930D-40B8-A0F4-A2667732AB13}" type="parTrans" cxnId="{D67DE368-C11D-4FF4-8E9A-33BC6985E55B}">
      <dgm:prSet/>
      <dgm:spPr/>
      <dgm:t>
        <a:bodyPr/>
        <a:lstStyle/>
        <a:p>
          <a:endParaRPr lang="en-US"/>
        </a:p>
      </dgm:t>
    </dgm:pt>
    <dgm:pt modelId="{3FF09933-A2CE-402C-8AAC-2047CA509297}" type="sibTrans" cxnId="{D67DE368-C11D-4FF4-8E9A-33BC6985E55B}">
      <dgm:prSet/>
      <dgm:spPr/>
      <dgm:t>
        <a:bodyPr/>
        <a:lstStyle/>
        <a:p>
          <a:endParaRPr lang="en-US"/>
        </a:p>
      </dgm:t>
    </dgm:pt>
    <dgm:pt modelId="{EBA7E67C-F7FD-4ECD-A9D5-F4DD60867631}">
      <dgm:prSet phldrT="[Text]"/>
      <dgm:spPr/>
      <dgm:t>
        <a:bodyPr/>
        <a:lstStyle/>
        <a:p>
          <a:r>
            <a:rPr lang="en-US" dirty="0"/>
            <a:t>Removal of lethal means</a:t>
          </a:r>
        </a:p>
      </dgm:t>
    </dgm:pt>
    <dgm:pt modelId="{50A429E4-9E2E-4344-B05C-9B1014196E49}" type="parTrans" cxnId="{BCB25315-9B02-4D84-912E-59842045E104}">
      <dgm:prSet/>
      <dgm:spPr/>
      <dgm:t>
        <a:bodyPr/>
        <a:lstStyle/>
        <a:p>
          <a:endParaRPr lang="en-US"/>
        </a:p>
      </dgm:t>
    </dgm:pt>
    <dgm:pt modelId="{AFC0AD79-6670-4CA4-9E34-518E929286E6}" type="sibTrans" cxnId="{BCB25315-9B02-4D84-912E-59842045E104}">
      <dgm:prSet/>
      <dgm:spPr/>
      <dgm:t>
        <a:bodyPr/>
        <a:lstStyle/>
        <a:p>
          <a:endParaRPr lang="en-US"/>
        </a:p>
      </dgm:t>
    </dgm:pt>
    <dgm:pt modelId="{F5F33CC8-5D9F-4BF1-9C28-0B1D088C0C9C}">
      <dgm:prSet phldrT="[Text]"/>
      <dgm:spPr/>
      <dgm:t>
        <a:bodyPr/>
        <a:lstStyle/>
        <a:p>
          <a:r>
            <a:rPr lang="en-US" dirty="0"/>
            <a:t>Current/recent suicidal ideation</a:t>
          </a:r>
        </a:p>
      </dgm:t>
    </dgm:pt>
    <dgm:pt modelId="{8486DBFD-8F5F-44C0-A1DF-731CC04E7C18}" type="sibTrans" cxnId="{4ABAF3CC-57E1-4415-A61F-58929FD93E2E}">
      <dgm:prSet/>
      <dgm:spPr/>
      <dgm:t>
        <a:bodyPr/>
        <a:lstStyle/>
        <a:p>
          <a:endParaRPr lang="en-US"/>
        </a:p>
      </dgm:t>
    </dgm:pt>
    <dgm:pt modelId="{3134A4A3-69E3-4A7A-9D99-303E7A49DFB8}" type="parTrans" cxnId="{4ABAF3CC-57E1-4415-A61F-58929FD93E2E}">
      <dgm:prSet/>
      <dgm:spPr/>
      <dgm:t>
        <a:bodyPr/>
        <a:lstStyle/>
        <a:p>
          <a:endParaRPr lang="en-US"/>
        </a:p>
      </dgm:t>
    </dgm:pt>
    <dgm:pt modelId="{3F505775-C40C-407D-8427-8F931BB25537}">
      <dgm:prSet phldrT="[Text]"/>
      <dgm:spPr/>
      <dgm:t>
        <a:bodyPr/>
        <a:lstStyle/>
        <a:p>
          <a:r>
            <a:rPr lang="en-US" dirty="0"/>
            <a:t>Ability to maintain safety independent of external support</a:t>
          </a:r>
        </a:p>
      </dgm:t>
    </dgm:pt>
    <dgm:pt modelId="{6932B5D6-4A4F-451D-9354-D84DA4D880C9}" type="sibTrans" cxnId="{83B71E03-3708-4E2B-BAB9-95C1FC0CF197}">
      <dgm:prSet/>
      <dgm:spPr/>
      <dgm:t>
        <a:bodyPr/>
        <a:lstStyle/>
        <a:p>
          <a:endParaRPr lang="en-US"/>
        </a:p>
      </dgm:t>
    </dgm:pt>
    <dgm:pt modelId="{FE1BB32B-0ED2-433F-9A06-82D15386B779}" type="parTrans" cxnId="{83B71E03-3708-4E2B-BAB9-95C1FC0CF197}">
      <dgm:prSet/>
      <dgm:spPr/>
      <dgm:t>
        <a:bodyPr/>
        <a:lstStyle/>
        <a:p>
          <a:endParaRPr lang="en-US"/>
        </a:p>
      </dgm:t>
    </dgm:pt>
    <dgm:pt modelId="{78197CF3-1E9D-438D-99E3-24B4CC3F7D9F}">
      <dgm:prSet phldrT="[Text]"/>
      <dgm:spPr/>
      <dgm:t>
        <a:bodyPr/>
        <a:lstStyle/>
        <a:p>
          <a:r>
            <a:rPr lang="en-US" dirty="0"/>
            <a:t>Consider hospitalization</a:t>
          </a:r>
        </a:p>
      </dgm:t>
    </dgm:pt>
    <dgm:pt modelId="{A171EE7B-C4CA-4568-8ECC-B20CA65912B0}" type="sibTrans" cxnId="{6FA5663A-7871-467C-9E7E-3D63268F1CF9}">
      <dgm:prSet/>
      <dgm:spPr/>
      <dgm:t>
        <a:bodyPr/>
        <a:lstStyle/>
        <a:p>
          <a:endParaRPr lang="en-US"/>
        </a:p>
      </dgm:t>
    </dgm:pt>
    <dgm:pt modelId="{FAA2563F-3FE3-4B2F-A3A2-76D6E5875041}" type="parTrans" cxnId="{6FA5663A-7871-467C-9E7E-3D63268F1CF9}">
      <dgm:prSet/>
      <dgm:spPr/>
      <dgm:t>
        <a:bodyPr/>
        <a:lstStyle/>
        <a:p>
          <a:endParaRPr lang="en-US"/>
        </a:p>
      </dgm:t>
    </dgm:pt>
    <dgm:pt modelId="{3A3F5A79-CFBE-43D7-BD56-C88F98E7B0EE}">
      <dgm:prSet phldrT="[Text]"/>
      <dgm:spPr/>
      <dgm:t>
        <a:bodyPr/>
        <a:lstStyle/>
        <a:p>
          <a:r>
            <a:rPr lang="en-US" dirty="0"/>
            <a:t>Close outpatient treatment</a:t>
          </a:r>
        </a:p>
      </dgm:t>
    </dgm:pt>
    <dgm:pt modelId="{750C584A-2C2B-4F46-815F-19F9D6FC50D8}" type="sibTrans" cxnId="{AA4822C5-0D93-4A59-8267-2BC6A6CF25AB}">
      <dgm:prSet/>
      <dgm:spPr/>
      <dgm:t>
        <a:bodyPr/>
        <a:lstStyle/>
        <a:p>
          <a:endParaRPr lang="en-US"/>
        </a:p>
      </dgm:t>
    </dgm:pt>
    <dgm:pt modelId="{EB4EB526-2AB5-4805-84A6-F580FD262922}" type="parTrans" cxnId="{AA4822C5-0D93-4A59-8267-2BC6A6CF25AB}">
      <dgm:prSet/>
      <dgm:spPr/>
      <dgm:t>
        <a:bodyPr/>
        <a:lstStyle/>
        <a:p>
          <a:endParaRPr lang="en-US"/>
        </a:p>
      </dgm:t>
    </dgm:pt>
    <dgm:pt modelId="{6B2CA56B-948E-45FA-9D12-67055875D9F7}">
      <dgm:prSet phldrT="[Text]"/>
      <dgm:spPr/>
      <dgm:t>
        <a:bodyPr/>
        <a:lstStyle/>
        <a:p>
          <a:r>
            <a:rPr lang="en-US" dirty="0"/>
            <a:t>Lethal means safety counseling</a:t>
          </a:r>
        </a:p>
      </dgm:t>
    </dgm:pt>
    <dgm:pt modelId="{747BC0D3-FBB0-4FA2-837A-393CECAAAF86}" type="parTrans" cxnId="{A365F6C4-61E1-4E08-BD65-DF79DE3CFC67}">
      <dgm:prSet/>
      <dgm:spPr/>
      <dgm:t>
        <a:bodyPr/>
        <a:lstStyle/>
        <a:p>
          <a:endParaRPr lang="en-US"/>
        </a:p>
      </dgm:t>
    </dgm:pt>
    <dgm:pt modelId="{BD0D0AE0-0296-4754-BEDC-A7BC58E7FC1B}" type="sibTrans" cxnId="{A365F6C4-61E1-4E08-BD65-DF79DE3CFC67}">
      <dgm:prSet/>
      <dgm:spPr/>
      <dgm:t>
        <a:bodyPr/>
        <a:lstStyle/>
        <a:p>
          <a:endParaRPr lang="en-US"/>
        </a:p>
      </dgm:t>
    </dgm:pt>
    <dgm:pt modelId="{1F67FABF-B34F-4243-8CE8-3EDAF607F03A}">
      <dgm:prSet phldrT="[Text]"/>
      <dgm:spPr/>
      <dgm:t>
        <a:bodyPr/>
        <a:lstStyle/>
        <a:p>
          <a:r>
            <a:rPr lang="en-US"/>
            <a:t>No current suicidal ideation</a:t>
          </a:r>
        </a:p>
      </dgm:t>
    </dgm:pt>
    <dgm:pt modelId="{50CFA248-2938-4D9E-B97E-1C1D3318C04C}" type="parTrans" cxnId="{8B2C3FE3-E424-4E2D-AA6F-44A1DC210A39}">
      <dgm:prSet/>
      <dgm:spPr/>
      <dgm:t>
        <a:bodyPr/>
        <a:lstStyle/>
        <a:p>
          <a:endParaRPr lang="en-US"/>
        </a:p>
      </dgm:t>
    </dgm:pt>
    <dgm:pt modelId="{2C4E05C3-ED33-4939-AF17-A95808572E4C}" type="sibTrans" cxnId="{8B2C3FE3-E424-4E2D-AA6F-44A1DC210A39}">
      <dgm:prSet/>
      <dgm:spPr/>
      <dgm:t>
        <a:bodyPr/>
        <a:lstStyle/>
        <a:p>
          <a:endParaRPr lang="en-US"/>
        </a:p>
      </dgm:t>
    </dgm:pt>
    <dgm:pt modelId="{B477F46A-4D08-458A-934C-93D459186934}">
      <dgm:prSet phldrT="[Text]"/>
      <dgm:spPr/>
      <dgm:t>
        <a:bodyPr/>
        <a:lstStyle/>
        <a:p>
          <a:r>
            <a:rPr lang="en-US"/>
            <a:t>No specific and current suicide plan</a:t>
          </a:r>
        </a:p>
      </dgm:t>
    </dgm:pt>
    <dgm:pt modelId="{8200D1DC-6F92-46B9-9F31-609FFC6B9E3A}" type="parTrans" cxnId="{64C980B2-B9EE-47AA-85D4-2B81BB22DEA5}">
      <dgm:prSet/>
      <dgm:spPr/>
      <dgm:t>
        <a:bodyPr/>
        <a:lstStyle/>
        <a:p>
          <a:endParaRPr lang="en-US"/>
        </a:p>
      </dgm:t>
    </dgm:pt>
    <dgm:pt modelId="{7E144B5B-5A63-4A6E-A1CB-7D64E3341AB2}" type="sibTrans" cxnId="{64C980B2-B9EE-47AA-85D4-2B81BB22DEA5}">
      <dgm:prSet/>
      <dgm:spPr/>
      <dgm:t>
        <a:bodyPr/>
        <a:lstStyle/>
        <a:p>
          <a:endParaRPr lang="en-US"/>
        </a:p>
      </dgm:t>
    </dgm:pt>
    <dgm:pt modelId="{530E5AA4-BC7E-4A2A-8470-DE086EE72653}">
      <dgm:prSet phldrT="[Text]"/>
      <dgm:spPr/>
      <dgm:t>
        <a:bodyPr/>
        <a:lstStyle/>
        <a:p>
          <a:r>
            <a:rPr lang="en-US" dirty="0"/>
            <a:t>No preparatory behaviors</a:t>
          </a:r>
        </a:p>
      </dgm:t>
    </dgm:pt>
    <dgm:pt modelId="{5C1FA319-BC5F-4F99-8610-824D7B3022F3}" type="parTrans" cxnId="{A8AA677E-D949-4B1A-B1D2-EFF4565123C7}">
      <dgm:prSet/>
      <dgm:spPr/>
      <dgm:t>
        <a:bodyPr/>
        <a:lstStyle/>
        <a:p>
          <a:endParaRPr lang="en-US"/>
        </a:p>
      </dgm:t>
    </dgm:pt>
    <dgm:pt modelId="{6190632F-EB79-481D-B9C9-7F4BAFA8DCCA}" type="sibTrans" cxnId="{A8AA677E-D949-4B1A-B1D2-EFF4565123C7}">
      <dgm:prSet/>
      <dgm:spPr/>
      <dgm:t>
        <a:bodyPr/>
        <a:lstStyle/>
        <a:p>
          <a:endParaRPr lang="en-US"/>
        </a:p>
      </dgm:t>
    </dgm:pt>
    <dgm:pt modelId="{F0839092-0974-4783-8896-C7944B8AAAFF}">
      <dgm:prSet phldrT="[Text]"/>
      <dgm:spPr/>
      <dgm:t>
        <a:bodyPr/>
        <a:lstStyle/>
        <a:p>
          <a:r>
            <a:rPr lang="en-US"/>
            <a:t>Collective high confidence in Veteran’s ability to independently maintain safety</a:t>
          </a:r>
        </a:p>
      </dgm:t>
    </dgm:pt>
    <dgm:pt modelId="{7AEB19F2-6A9C-4A9A-923B-8275BB8547EB}" type="parTrans" cxnId="{EA3482AF-FC8E-4CD7-A105-E58B899796B1}">
      <dgm:prSet/>
      <dgm:spPr/>
      <dgm:t>
        <a:bodyPr/>
        <a:lstStyle/>
        <a:p>
          <a:endParaRPr lang="en-US"/>
        </a:p>
      </dgm:t>
    </dgm:pt>
    <dgm:pt modelId="{3E5DAC98-10FC-4E01-9B80-F5ABA5B3BDD7}" type="sibTrans" cxnId="{EA3482AF-FC8E-4CD7-A105-E58B899796B1}">
      <dgm:prSet/>
      <dgm:spPr/>
      <dgm:t>
        <a:bodyPr/>
        <a:lstStyle/>
        <a:p>
          <a:endParaRPr lang="en-US"/>
        </a:p>
      </dgm:t>
    </dgm:pt>
    <dgm:pt modelId="{AC8892FF-80E4-47F2-BBE1-2C8E454ED36C}">
      <dgm:prSet phldrT="[Text]"/>
      <dgm:spPr/>
      <dgm:t>
        <a:bodyPr/>
        <a:lstStyle/>
        <a:p>
          <a:r>
            <a:rPr lang="en-US" dirty="0"/>
            <a:t>Routine primary care management</a:t>
          </a:r>
        </a:p>
      </dgm:t>
    </dgm:pt>
    <dgm:pt modelId="{DD791C94-C4FD-474D-B1D1-AB7CE4AE695D}" type="parTrans" cxnId="{9690C74E-ACCF-48FD-AB3E-0EF5E5FC2E47}">
      <dgm:prSet/>
      <dgm:spPr/>
      <dgm:t>
        <a:bodyPr/>
        <a:lstStyle/>
        <a:p>
          <a:endParaRPr lang="en-US"/>
        </a:p>
      </dgm:t>
    </dgm:pt>
    <dgm:pt modelId="{CC015FE2-DE53-4DA8-9064-72B92C3CF30D}" type="sibTrans" cxnId="{9690C74E-ACCF-48FD-AB3E-0EF5E5FC2E47}">
      <dgm:prSet/>
      <dgm:spPr/>
      <dgm:t>
        <a:bodyPr/>
        <a:lstStyle/>
        <a:p>
          <a:endParaRPr lang="en-US"/>
        </a:p>
      </dgm:t>
    </dgm:pt>
    <dgm:pt modelId="{0AC53169-C714-4BB9-B80F-D101934DAF81}">
      <dgm:prSet phldrT="[Text]"/>
      <dgm:spPr/>
      <dgm:t>
        <a:bodyPr/>
        <a:lstStyle/>
        <a:p>
          <a:r>
            <a:rPr lang="en-US" dirty="0"/>
            <a:t>Mental health treatment, if indicated</a:t>
          </a:r>
        </a:p>
      </dgm:t>
    </dgm:pt>
    <dgm:pt modelId="{14CF1FFB-5A11-4C7C-818C-761359816C2E}" type="parTrans" cxnId="{6BF5BD38-A0DB-4352-8484-904964D67275}">
      <dgm:prSet/>
      <dgm:spPr/>
      <dgm:t>
        <a:bodyPr/>
        <a:lstStyle/>
        <a:p>
          <a:endParaRPr lang="en-US"/>
        </a:p>
      </dgm:t>
    </dgm:pt>
    <dgm:pt modelId="{C33F9F8A-4340-4E0E-9DA6-7A5FAE37AE5A}" type="sibTrans" cxnId="{6BF5BD38-A0DB-4352-8484-904964D67275}">
      <dgm:prSet/>
      <dgm:spPr/>
      <dgm:t>
        <a:bodyPr/>
        <a:lstStyle/>
        <a:p>
          <a:endParaRPr lang="en-US"/>
        </a:p>
      </dgm:t>
    </dgm:pt>
    <dgm:pt modelId="{C6D9E970-74BF-44E2-8874-CDD5CF8839A7}">
      <dgm:prSet phldrT="[Text]"/>
      <dgm:spPr/>
      <dgm:t>
        <a:bodyPr/>
        <a:lstStyle/>
        <a:p>
          <a:pPr>
            <a:buNone/>
          </a:pPr>
          <a:r>
            <a:rPr lang="en-US" u="sng"/>
            <a:t>FEATURES</a:t>
          </a:r>
        </a:p>
      </dgm:t>
    </dgm:pt>
    <dgm:pt modelId="{E2568C56-69F1-4985-8DA6-952373265EB7}" type="sibTrans" cxnId="{A17E5F90-7CD8-4F58-AA41-0F7F3EA76216}">
      <dgm:prSet/>
      <dgm:spPr/>
      <dgm:t>
        <a:bodyPr/>
        <a:lstStyle/>
        <a:p>
          <a:endParaRPr lang="en-US"/>
        </a:p>
      </dgm:t>
    </dgm:pt>
    <dgm:pt modelId="{8222F667-AC7A-4844-9DAC-5992B845DEA1}" type="parTrans" cxnId="{A17E5F90-7CD8-4F58-AA41-0F7F3EA76216}">
      <dgm:prSet/>
      <dgm:spPr/>
      <dgm:t>
        <a:bodyPr/>
        <a:lstStyle/>
        <a:p>
          <a:endParaRPr lang="en-US"/>
        </a:p>
      </dgm:t>
    </dgm:pt>
    <dgm:pt modelId="{80DB63D2-F736-4EA0-850E-FA5BEE3F0E5F}">
      <dgm:prSet phldrT="[Text]"/>
      <dgm:spPr/>
      <dgm:t>
        <a:bodyPr/>
        <a:lstStyle/>
        <a:p>
          <a:r>
            <a:rPr lang="en-US" u="sng"/>
            <a:t>ACTION</a:t>
          </a:r>
          <a:endParaRPr lang="en-US" dirty="0"/>
        </a:p>
      </dgm:t>
    </dgm:pt>
    <dgm:pt modelId="{79013AC1-5003-40EF-A7A6-7FD2D2F9361F}" type="parTrans" cxnId="{BDD0E56A-528B-4640-A050-DE55BFA10A84}">
      <dgm:prSet/>
      <dgm:spPr/>
      <dgm:t>
        <a:bodyPr/>
        <a:lstStyle/>
        <a:p>
          <a:endParaRPr lang="en-US"/>
        </a:p>
      </dgm:t>
    </dgm:pt>
    <dgm:pt modelId="{0FE30E7C-3279-4369-9CC9-D02548913CB2}" type="sibTrans" cxnId="{BDD0E56A-528B-4640-A050-DE55BFA10A84}">
      <dgm:prSet/>
      <dgm:spPr/>
      <dgm:t>
        <a:bodyPr/>
        <a:lstStyle/>
        <a:p>
          <a:endParaRPr lang="en-US"/>
        </a:p>
      </dgm:t>
    </dgm:pt>
    <dgm:pt modelId="{2C2BAD71-90E3-4AAF-B488-44A2EDFC22A0}">
      <dgm:prSet phldrT="[Text]"/>
      <dgm:spPr/>
      <dgm:t>
        <a:bodyPr/>
        <a:lstStyle/>
        <a:p>
          <a:r>
            <a:rPr lang="en-US" u="sng"/>
            <a:t>ACTION</a:t>
          </a:r>
          <a:endParaRPr lang="en-US"/>
        </a:p>
      </dgm:t>
    </dgm:pt>
    <dgm:pt modelId="{7FB1585A-E510-444A-8413-24D4AD5C10CF}" type="parTrans" cxnId="{EA981B96-55F8-4685-8963-FC40696DA3A6}">
      <dgm:prSet/>
      <dgm:spPr/>
      <dgm:t>
        <a:bodyPr/>
        <a:lstStyle/>
        <a:p>
          <a:endParaRPr lang="en-US"/>
        </a:p>
      </dgm:t>
    </dgm:pt>
    <dgm:pt modelId="{10CA8089-DD0B-4C4E-9D85-B25F14A675D1}" type="sibTrans" cxnId="{EA981B96-55F8-4685-8963-FC40696DA3A6}">
      <dgm:prSet/>
      <dgm:spPr/>
      <dgm:t>
        <a:bodyPr/>
        <a:lstStyle/>
        <a:p>
          <a:endParaRPr lang="en-US"/>
        </a:p>
      </dgm:t>
    </dgm:pt>
    <dgm:pt modelId="{341A09D4-A865-4CD1-9491-7FCCA124FCAF}" type="pres">
      <dgm:prSet presAssocID="{AE34C763-83C8-4393-BB96-ED63038B3612}" presName="theList" presStyleCnt="0">
        <dgm:presLayoutVars>
          <dgm:dir/>
          <dgm:animLvl val="lvl"/>
          <dgm:resizeHandles val="exact"/>
        </dgm:presLayoutVars>
      </dgm:prSet>
      <dgm:spPr/>
    </dgm:pt>
    <dgm:pt modelId="{CAA781CA-48DB-4BBF-89D6-0D01B5787915}" type="pres">
      <dgm:prSet presAssocID="{30905DC8-C0C7-46B8-9BD9-D726B125979C}" presName="compNode" presStyleCnt="0"/>
      <dgm:spPr/>
    </dgm:pt>
    <dgm:pt modelId="{5C192021-EA69-4F02-AECD-FA12E07DAB91}" type="pres">
      <dgm:prSet presAssocID="{30905DC8-C0C7-46B8-9BD9-D726B125979C}" presName="aNode" presStyleLbl="bgShp" presStyleIdx="0" presStyleCnt="3"/>
      <dgm:spPr/>
    </dgm:pt>
    <dgm:pt modelId="{98C71612-BAC8-4C7B-A6BC-DBE32E163043}" type="pres">
      <dgm:prSet presAssocID="{30905DC8-C0C7-46B8-9BD9-D726B125979C}" presName="textNode" presStyleLbl="bgShp" presStyleIdx="0" presStyleCnt="3"/>
      <dgm:spPr/>
    </dgm:pt>
    <dgm:pt modelId="{B1AF8A8E-0032-4086-9D82-492BC4E50965}" type="pres">
      <dgm:prSet presAssocID="{30905DC8-C0C7-46B8-9BD9-D726B125979C}" presName="compChildNode" presStyleCnt="0"/>
      <dgm:spPr/>
    </dgm:pt>
    <dgm:pt modelId="{994841C7-28DB-46C5-AB55-8548187E53D8}" type="pres">
      <dgm:prSet presAssocID="{30905DC8-C0C7-46B8-9BD9-D726B125979C}" presName="theInnerList" presStyleCnt="0"/>
      <dgm:spPr/>
    </dgm:pt>
    <dgm:pt modelId="{4A0A5C44-CC77-40BE-834C-F27F5CB505DB}" type="pres">
      <dgm:prSet presAssocID="{C6D9E970-74BF-44E2-8874-CDD5CF8839A7}" presName="childNode" presStyleLbl="node1" presStyleIdx="0" presStyleCnt="6">
        <dgm:presLayoutVars>
          <dgm:bulletEnabled val="1"/>
        </dgm:presLayoutVars>
      </dgm:prSet>
      <dgm:spPr/>
    </dgm:pt>
    <dgm:pt modelId="{5F79C8C9-215A-4F60-AEE9-875AF6CF2B9B}" type="pres">
      <dgm:prSet presAssocID="{C6D9E970-74BF-44E2-8874-CDD5CF8839A7}" presName="aSpace2" presStyleCnt="0"/>
      <dgm:spPr/>
    </dgm:pt>
    <dgm:pt modelId="{7052DD0E-82E9-448F-B9E7-FE15CD648F3F}" type="pres">
      <dgm:prSet presAssocID="{80DB63D2-F736-4EA0-850E-FA5BEE3F0E5F}" presName="childNode" presStyleLbl="node1" presStyleIdx="1" presStyleCnt="6">
        <dgm:presLayoutVars>
          <dgm:bulletEnabled val="1"/>
        </dgm:presLayoutVars>
      </dgm:prSet>
      <dgm:spPr/>
    </dgm:pt>
    <dgm:pt modelId="{CD20DEA5-D7E5-4176-9AFA-3FB64D78B6F4}" type="pres">
      <dgm:prSet presAssocID="{30905DC8-C0C7-46B8-9BD9-D726B125979C}" presName="aSpace" presStyleCnt="0"/>
      <dgm:spPr/>
    </dgm:pt>
    <dgm:pt modelId="{F77CFFA0-9F2E-4837-9778-4E141B327366}" type="pres">
      <dgm:prSet presAssocID="{2340C82D-2487-4E1C-A0FA-186E9F0103FD}" presName="compNode" presStyleCnt="0"/>
      <dgm:spPr/>
    </dgm:pt>
    <dgm:pt modelId="{FC5A52AD-B713-4810-8400-F4B630B80D26}" type="pres">
      <dgm:prSet presAssocID="{2340C82D-2487-4E1C-A0FA-186E9F0103FD}" presName="aNode" presStyleLbl="bgShp" presStyleIdx="1" presStyleCnt="3"/>
      <dgm:spPr/>
    </dgm:pt>
    <dgm:pt modelId="{BFCAA16B-6E57-4B3C-AA9E-B38ADA6CC19C}" type="pres">
      <dgm:prSet presAssocID="{2340C82D-2487-4E1C-A0FA-186E9F0103FD}" presName="textNode" presStyleLbl="bgShp" presStyleIdx="1" presStyleCnt="3"/>
      <dgm:spPr/>
    </dgm:pt>
    <dgm:pt modelId="{4B59BE86-DB6D-480E-9F6E-D2C1B32993E3}" type="pres">
      <dgm:prSet presAssocID="{2340C82D-2487-4E1C-A0FA-186E9F0103FD}" presName="compChildNode" presStyleCnt="0"/>
      <dgm:spPr/>
    </dgm:pt>
    <dgm:pt modelId="{215F4E89-6CEC-4E83-8CD0-A281F6005F12}" type="pres">
      <dgm:prSet presAssocID="{2340C82D-2487-4E1C-A0FA-186E9F0103FD}" presName="theInnerList" presStyleCnt="0"/>
      <dgm:spPr/>
    </dgm:pt>
    <dgm:pt modelId="{2C6A6265-254D-4A8E-912A-B4DAA41757EE}" type="pres">
      <dgm:prSet presAssocID="{1488C27A-8E6D-49BD-A3AA-BEF78C8DEBEB}" presName="childNode" presStyleLbl="node1" presStyleIdx="2" presStyleCnt="6">
        <dgm:presLayoutVars>
          <dgm:bulletEnabled val="1"/>
        </dgm:presLayoutVars>
      </dgm:prSet>
      <dgm:spPr/>
    </dgm:pt>
    <dgm:pt modelId="{77B93CCA-C026-464C-9BAB-A54B232D589E}" type="pres">
      <dgm:prSet presAssocID="{1488C27A-8E6D-49BD-A3AA-BEF78C8DEBEB}" presName="aSpace2" presStyleCnt="0"/>
      <dgm:spPr/>
    </dgm:pt>
    <dgm:pt modelId="{66903C03-1F50-46BD-BBD5-2368AF4A4799}" type="pres">
      <dgm:prSet presAssocID="{2C2BAD71-90E3-4AAF-B488-44A2EDFC22A0}" presName="childNode" presStyleLbl="node1" presStyleIdx="3" presStyleCnt="6">
        <dgm:presLayoutVars>
          <dgm:bulletEnabled val="1"/>
        </dgm:presLayoutVars>
      </dgm:prSet>
      <dgm:spPr/>
    </dgm:pt>
    <dgm:pt modelId="{8AEA7923-94FA-4E71-A9B6-D0359EBC88E6}" type="pres">
      <dgm:prSet presAssocID="{2340C82D-2487-4E1C-A0FA-186E9F0103FD}" presName="aSpace" presStyleCnt="0"/>
      <dgm:spPr/>
    </dgm:pt>
    <dgm:pt modelId="{87578FC5-94CC-45D4-823D-2FE1560CD2C4}" type="pres">
      <dgm:prSet presAssocID="{279FE630-EA4C-4316-B6AA-5337FB68C98A}" presName="compNode" presStyleCnt="0"/>
      <dgm:spPr/>
    </dgm:pt>
    <dgm:pt modelId="{9AFE87F1-DD65-4DD1-B1CC-4895966249BD}" type="pres">
      <dgm:prSet presAssocID="{279FE630-EA4C-4316-B6AA-5337FB68C98A}" presName="aNode" presStyleLbl="bgShp" presStyleIdx="2" presStyleCnt="3" custLinFactNeighborX="31951" custLinFactNeighborY="-17132"/>
      <dgm:spPr/>
    </dgm:pt>
    <dgm:pt modelId="{8D112EA8-934F-4C03-ACA5-6AF8112CF68C}" type="pres">
      <dgm:prSet presAssocID="{279FE630-EA4C-4316-B6AA-5337FB68C98A}" presName="textNode" presStyleLbl="bgShp" presStyleIdx="2" presStyleCnt="3"/>
      <dgm:spPr/>
    </dgm:pt>
    <dgm:pt modelId="{F9405806-3D5A-401B-9C06-217031200224}" type="pres">
      <dgm:prSet presAssocID="{279FE630-EA4C-4316-B6AA-5337FB68C98A}" presName="compChildNode" presStyleCnt="0"/>
      <dgm:spPr/>
    </dgm:pt>
    <dgm:pt modelId="{42ACA8B9-2853-4CC8-B688-656B701B5A9D}" type="pres">
      <dgm:prSet presAssocID="{279FE630-EA4C-4316-B6AA-5337FB68C98A}" presName="theInnerList" presStyleCnt="0"/>
      <dgm:spPr/>
    </dgm:pt>
    <dgm:pt modelId="{7DE83B33-8341-41A0-9A9F-C71BF1CBDDD6}" type="pres">
      <dgm:prSet presAssocID="{07B77D75-2668-4CAC-AD0A-C69C26B425B6}" presName="childNode" presStyleLbl="node1" presStyleIdx="4" presStyleCnt="6">
        <dgm:presLayoutVars>
          <dgm:bulletEnabled val="1"/>
        </dgm:presLayoutVars>
      </dgm:prSet>
      <dgm:spPr/>
    </dgm:pt>
    <dgm:pt modelId="{2CACE5F3-DF82-4C2C-A051-1BAD7C39792D}" type="pres">
      <dgm:prSet presAssocID="{07B77D75-2668-4CAC-AD0A-C69C26B425B6}" presName="aSpace2" presStyleCnt="0"/>
      <dgm:spPr/>
    </dgm:pt>
    <dgm:pt modelId="{BA78C82F-4EA2-40B4-9CBC-AA669624D05A}" type="pres">
      <dgm:prSet presAssocID="{0EDE462A-AAD2-48B8-A3C8-491BD2766074}" presName="childNode" presStyleLbl="node1" presStyleIdx="5" presStyleCnt="6">
        <dgm:presLayoutVars>
          <dgm:bulletEnabled val="1"/>
        </dgm:presLayoutVars>
      </dgm:prSet>
      <dgm:spPr/>
    </dgm:pt>
  </dgm:ptLst>
  <dgm:cxnLst>
    <dgm:cxn modelId="{83B71E03-3708-4E2B-BAB9-95C1FC0CF197}" srcId="{1488C27A-8E6D-49BD-A3AA-BEF78C8DEBEB}" destId="{3F505775-C40C-407D-8427-8F931BB25537}" srcOrd="1" destOrd="0" parTransId="{FE1BB32B-0ED2-433F-9A06-82D15386B779}" sibTransId="{6932B5D6-4A4F-451D-9354-D84DA4D880C9}"/>
    <dgm:cxn modelId="{BCB25315-9B02-4D84-912E-59842045E104}" srcId="{80DB63D2-F736-4EA0-850E-FA5BEE3F0E5F}" destId="{EBA7E67C-F7FD-4ECD-A9D5-F4DD60867631}" srcOrd="2" destOrd="0" parTransId="{50A429E4-9E2E-4344-B05C-9B1014196E49}" sibTransId="{AFC0AD79-6670-4CA4-9E34-518E929286E6}"/>
    <dgm:cxn modelId="{FD911316-60E0-4EEC-B3AC-751E40B14EE4}" type="presOf" srcId="{1488C27A-8E6D-49BD-A3AA-BEF78C8DEBEB}" destId="{2C6A6265-254D-4A8E-912A-B4DAA41757EE}" srcOrd="0" destOrd="0" presId="urn:microsoft.com/office/officeart/2005/8/layout/lProcess2"/>
    <dgm:cxn modelId="{B4059826-C9EF-4EF6-A701-649096347D1B}" type="presOf" srcId="{0EDE462A-AAD2-48B8-A3C8-491BD2766074}" destId="{BA78C82F-4EA2-40B4-9CBC-AA669624D05A}" srcOrd="0" destOrd="0" presId="urn:microsoft.com/office/officeart/2005/8/layout/lProcess2"/>
    <dgm:cxn modelId="{04BE1533-9408-40E2-A1E8-9A9FE8C8053F}" type="presOf" srcId="{B477F46A-4D08-458A-934C-93D459186934}" destId="{7DE83B33-8341-41A0-9A9F-C71BF1CBDDD6}" srcOrd="0" destOrd="2" presId="urn:microsoft.com/office/officeart/2005/8/layout/lProcess2"/>
    <dgm:cxn modelId="{7206F033-7908-47E3-9032-00380BAA2293}" type="presOf" srcId="{81CFEA5F-2AB7-456C-B0AE-E61A97BC2C9F}" destId="{4A0A5C44-CC77-40BE-834C-F27F5CB505DB}" srcOrd="0" destOrd="1" presId="urn:microsoft.com/office/officeart/2005/8/layout/lProcess2"/>
    <dgm:cxn modelId="{6BF5BD38-A0DB-4352-8484-904964D67275}" srcId="{0EDE462A-AAD2-48B8-A3C8-491BD2766074}" destId="{0AC53169-C714-4BB9-B80F-D101934DAF81}" srcOrd="1" destOrd="0" parTransId="{14CF1FFB-5A11-4C7C-818C-761359816C2E}" sibTransId="{C33F9F8A-4340-4E0E-9DA6-7A5FAE37AE5A}"/>
    <dgm:cxn modelId="{6FA5663A-7871-467C-9E7E-3D63268F1CF9}" srcId="{2C2BAD71-90E3-4AAF-B488-44A2EDFC22A0}" destId="{78197CF3-1E9D-438D-99E3-24B4CC3F7D9F}" srcOrd="0" destOrd="0" parTransId="{FAA2563F-3FE3-4B2F-A3A2-76D6E5875041}" sibTransId="{A171EE7B-C4CA-4568-8ECC-B20CA65912B0}"/>
    <dgm:cxn modelId="{11E78D3A-73A6-4CE2-93CC-780F84125EE1}" type="presOf" srcId="{530E5AA4-BC7E-4A2A-8470-DE086EE72653}" destId="{7DE83B33-8341-41A0-9A9F-C71BF1CBDDD6}" srcOrd="0" destOrd="3" presId="urn:microsoft.com/office/officeart/2005/8/layout/lProcess2"/>
    <dgm:cxn modelId="{BAAB3A44-9E41-4E09-B7CF-FF10820083BD}" srcId="{C6D9E970-74BF-44E2-8874-CDD5CF8839A7}" destId="{81CFEA5F-2AB7-456C-B0AE-E61A97BC2C9F}" srcOrd="0" destOrd="0" parTransId="{73D756E5-49D8-44CB-A919-62A52D3522C7}" sibTransId="{334A82A6-2278-4554-B1D1-0A89E3F30275}"/>
    <dgm:cxn modelId="{73CA6D44-3249-49AF-A086-347240036571}" type="presOf" srcId="{2340C82D-2487-4E1C-A0FA-186E9F0103FD}" destId="{BFCAA16B-6E57-4B3C-AA9E-B38ADA6CC19C}" srcOrd="1" destOrd="0" presId="urn:microsoft.com/office/officeart/2005/8/layout/lProcess2"/>
    <dgm:cxn modelId="{DB195D66-D8E1-4E80-9987-711B093669AE}" type="presOf" srcId="{4EBFE710-3E2C-4C2D-A28B-FFB238CCCF23}" destId="{7052DD0E-82E9-448F-B9E7-FE15CD648F3F}" srcOrd="0" destOrd="2" presId="urn:microsoft.com/office/officeart/2005/8/layout/lProcess2"/>
    <dgm:cxn modelId="{D67DE368-C11D-4FF4-8E9A-33BC6985E55B}" srcId="{80DB63D2-F736-4EA0-850E-FA5BEE3F0E5F}" destId="{4EBFE710-3E2C-4C2D-A28B-FFB238CCCF23}" srcOrd="1" destOrd="0" parTransId="{76CAF3F1-930D-40B8-A0F4-A2667732AB13}" sibTransId="{3FF09933-A2CE-402C-8AAC-2047CA509297}"/>
    <dgm:cxn modelId="{BDD0E56A-528B-4640-A050-DE55BFA10A84}" srcId="{30905DC8-C0C7-46B8-9BD9-D726B125979C}" destId="{80DB63D2-F736-4EA0-850E-FA5BEE3F0E5F}" srcOrd="1" destOrd="0" parTransId="{79013AC1-5003-40EF-A7A6-7FD2D2F9361F}" sibTransId="{0FE30E7C-3279-4369-9CC9-D02548913CB2}"/>
    <dgm:cxn modelId="{6539094B-2ED4-4AE6-8834-F5682413F625}" srcId="{AE34C763-83C8-4393-BB96-ED63038B3612}" destId="{30905DC8-C0C7-46B8-9BD9-D726B125979C}" srcOrd="0" destOrd="0" parTransId="{7F3E7DEE-BF42-4F36-B734-5461F55C520F}" sibTransId="{014C665B-1F50-4680-9B05-9DCEBD1D9EE8}"/>
    <dgm:cxn modelId="{CDB83A6E-791B-4099-A0DF-7F00F5B88948}" type="presOf" srcId="{2340C82D-2487-4E1C-A0FA-186E9F0103FD}" destId="{FC5A52AD-B713-4810-8400-F4B630B80D26}" srcOrd="0" destOrd="0" presId="urn:microsoft.com/office/officeart/2005/8/layout/lProcess2"/>
    <dgm:cxn modelId="{9690C74E-ACCF-48FD-AB3E-0EF5E5FC2E47}" srcId="{0EDE462A-AAD2-48B8-A3C8-491BD2766074}" destId="{AC8892FF-80E4-47F2-BBE1-2C8E454ED36C}" srcOrd="0" destOrd="0" parTransId="{DD791C94-C4FD-474D-B1D1-AB7CE4AE695D}" sibTransId="{CC015FE2-DE53-4DA8-9064-72B92C3CF30D}"/>
    <dgm:cxn modelId="{4E346772-AF9C-471B-8D54-1DF0F019839F}" type="presOf" srcId="{07B77D75-2668-4CAC-AD0A-C69C26B425B6}" destId="{7DE83B33-8341-41A0-9A9F-C71BF1CBDDD6}" srcOrd="0" destOrd="0" presId="urn:microsoft.com/office/officeart/2005/8/layout/lProcess2"/>
    <dgm:cxn modelId="{622C0077-C2DE-4145-9527-07EC7C77329B}" type="presOf" srcId="{30905DC8-C0C7-46B8-9BD9-D726B125979C}" destId="{98C71612-BAC8-4C7B-A6BC-DBE32E163043}" srcOrd="1" destOrd="0" presId="urn:microsoft.com/office/officeart/2005/8/layout/lProcess2"/>
    <dgm:cxn modelId="{A4A36E79-6A52-46B3-A70D-25510E108940}" type="presOf" srcId="{1F67FABF-B34F-4243-8CE8-3EDAF607F03A}" destId="{7DE83B33-8341-41A0-9A9F-C71BF1CBDDD6}" srcOrd="0" destOrd="1" presId="urn:microsoft.com/office/officeart/2005/8/layout/lProcess2"/>
    <dgm:cxn modelId="{A8AA677E-D949-4B1A-B1D2-EFF4565123C7}" srcId="{07B77D75-2668-4CAC-AD0A-C69C26B425B6}" destId="{530E5AA4-BC7E-4A2A-8470-DE086EE72653}" srcOrd="2" destOrd="0" parTransId="{5C1FA319-BC5F-4F99-8610-824D7B3022F3}" sibTransId="{6190632F-EB79-481D-B9C9-7F4BAFA8DCCA}"/>
    <dgm:cxn modelId="{03D86180-4245-4863-A60F-117A6E778110}" type="presOf" srcId="{F5F33CC8-5D9F-4BF1-9C28-0B1D088C0C9C}" destId="{2C6A6265-254D-4A8E-912A-B4DAA41757EE}" srcOrd="0" destOrd="1" presId="urn:microsoft.com/office/officeart/2005/8/layout/lProcess2"/>
    <dgm:cxn modelId="{9B90C588-DFD8-4D19-B4A8-B5C27B1A3A8D}" srcId="{279FE630-EA4C-4316-B6AA-5337FB68C98A}" destId="{07B77D75-2668-4CAC-AD0A-C69C26B425B6}" srcOrd="0" destOrd="0" parTransId="{CD87685E-4053-4DBA-B462-2D41985B05AF}" sibTransId="{A590388E-62D4-4180-B3FF-3E59206AAFAB}"/>
    <dgm:cxn modelId="{C4088F89-BC25-463D-9139-CF301A6417E2}" type="presOf" srcId="{30905DC8-C0C7-46B8-9BD9-D726B125979C}" destId="{5C192021-EA69-4F02-AECD-FA12E07DAB91}" srcOrd="0" destOrd="0" presId="urn:microsoft.com/office/officeart/2005/8/layout/lProcess2"/>
    <dgm:cxn modelId="{F86ADB8F-7060-4C13-BFC5-4FD6458E05EE}" srcId="{80DB63D2-F736-4EA0-850E-FA5BEE3F0E5F}" destId="{5B1F1901-7BE3-4A15-8107-1229C84581A0}" srcOrd="0" destOrd="0" parTransId="{9E91079C-0B71-49F0-A1D1-D6B8FD60301A}" sibTransId="{2F1B3FF0-8A5C-4ABC-91E5-CDF53FCEC000}"/>
    <dgm:cxn modelId="{A17E5F90-7CD8-4F58-AA41-0F7F3EA76216}" srcId="{30905DC8-C0C7-46B8-9BD9-D726B125979C}" destId="{C6D9E970-74BF-44E2-8874-CDD5CF8839A7}" srcOrd="0" destOrd="0" parTransId="{8222F667-AC7A-4844-9DAC-5992B845DEA1}" sibTransId="{E2568C56-69F1-4985-8DA6-952373265EB7}"/>
    <dgm:cxn modelId="{FD834A91-7F1A-4A8B-B8F0-65583DEEE579}" type="presOf" srcId="{80DB63D2-F736-4EA0-850E-FA5BEE3F0E5F}" destId="{7052DD0E-82E9-448F-B9E7-FE15CD648F3F}" srcOrd="0" destOrd="0" presId="urn:microsoft.com/office/officeart/2005/8/layout/lProcess2"/>
    <dgm:cxn modelId="{F1382E94-C4A7-4E71-83E7-68DDD6A03683}" type="presOf" srcId="{2C2BAD71-90E3-4AAF-B488-44A2EDFC22A0}" destId="{66903C03-1F50-46BD-BBD5-2368AF4A4799}" srcOrd="0" destOrd="0" presId="urn:microsoft.com/office/officeart/2005/8/layout/lProcess2"/>
    <dgm:cxn modelId="{EA981B96-55F8-4685-8963-FC40696DA3A6}" srcId="{2340C82D-2487-4E1C-A0FA-186E9F0103FD}" destId="{2C2BAD71-90E3-4AAF-B488-44A2EDFC22A0}" srcOrd="1" destOrd="0" parTransId="{7FB1585A-E510-444A-8413-24D4AD5C10CF}" sibTransId="{10CA8089-DD0B-4C4E-9D85-B25F14A675D1}"/>
    <dgm:cxn modelId="{AC3D149C-C248-499E-9703-92E97BF678D5}" srcId="{AE34C763-83C8-4393-BB96-ED63038B3612}" destId="{2340C82D-2487-4E1C-A0FA-186E9F0103FD}" srcOrd="1" destOrd="0" parTransId="{67575EFE-9C55-4CAB-9E6A-53F7459FB5B9}" sibTransId="{B2A0908E-CBFB-4F96-83F4-A5EE96B883AD}"/>
    <dgm:cxn modelId="{E592399E-5D82-4CB1-BA1F-37C7E1E6DEDA}" type="presOf" srcId="{EBA7E67C-F7FD-4ECD-A9D5-F4DD60867631}" destId="{7052DD0E-82E9-448F-B9E7-FE15CD648F3F}" srcOrd="0" destOrd="3" presId="urn:microsoft.com/office/officeart/2005/8/layout/lProcess2"/>
    <dgm:cxn modelId="{66EB0FA1-F9BB-45E2-BF2B-C2CA9D00EEA3}" srcId="{2340C82D-2487-4E1C-A0FA-186E9F0103FD}" destId="{1488C27A-8E6D-49BD-A3AA-BEF78C8DEBEB}" srcOrd="0" destOrd="0" parTransId="{2B11B88F-6EC8-42B3-9707-E5BDFDC1F4A5}" sibTransId="{65467885-EBB3-4BDF-AC1D-5BBBFFC7A899}"/>
    <dgm:cxn modelId="{8DB24CA2-2E92-4537-B0B2-99C86125C87F}" type="presOf" srcId="{AC8892FF-80E4-47F2-BBE1-2C8E454ED36C}" destId="{BA78C82F-4EA2-40B4-9CBC-AA669624D05A}" srcOrd="0" destOrd="1" presId="urn:microsoft.com/office/officeart/2005/8/layout/lProcess2"/>
    <dgm:cxn modelId="{DB83BEA2-CCDD-4C96-946E-1C79640138D9}" type="presOf" srcId="{0AC53169-C714-4BB9-B80F-D101934DAF81}" destId="{BA78C82F-4EA2-40B4-9CBC-AA669624D05A}" srcOrd="0" destOrd="2" presId="urn:microsoft.com/office/officeart/2005/8/layout/lProcess2"/>
    <dgm:cxn modelId="{EA3482AF-FC8E-4CD7-A105-E58B899796B1}" srcId="{07B77D75-2668-4CAC-AD0A-C69C26B425B6}" destId="{F0839092-0974-4783-8896-C7944B8AAAFF}" srcOrd="3" destOrd="0" parTransId="{7AEB19F2-6A9C-4A9A-923B-8275BB8547EB}" sibTransId="{3E5DAC98-10FC-4E01-9B80-F5ABA5B3BDD7}"/>
    <dgm:cxn modelId="{8A2E8AB1-EEDA-4C7A-85E0-F8D636A6F6D7}" type="presOf" srcId="{279FE630-EA4C-4316-B6AA-5337FB68C98A}" destId="{9AFE87F1-DD65-4DD1-B1CC-4895966249BD}" srcOrd="0" destOrd="0" presId="urn:microsoft.com/office/officeart/2005/8/layout/lProcess2"/>
    <dgm:cxn modelId="{64C980B2-B9EE-47AA-85D4-2B81BB22DEA5}" srcId="{07B77D75-2668-4CAC-AD0A-C69C26B425B6}" destId="{B477F46A-4D08-458A-934C-93D459186934}" srcOrd="1" destOrd="0" parTransId="{8200D1DC-6F92-46B9-9F31-609FFC6B9E3A}" sibTransId="{7E144B5B-5A63-4A6E-A1CB-7D64E3341AB2}"/>
    <dgm:cxn modelId="{967AD0C3-9E1B-471F-960C-8437321EC2EF}" srcId="{279FE630-EA4C-4316-B6AA-5337FB68C98A}" destId="{0EDE462A-AAD2-48B8-A3C8-491BD2766074}" srcOrd="1" destOrd="0" parTransId="{CE8507CA-626F-4B13-942E-6C8D91618C67}" sibTransId="{2F4D822C-99C3-4D13-9478-1AE1A7006721}"/>
    <dgm:cxn modelId="{A365F6C4-61E1-4E08-BD65-DF79DE3CFC67}" srcId="{2C2BAD71-90E3-4AAF-B488-44A2EDFC22A0}" destId="{6B2CA56B-948E-45FA-9D12-67055875D9F7}" srcOrd="2" destOrd="0" parTransId="{747BC0D3-FBB0-4FA2-837A-393CECAAAF86}" sibTransId="{BD0D0AE0-0296-4754-BEDC-A7BC58E7FC1B}"/>
    <dgm:cxn modelId="{AA4822C5-0D93-4A59-8267-2BC6A6CF25AB}" srcId="{2C2BAD71-90E3-4AAF-B488-44A2EDFC22A0}" destId="{3A3F5A79-CFBE-43D7-BD56-C88F98E7B0EE}" srcOrd="1" destOrd="0" parTransId="{EB4EB526-2AB5-4805-84A6-F580FD262922}" sibTransId="{750C584A-2C2B-4F46-815F-19F9D6FC50D8}"/>
    <dgm:cxn modelId="{4ABAF3CC-57E1-4415-A61F-58929FD93E2E}" srcId="{1488C27A-8E6D-49BD-A3AA-BEF78C8DEBEB}" destId="{F5F33CC8-5D9F-4BF1-9C28-0B1D088C0C9C}" srcOrd="0" destOrd="0" parTransId="{3134A4A3-69E3-4A7A-9D99-303E7A49DFB8}" sibTransId="{8486DBFD-8F5F-44C0-A1DF-731CC04E7C18}"/>
    <dgm:cxn modelId="{E84C81D7-0C4B-4549-A6EA-48773A350188}" srcId="{AE34C763-83C8-4393-BB96-ED63038B3612}" destId="{279FE630-EA4C-4316-B6AA-5337FB68C98A}" srcOrd="2" destOrd="0" parTransId="{94690B08-6A80-436C-8653-B58C387DBC58}" sibTransId="{4BF8A7E4-819B-489C-8045-40AB7D53ADD4}"/>
    <dgm:cxn modelId="{956413DB-9986-4B5D-888F-3C14376AD419}" type="presOf" srcId="{AE34C763-83C8-4393-BB96-ED63038B3612}" destId="{341A09D4-A865-4CD1-9491-7FCCA124FCAF}" srcOrd="0" destOrd="0" presId="urn:microsoft.com/office/officeart/2005/8/layout/lProcess2"/>
    <dgm:cxn modelId="{89CA3CDC-DB46-4181-B26F-51A6C12664E2}" type="presOf" srcId="{F0839092-0974-4783-8896-C7944B8AAAFF}" destId="{7DE83B33-8341-41A0-9A9F-C71BF1CBDDD6}" srcOrd="0" destOrd="4" presId="urn:microsoft.com/office/officeart/2005/8/layout/lProcess2"/>
    <dgm:cxn modelId="{356D3EDE-11F7-40B7-9E88-733DC5DD93FA}" type="presOf" srcId="{7AD62C13-0A8A-4643-8232-B74FB12F3948}" destId="{4A0A5C44-CC77-40BE-834C-F27F5CB505DB}" srcOrd="0" destOrd="2" presId="urn:microsoft.com/office/officeart/2005/8/layout/lProcess2"/>
    <dgm:cxn modelId="{8B2C3FE3-E424-4E2D-AA6F-44A1DC210A39}" srcId="{07B77D75-2668-4CAC-AD0A-C69C26B425B6}" destId="{1F67FABF-B34F-4243-8CE8-3EDAF607F03A}" srcOrd="0" destOrd="0" parTransId="{50CFA248-2938-4D9E-B97E-1C1D3318C04C}" sibTransId="{2C4E05C3-ED33-4939-AF17-A95808572E4C}"/>
    <dgm:cxn modelId="{47D7B3E7-BF4F-4F5B-A831-91BD7EC28626}" type="presOf" srcId="{C6D9E970-74BF-44E2-8874-CDD5CF8839A7}" destId="{4A0A5C44-CC77-40BE-834C-F27F5CB505DB}" srcOrd="0" destOrd="0" presId="urn:microsoft.com/office/officeart/2005/8/layout/lProcess2"/>
    <dgm:cxn modelId="{EB17DFE8-002D-47AF-AB04-E4AE17651D78}" type="presOf" srcId="{3A3F5A79-CFBE-43D7-BD56-C88F98E7B0EE}" destId="{66903C03-1F50-46BD-BBD5-2368AF4A4799}" srcOrd="0" destOrd="2" presId="urn:microsoft.com/office/officeart/2005/8/layout/lProcess2"/>
    <dgm:cxn modelId="{E86393EA-742E-421B-BA84-59535CD7BE6C}" type="presOf" srcId="{78197CF3-1E9D-438D-99E3-24B4CC3F7D9F}" destId="{66903C03-1F50-46BD-BBD5-2368AF4A4799}" srcOrd="0" destOrd="1" presId="urn:microsoft.com/office/officeart/2005/8/layout/lProcess2"/>
    <dgm:cxn modelId="{4E321EEF-5F65-4601-9DB6-279CE2188313}" type="presOf" srcId="{5B1F1901-7BE3-4A15-8107-1229C84581A0}" destId="{7052DD0E-82E9-448F-B9E7-FE15CD648F3F}" srcOrd="0" destOrd="1" presId="urn:microsoft.com/office/officeart/2005/8/layout/lProcess2"/>
    <dgm:cxn modelId="{F462BAEF-F022-4261-8CAD-0C1630B64864}" type="presOf" srcId="{279FE630-EA4C-4316-B6AA-5337FB68C98A}" destId="{8D112EA8-934F-4C03-ACA5-6AF8112CF68C}" srcOrd="1" destOrd="0" presId="urn:microsoft.com/office/officeart/2005/8/layout/lProcess2"/>
    <dgm:cxn modelId="{B5DF48F2-28BA-441F-BD40-6F1CE70154B3}" type="presOf" srcId="{6B2CA56B-948E-45FA-9D12-67055875D9F7}" destId="{66903C03-1F50-46BD-BBD5-2368AF4A4799}" srcOrd="0" destOrd="3" presId="urn:microsoft.com/office/officeart/2005/8/layout/lProcess2"/>
    <dgm:cxn modelId="{E3A365F9-4E05-44FD-988E-B2B4F7B852FD}" srcId="{C6D9E970-74BF-44E2-8874-CDD5CF8839A7}" destId="{7AD62C13-0A8A-4643-8232-B74FB12F3948}" srcOrd="1" destOrd="0" parTransId="{FF5BF046-D2FE-46B3-A211-F177353A94D2}" sibTransId="{A1047736-99AE-4564-AAD5-79454B2A57E1}"/>
    <dgm:cxn modelId="{A279EBFC-B6AF-48D6-82B2-CA0C553181A5}" type="presOf" srcId="{3F505775-C40C-407D-8427-8F931BB25537}" destId="{2C6A6265-254D-4A8E-912A-B4DAA41757EE}" srcOrd="0" destOrd="2" presId="urn:microsoft.com/office/officeart/2005/8/layout/lProcess2"/>
    <dgm:cxn modelId="{44E9E27F-AAF1-4153-8A42-B292834F1352}" type="presParOf" srcId="{341A09D4-A865-4CD1-9491-7FCCA124FCAF}" destId="{CAA781CA-48DB-4BBF-89D6-0D01B5787915}" srcOrd="0" destOrd="0" presId="urn:microsoft.com/office/officeart/2005/8/layout/lProcess2"/>
    <dgm:cxn modelId="{8DD48329-A62F-4433-8646-BAA6D039AC08}" type="presParOf" srcId="{CAA781CA-48DB-4BBF-89D6-0D01B5787915}" destId="{5C192021-EA69-4F02-AECD-FA12E07DAB91}" srcOrd="0" destOrd="0" presId="urn:microsoft.com/office/officeart/2005/8/layout/lProcess2"/>
    <dgm:cxn modelId="{67DD7A98-A275-4211-A369-73FD1857DE40}" type="presParOf" srcId="{CAA781CA-48DB-4BBF-89D6-0D01B5787915}" destId="{98C71612-BAC8-4C7B-A6BC-DBE32E163043}" srcOrd="1" destOrd="0" presId="urn:microsoft.com/office/officeart/2005/8/layout/lProcess2"/>
    <dgm:cxn modelId="{27A23B8E-F2BE-40A9-BF33-D4109E1A33D7}" type="presParOf" srcId="{CAA781CA-48DB-4BBF-89D6-0D01B5787915}" destId="{B1AF8A8E-0032-4086-9D82-492BC4E50965}" srcOrd="2" destOrd="0" presId="urn:microsoft.com/office/officeart/2005/8/layout/lProcess2"/>
    <dgm:cxn modelId="{7782BB4B-BA04-42C2-A853-65BD0DDAB086}" type="presParOf" srcId="{B1AF8A8E-0032-4086-9D82-492BC4E50965}" destId="{994841C7-28DB-46C5-AB55-8548187E53D8}" srcOrd="0" destOrd="0" presId="urn:microsoft.com/office/officeart/2005/8/layout/lProcess2"/>
    <dgm:cxn modelId="{1134BB47-DC2D-43E7-8192-D947A015C2D5}" type="presParOf" srcId="{994841C7-28DB-46C5-AB55-8548187E53D8}" destId="{4A0A5C44-CC77-40BE-834C-F27F5CB505DB}" srcOrd="0" destOrd="0" presId="urn:microsoft.com/office/officeart/2005/8/layout/lProcess2"/>
    <dgm:cxn modelId="{A9F0A690-A9F9-460A-B3B9-DAC1E65B131D}" type="presParOf" srcId="{994841C7-28DB-46C5-AB55-8548187E53D8}" destId="{5F79C8C9-215A-4F60-AEE9-875AF6CF2B9B}" srcOrd="1" destOrd="0" presId="urn:microsoft.com/office/officeart/2005/8/layout/lProcess2"/>
    <dgm:cxn modelId="{E8739E3C-E305-4879-B2E1-A62867549BB6}" type="presParOf" srcId="{994841C7-28DB-46C5-AB55-8548187E53D8}" destId="{7052DD0E-82E9-448F-B9E7-FE15CD648F3F}" srcOrd="2" destOrd="0" presId="urn:microsoft.com/office/officeart/2005/8/layout/lProcess2"/>
    <dgm:cxn modelId="{57860C7A-22F7-40A0-B975-6373D0C03877}" type="presParOf" srcId="{341A09D4-A865-4CD1-9491-7FCCA124FCAF}" destId="{CD20DEA5-D7E5-4176-9AFA-3FB64D78B6F4}" srcOrd="1" destOrd="0" presId="urn:microsoft.com/office/officeart/2005/8/layout/lProcess2"/>
    <dgm:cxn modelId="{F3353A80-07E7-4E6E-90A3-B57BDF4D67AD}" type="presParOf" srcId="{341A09D4-A865-4CD1-9491-7FCCA124FCAF}" destId="{F77CFFA0-9F2E-4837-9778-4E141B327366}" srcOrd="2" destOrd="0" presId="urn:microsoft.com/office/officeart/2005/8/layout/lProcess2"/>
    <dgm:cxn modelId="{3A724553-A7E6-498D-AAD8-1B0377808561}" type="presParOf" srcId="{F77CFFA0-9F2E-4837-9778-4E141B327366}" destId="{FC5A52AD-B713-4810-8400-F4B630B80D26}" srcOrd="0" destOrd="0" presId="urn:microsoft.com/office/officeart/2005/8/layout/lProcess2"/>
    <dgm:cxn modelId="{414B462A-77F0-4D85-831C-444004F9EF62}" type="presParOf" srcId="{F77CFFA0-9F2E-4837-9778-4E141B327366}" destId="{BFCAA16B-6E57-4B3C-AA9E-B38ADA6CC19C}" srcOrd="1" destOrd="0" presId="urn:microsoft.com/office/officeart/2005/8/layout/lProcess2"/>
    <dgm:cxn modelId="{CFAA29EE-F28D-481A-B1FF-0C06357B5E5D}" type="presParOf" srcId="{F77CFFA0-9F2E-4837-9778-4E141B327366}" destId="{4B59BE86-DB6D-480E-9F6E-D2C1B32993E3}" srcOrd="2" destOrd="0" presId="urn:microsoft.com/office/officeart/2005/8/layout/lProcess2"/>
    <dgm:cxn modelId="{8EF17873-41BA-4B43-A22E-8DC510AEE61B}" type="presParOf" srcId="{4B59BE86-DB6D-480E-9F6E-D2C1B32993E3}" destId="{215F4E89-6CEC-4E83-8CD0-A281F6005F12}" srcOrd="0" destOrd="0" presId="urn:microsoft.com/office/officeart/2005/8/layout/lProcess2"/>
    <dgm:cxn modelId="{8BD5FE8F-93E4-4E3A-927D-6EFCC5070BFE}" type="presParOf" srcId="{215F4E89-6CEC-4E83-8CD0-A281F6005F12}" destId="{2C6A6265-254D-4A8E-912A-B4DAA41757EE}" srcOrd="0" destOrd="0" presId="urn:microsoft.com/office/officeart/2005/8/layout/lProcess2"/>
    <dgm:cxn modelId="{AFD1ABC9-6E8E-4469-8EF4-42A74A838CC0}" type="presParOf" srcId="{215F4E89-6CEC-4E83-8CD0-A281F6005F12}" destId="{77B93CCA-C026-464C-9BAB-A54B232D589E}" srcOrd="1" destOrd="0" presId="urn:microsoft.com/office/officeart/2005/8/layout/lProcess2"/>
    <dgm:cxn modelId="{CC42D256-08DE-4C66-A688-6C07BF7CC1C9}" type="presParOf" srcId="{215F4E89-6CEC-4E83-8CD0-A281F6005F12}" destId="{66903C03-1F50-46BD-BBD5-2368AF4A4799}" srcOrd="2" destOrd="0" presId="urn:microsoft.com/office/officeart/2005/8/layout/lProcess2"/>
    <dgm:cxn modelId="{0973AD1F-B336-4579-9C67-29EB7192771C}" type="presParOf" srcId="{341A09D4-A865-4CD1-9491-7FCCA124FCAF}" destId="{8AEA7923-94FA-4E71-A9B6-D0359EBC88E6}" srcOrd="3" destOrd="0" presId="urn:microsoft.com/office/officeart/2005/8/layout/lProcess2"/>
    <dgm:cxn modelId="{3B2872ED-2AF3-4AC9-B9FB-135D950BEBE1}" type="presParOf" srcId="{341A09D4-A865-4CD1-9491-7FCCA124FCAF}" destId="{87578FC5-94CC-45D4-823D-2FE1560CD2C4}" srcOrd="4" destOrd="0" presId="urn:microsoft.com/office/officeart/2005/8/layout/lProcess2"/>
    <dgm:cxn modelId="{A89BD3F7-5218-4B73-A683-97E684220315}" type="presParOf" srcId="{87578FC5-94CC-45D4-823D-2FE1560CD2C4}" destId="{9AFE87F1-DD65-4DD1-B1CC-4895966249BD}" srcOrd="0" destOrd="0" presId="urn:microsoft.com/office/officeart/2005/8/layout/lProcess2"/>
    <dgm:cxn modelId="{3AFC657A-F1C8-49C0-B252-B9D3ED3E57D0}" type="presParOf" srcId="{87578FC5-94CC-45D4-823D-2FE1560CD2C4}" destId="{8D112EA8-934F-4C03-ACA5-6AF8112CF68C}" srcOrd="1" destOrd="0" presId="urn:microsoft.com/office/officeart/2005/8/layout/lProcess2"/>
    <dgm:cxn modelId="{3F864B98-536A-449A-8C26-E1FAC2EB7131}" type="presParOf" srcId="{87578FC5-94CC-45D4-823D-2FE1560CD2C4}" destId="{F9405806-3D5A-401B-9C06-217031200224}" srcOrd="2" destOrd="0" presId="urn:microsoft.com/office/officeart/2005/8/layout/lProcess2"/>
    <dgm:cxn modelId="{7B945194-7F35-43EE-9D9B-0AD19A86D557}" type="presParOf" srcId="{F9405806-3D5A-401B-9C06-217031200224}" destId="{42ACA8B9-2853-4CC8-B688-656B701B5A9D}" srcOrd="0" destOrd="0" presId="urn:microsoft.com/office/officeart/2005/8/layout/lProcess2"/>
    <dgm:cxn modelId="{FB3A2051-CF22-4CD5-BD4A-B56857992C78}" type="presParOf" srcId="{42ACA8B9-2853-4CC8-B688-656B701B5A9D}" destId="{7DE83B33-8341-41A0-9A9F-C71BF1CBDDD6}" srcOrd="0" destOrd="0" presId="urn:microsoft.com/office/officeart/2005/8/layout/lProcess2"/>
    <dgm:cxn modelId="{EA370A73-3B67-4B21-82BF-3B035E8104CC}" type="presParOf" srcId="{42ACA8B9-2853-4CC8-B688-656B701B5A9D}" destId="{2CACE5F3-DF82-4C2C-A051-1BAD7C39792D}" srcOrd="1" destOrd="0" presId="urn:microsoft.com/office/officeart/2005/8/layout/lProcess2"/>
    <dgm:cxn modelId="{FE6F2C06-A1E9-493E-95BE-F855A07649AE}" type="presParOf" srcId="{42ACA8B9-2853-4CC8-B688-656B701B5A9D}" destId="{BA78C82F-4EA2-40B4-9CBC-AA669624D05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F6B37D-B631-41AB-AF12-2E5EDFF4313C}"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9715F815-6299-406B-A969-536E0776497C}">
      <dgm:prSet phldrT="[Text]" custT="1"/>
      <dgm:spPr>
        <a:solidFill>
          <a:schemeClr val="bg2"/>
        </a:solidFill>
      </dgm:spPr>
      <dgm:t>
        <a:bodyPr/>
        <a:lstStyle/>
        <a:p>
          <a:r>
            <a:rPr lang="en-US" sz="1600" b="1" dirty="0"/>
            <a:t>EXAMPLES</a:t>
          </a:r>
        </a:p>
      </dgm:t>
    </dgm:pt>
    <dgm:pt modelId="{19B56AB3-819B-45DF-9385-0785C5A92AC8}" type="parTrans" cxnId="{C2FC88ED-4845-4F30-B94E-488491E34C24}">
      <dgm:prSet/>
      <dgm:spPr/>
      <dgm:t>
        <a:bodyPr/>
        <a:lstStyle/>
        <a:p>
          <a:endParaRPr lang="en-US"/>
        </a:p>
      </dgm:t>
    </dgm:pt>
    <dgm:pt modelId="{522189B1-894D-4A65-88FF-94DEB04546DA}" type="sibTrans" cxnId="{C2FC88ED-4845-4F30-B94E-488491E34C24}">
      <dgm:prSet/>
      <dgm:spPr/>
      <dgm:t>
        <a:bodyPr/>
        <a:lstStyle/>
        <a:p>
          <a:endParaRPr lang="en-US"/>
        </a:p>
      </dgm:t>
    </dgm:pt>
    <dgm:pt modelId="{CA09D46F-1849-4947-94EE-6E10FE1139CD}">
      <dgm:prSet phldrT="[Text]"/>
      <dgm:spPr>
        <a:solidFill>
          <a:schemeClr val="accent3"/>
        </a:solidFill>
      </dgm:spPr>
      <dgm:t>
        <a:bodyPr/>
        <a:lstStyle/>
        <a:p>
          <a:r>
            <a:rPr lang="en-US" dirty="0"/>
            <a:t>Suicide attempt or preparatory behavior</a:t>
          </a:r>
          <a:br>
            <a:rPr lang="en-US" dirty="0"/>
          </a:br>
          <a:r>
            <a:rPr lang="en-US" dirty="0"/>
            <a:t>within past 30 – 90 days</a:t>
          </a:r>
        </a:p>
      </dgm:t>
    </dgm:pt>
    <dgm:pt modelId="{FD331CA5-A18D-4A8F-8F8E-A210A57D46FE}" type="parTrans" cxnId="{AB45F8AA-AA44-43B3-95A7-8BBBA1500BDD}">
      <dgm:prSet/>
      <dgm:spPr/>
      <dgm:t>
        <a:bodyPr/>
        <a:lstStyle/>
        <a:p>
          <a:endParaRPr lang="en-US"/>
        </a:p>
      </dgm:t>
    </dgm:pt>
    <dgm:pt modelId="{8FC91BCF-40FC-4034-BDE6-9B0E96643CB0}" type="sibTrans" cxnId="{AB45F8AA-AA44-43B3-95A7-8BBBA1500BDD}">
      <dgm:prSet/>
      <dgm:spPr/>
      <dgm:t>
        <a:bodyPr/>
        <a:lstStyle/>
        <a:p>
          <a:endParaRPr lang="en-US"/>
        </a:p>
      </dgm:t>
    </dgm:pt>
    <dgm:pt modelId="{1C364915-F86D-42BB-94DE-B75086096F24}">
      <dgm:prSet phldrT="[Text]"/>
      <dgm:spPr>
        <a:solidFill>
          <a:schemeClr val="accent2"/>
        </a:solidFill>
      </dgm:spPr>
      <dgm:t>
        <a:bodyPr/>
        <a:lstStyle/>
        <a:p>
          <a:r>
            <a:rPr lang="en-US" dirty="0"/>
            <a:t>Suicidal ideation w/ intent requiring hospitalization</a:t>
          </a:r>
        </a:p>
      </dgm:t>
    </dgm:pt>
    <dgm:pt modelId="{362D8E78-7B04-4DC0-BE0E-9B9AC37A8859}" type="parTrans" cxnId="{C5874BDA-9DFA-4A3E-8CDC-902790C3E3BA}">
      <dgm:prSet/>
      <dgm:spPr/>
      <dgm:t>
        <a:bodyPr/>
        <a:lstStyle/>
        <a:p>
          <a:endParaRPr lang="en-US"/>
        </a:p>
      </dgm:t>
    </dgm:pt>
    <dgm:pt modelId="{FE062C87-1838-480B-BA2D-6A27E707DD44}" type="sibTrans" cxnId="{C5874BDA-9DFA-4A3E-8CDC-902790C3E3BA}">
      <dgm:prSet/>
      <dgm:spPr/>
      <dgm:t>
        <a:bodyPr/>
        <a:lstStyle/>
        <a:p>
          <a:endParaRPr lang="en-US"/>
        </a:p>
      </dgm:t>
    </dgm:pt>
    <dgm:pt modelId="{AA27DC2F-1260-4969-91BB-114ABCD2727E}">
      <dgm:prSet phldrT="[Text]"/>
      <dgm:spPr/>
      <dgm:t>
        <a:bodyPr/>
        <a:lstStyle/>
        <a:p>
          <a:r>
            <a:rPr lang="en-US" dirty="0"/>
            <a:t>Rated at high acute risk for suicide (per CSRE evaluation)</a:t>
          </a:r>
        </a:p>
      </dgm:t>
    </dgm:pt>
    <dgm:pt modelId="{EBF19857-4D0F-4E1B-BB91-E0CABE8E68BD}" type="parTrans" cxnId="{106197DD-D015-4191-A1CA-C68B9DF52F49}">
      <dgm:prSet/>
      <dgm:spPr/>
      <dgm:t>
        <a:bodyPr/>
        <a:lstStyle/>
        <a:p>
          <a:endParaRPr lang="en-US"/>
        </a:p>
      </dgm:t>
    </dgm:pt>
    <dgm:pt modelId="{94EE058B-31FD-4B42-A499-CE048B1884C9}" type="sibTrans" cxnId="{106197DD-D015-4191-A1CA-C68B9DF52F49}">
      <dgm:prSet/>
      <dgm:spPr/>
      <dgm:t>
        <a:bodyPr/>
        <a:lstStyle/>
        <a:p>
          <a:endParaRPr lang="en-US"/>
        </a:p>
      </dgm:t>
    </dgm:pt>
    <dgm:pt modelId="{69F82629-4966-43B1-819D-023529501578}">
      <dgm:prSet phldrT="[Text]"/>
      <dgm:spPr/>
      <dgm:t>
        <a:bodyPr/>
        <a:lstStyle/>
        <a:p>
          <a:r>
            <a:rPr lang="en-US" dirty="0"/>
            <a:t>Unable to maintain safety from suicide without external support</a:t>
          </a:r>
        </a:p>
      </dgm:t>
    </dgm:pt>
    <dgm:pt modelId="{F4D36F41-B452-401B-B16D-E9BA673CAFBF}" type="parTrans" cxnId="{8AA5B105-4E7B-4466-A0D2-A20A7A1AF80C}">
      <dgm:prSet/>
      <dgm:spPr/>
      <dgm:t>
        <a:bodyPr/>
        <a:lstStyle/>
        <a:p>
          <a:endParaRPr lang="en-US"/>
        </a:p>
      </dgm:t>
    </dgm:pt>
    <dgm:pt modelId="{C6BADEDF-0F2B-41A4-BC8F-6632FA0A6AF4}" type="sibTrans" cxnId="{8AA5B105-4E7B-4466-A0D2-A20A7A1AF80C}">
      <dgm:prSet/>
      <dgm:spPr/>
      <dgm:t>
        <a:bodyPr/>
        <a:lstStyle/>
        <a:p>
          <a:endParaRPr lang="en-US"/>
        </a:p>
      </dgm:t>
    </dgm:pt>
    <dgm:pt modelId="{F858C207-C015-42CB-8B1B-6439E4AF7779}">
      <dgm:prSet phldrT="[Text]"/>
      <dgm:spPr>
        <a:solidFill>
          <a:schemeClr val="accent1"/>
        </a:solidFill>
      </dgm:spPr>
      <dgm:t>
        <a:bodyPr/>
        <a:lstStyle/>
        <a:p>
          <a:pPr>
            <a:buFont typeface="Arial" panose="020B0604020202020204" pitchFamily="34" charset="0"/>
            <a:buChar char="•"/>
          </a:pPr>
          <a:r>
            <a:rPr lang="en-US" b="0" i="0" u="none" dirty="0"/>
            <a:t>Suicidal plan  in the context of acute psychosocial stressors</a:t>
          </a:r>
          <a:r>
            <a:rPr lang="en-US" b="0" i="0" dirty="0"/>
            <a:t>​</a:t>
          </a:r>
          <a:endParaRPr lang="en-US" dirty="0"/>
        </a:p>
      </dgm:t>
    </dgm:pt>
    <dgm:pt modelId="{B50FED49-8EF9-4B2B-B851-9C254BA1B9FE}" type="parTrans" cxnId="{B5106C12-5170-4E69-B478-12CFBAC1D6DE}">
      <dgm:prSet/>
      <dgm:spPr/>
      <dgm:t>
        <a:bodyPr/>
        <a:lstStyle/>
        <a:p>
          <a:endParaRPr lang="en-US"/>
        </a:p>
      </dgm:t>
    </dgm:pt>
    <dgm:pt modelId="{E33495E9-649E-476F-B071-72CB82A6A272}" type="sibTrans" cxnId="{B5106C12-5170-4E69-B478-12CFBAC1D6DE}">
      <dgm:prSet/>
      <dgm:spPr/>
      <dgm:t>
        <a:bodyPr/>
        <a:lstStyle/>
        <a:p>
          <a:endParaRPr lang="en-US"/>
        </a:p>
      </dgm:t>
    </dgm:pt>
    <dgm:pt modelId="{B790E7B2-4101-45AD-AC55-D7A310088664}">
      <dgm:prSet/>
      <dgm:spPr>
        <a:solidFill>
          <a:schemeClr val="accent6"/>
        </a:solidFill>
      </dgm:spPr>
      <dgm:t>
        <a:bodyPr/>
        <a:lstStyle/>
        <a:p>
          <a:pPr>
            <a:buFont typeface="Arial" panose="020B0604020202020204" pitchFamily="34" charset="0"/>
            <a:buChar char="•"/>
          </a:pPr>
          <a:r>
            <a:rPr lang="en-US" b="0" i="0" u="none"/>
            <a:t>Suicidal ideation with unclear intent and access to lethal means</a:t>
          </a:r>
          <a:endParaRPr lang="en-US" dirty="0"/>
        </a:p>
      </dgm:t>
    </dgm:pt>
    <dgm:pt modelId="{001999D1-B4F4-45C1-8913-DF998FE8A83A}" type="parTrans" cxnId="{C9B63D72-AB5D-42DD-B873-40E2CCA802D0}">
      <dgm:prSet/>
      <dgm:spPr/>
      <dgm:t>
        <a:bodyPr/>
        <a:lstStyle/>
        <a:p>
          <a:endParaRPr lang="en-US"/>
        </a:p>
      </dgm:t>
    </dgm:pt>
    <dgm:pt modelId="{F9C6969D-5116-47E9-98E9-1B15C3013C23}" type="sibTrans" cxnId="{C9B63D72-AB5D-42DD-B873-40E2CCA802D0}">
      <dgm:prSet/>
      <dgm:spPr/>
      <dgm:t>
        <a:bodyPr/>
        <a:lstStyle/>
        <a:p>
          <a:endParaRPr lang="en-US"/>
        </a:p>
      </dgm:t>
    </dgm:pt>
    <dgm:pt modelId="{682FE403-C90D-41FE-93D7-612070A23EE2}" type="pres">
      <dgm:prSet presAssocID="{CFF6B37D-B631-41AB-AF12-2E5EDFF4313C}" presName="Name0" presStyleCnt="0">
        <dgm:presLayoutVars>
          <dgm:chMax val="1"/>
          <dgm:chPref val="1"/>
          <dgm:dir/>
          <dgm:animOne val="branch"/>
          <dgm:animLvl val="lvl"/>
        </dgm:presLayoutVars>
      </dgm:prSet>
      <dgm:spPr/>
    </dgm:pt>
    <dgm:pt modelId="{EDDC751E-6DFC-440E-97A6-37128CA84212}" type="pres">
      <dgm:prSet presAssocID="{9715F815-6299-406B-A969-536E0776497C}" presName="Parent" presStyleLbl="node0" presStyleIdx="0" presStyleCnt="1">
        <dgm:presLayoutVars>
          <dgm:chMax val="6"/>
          <dgm:chPref val="6"/>
        </dgm:presLayoutVars>
      </dgm:prSet>
      <dgm:spPr/>
    </dgm:pt>
    <dgm:pt modelId="{E728D861-5AC8-44AC-A986-44405231A74D}" type="pres">
      <dgm:prSet presAssocID="{CA09D46F-1849-4947-94EE-6E10FE1139CD}" presName="Accent1" presStyleCnt="0"/>
      <dgm:spPr/>
    </dgm:pt>
    <dgm:pt modelId="{2EBF8D4D-316D-4478-A15D-4EB94BE85C65}" type="pres">
      <dgm:prSet presAssocID="{CA09D46F-1849-4947-94EE-6E10FE1139CD}" presName="Accent" presStyleLbl="bgShp" presStyleIdx="0" presStyleCnt="6"/>
      <dgm:spPr/>
    </dgm:pt>
    <dgm:pt modelId="{975F2ADA-1AA6-428C-B564-88573998E731}" type="pres">
      <dgm:prSet presAssocID="{CA09D46F-1849-4947-94EE-6E10FE1139CD}" presName="Child1" presStyleLbl="node1" presStyleIdx="0" presStyleCnt="6">
        <dgm:presLayoutVars>
          <dgm:chMax val="0"/>
          <dgm:chPref val="0"/>
          <dgm:bulletEnabled val="1"/>
        </dgm:presLayoutVars>
      </dgm:prSet>
      <dgm:spPr/>
    </dgm:pt>
    <dgm:pt modelId="{578A17D6-E0E0-43A4-B29B-BBA84EB6F34B}" type="pres">
      <dgm:prSet presAssocID="{1C364915-F86D-42BB-94DE-B75086096F24}" presName="Accent2" presStyleCnt="0"/>
      <dgm:spPr/>
    </dgm:pt>
    <dgm:pt modelId="{A1F84B47-820A-4FAC-9420-1D3E022DD9A9}" type="pres">
      <dgm:prSet presAssocID="{1C364915-F86D-42BB-94DE-B75086096F24}" presName="Accent" presStyleLbl="bgShp" presStyleIdx="1" presStyleCnt="6"/>
      <dgm:spPr/>
    </dgm:pt>
    <dgm:pt modelId="{263B876B-85E8-4E01-8F6C-A381C4FF7C92}" type="pres">
      <dgm:prSet presAssocID="{1C364915-F86D-42BB-94DE-B75086096F24}" presName="Child2" presStyleLbl="node1" presStyleIdx="1" presStyleCnt="6">
        <dgm:presLayoutVars>
          <dgm:chMax val="0"/>
          <dgm:chPref val="0"/>
          <dgm:bulletEnabled val="1"/>
        </dgm:presLayoutVars>
      </dgm:prSet>
      <dgm:spPr/>
    </dgm:pt>
    <dgm:pt modelId="{1FCA4647-90EF-4AEC-9578-4E96AB2A26DD}" type="pres">
      <dgm:prSet presAssocID="{AA27DC2F-1260-4969-91BB-114ABCD2727E}" presName="Accent3" presStyleCnt="0"/>
      <dgm:spPr/>
    </dgm:pt>
    <dgm:pt modelId="{FBD91E6C-C50C-4F10-B194-E3A61FA050D9}" type="pres">
      <dgm:prSet presAssocID="{AA27DC2F-1260-4969-91BB-114ABCD2727E}" presName="Accent" presStyleLbl="bgShp" presStyleIdx="2" presStyleCnt="6"/>
      <dgm:spPr/>
    </dgm:pt>
    <dgm:pt modelId="{D2E0E885-C7F8-4257-BA45-5673784A2C47}" type="pres">
      <dgm:prSet presAssocID="{AA27DC2F-1260-4969-91BB-114ABCD2727E}" presName="Child3" presStyleLbl="node1" presStyleIdx="2" presStyleCnt="6">
        <dgm:presLayoutVars>
          <dgm:chMax val="0"/>
          <dgm:chPref val="0"/>
          <dgm:bulletEnabled val="1"/>
        </dgm:presLayoutVars>
      </dgm:prSet>
      <dgm:spPr/>
    </dgm:pt>
    <dgm:pt modelId="{0EF27470-711A-4C70-A26E-628B20A95092}" type="pres">
      <dgm:prSet presAssocID="{69F82629-4966-43B1-819D-023529501578}" presName="Accent4" presStyleCnt="0"/>
      <dgm:spPr/>
    </dgm:pt>
    <dgm:pt modelId="{17486904-63B7-4076-88D4-C2B72A16BF4B}" type="pres">
      <dgm:prSet presAssocID="{69F82629-4966-43B1-819D-023529501578}" presName="Accent" presStyleLbl="bgShp" presStyleIdx="3" presStyleCnt="6"/>
      <dgm:spPr/>
    </dgm:pt>
    <dgm:pt modelId="{BF56F6AB-948F-4AD2-B1A7-8649EA3D703B}" type="pres">
      <dgm:prSet presAssocID="{69F82629-4966-43B1-819D-023529501578}" presName="Child4" presStyleLbl="node1" presStyleIdx="3" presStyleCnt="6">
        <dgm:presLayoutVars>
          <dgm:chMax val="0"/>
          <dgm:chPref val="0"/>
          <dgm:bulletEnabled val="1"/>
        </dgm:presLayoutVars>
      </dgm:prSet>
      <dgm:spPr/>
    </dgm:pt>
    <dgm:pt modelId="{4F720ACC-BAE0-4C2C-B38D-F8C025B31CBA}" type="pres">
      <dgm:prSet presAssocID="{F858C207-C015-42CB-8B1B-6439E4AF7779}" presName="Accent5" presStyleCnt="0"/>
      <dgm:spPr/>
    </dgm:pt>
    <dgm:pt modelId="{877EC2E4-0AA5-4B5C-855A-92587C5D2AE8}" type="pres">
      <dgm:prSet presAssocID="{F858C207-C015-42CB-8B1B-6439E4AF7779}" presName="Accent" presStyleLbl="bgShp" presStyleIdx="4" presStyleCnt="6"/>
      <dgm:spPr/>
    </dgm:pt>
    <dgm:pt modelId="{AA705B67-CCEA-4092-AFEE-230951007909}" type="pres">
      <dgm:prSet presAssocID="{F858C207-C015-42CB-8B1B-6439E4AF7779}" presName="Child5" presStyleLbl="node1" presStyleIdx="4" presStyleCnt="6">
        <dgm:presLayoutVars>
          <dgm:chMax val="0"/>
          <dgm:chPref val="0"/>
          <dgm:bulletEnabled val="1"/>
        </dgm:presLayoutVars>
      </dgm:prSet>
      <dgm:spPr/>
    </dgm:pt>
    <dgm:pt modelId="{ABC0CD64-6881-4359-B781-BDDD8BED7E05}" type="pres">
      <dgm:prSet presAssocID="{B790E7B2-4101-45AD-AC55-D7A310088664}" presName="Accent6" presStyleCnt="0"/>
      <dgm:spPr/>
    </dgm:pt>
    <dgm:pt modelId="{ACC291FA-DD3B-4B0F-861E-094AF254D966}" type="pres">
      <dgm:prSet presAssocID="{B790E7B2-4101-45AD-AC55-D7A310088664}" presName="Accent" presStyleLbl="bgShp" presStyleIdx="5" presStyleCnt="6"/>
      <dgm:spPr/>
    </dgm:pt>
    <dgm:pt modelId="{D1A51B63-135A-4F6C-9CDD-6843A04AD9EE}" type="pres">
      <dgm:prSet presAssocID="{B790E7B2-4101-45AD-AC55-D7A310088664}" presName="Child6" presStyleLbl="node1" presStyleIdx="5" presStyleCnt="6">
        <dgm:presLayoutVars>
          <dgm:chMax val="0"/>
          <dgm:chPref val="0"/>
          <dgm:bulletEnabled val="1"/>
        </dgm:presLayoutVars>
      </dgm:prSet>
      <dgm:spPr/>
    </dgm:pt>
  </dgm:ptLst>
  <dgm:cxnLst>
    <dgm:cxn modelId="{8AA5B105-4E7B-4466-A0D2-A20A7A1AF80C}" srcId="{9715F815-6299-406B-A969-536E0776497C}" destId="{69F82629-4966-43B1-819D-023529501578}" srcOrd="3" destOrd="0" parTransId="{F4D36F41-B452-401B-B16D-E9BA673CAFBF}" sibTransId="{C6BADEDF-0F2B-41A4-BC8F-6632FA0A6AF4}"/>
    <dgm:cxn modelId="{B5106C12-5170-4E69-B478-12CFBAC1D6DE}" srcId="{9715F815-6299-406B-A969-536E0776497C}" destId="{F858C207-C015-42CB-8B1B-6439E4AF7779}" srcOrd="4" destOrd="0" parTransId="{B50FED49-8EF9-4B2B-B851-9C254BA1B9FE}" sibTransId="{E33495E9-649E-476F-B071-72CB82A6A272}"/>
    <dgm:cxn modelId="{038E252B-79DF-426A-AA09-8E83CB704D1C}" type="presOf" srcId="{CFF6B37D-B631-41AB-AF12-2E5EDFF4313C}" destId="{682FE403-C90D-41FE-93D7-612070A23EE2}" srcOrd="0" destOrd="0" presId="urn:microsoft.com/office/officeart/2011/layout/HexagonRadial"/>
    <dgm:cxn modelId="{C9F9E16A-8B6F-4BF3-A967-E87971AC5B00}" type="presOf" srcId="{9715F815-6299-406B-A969-536E0776497C}" destId="{EDDC751E-6DFC-440E-97A6-37128CA84212}" srcOrd="0" destOrd="0" presId="urn:microsoft.com/office/officeart/2011/layout/HexagonRadial"/>
    <dgm:cxn modelId="{C9B63D72-AB5D-42DD-B873-40E2CCA802D0}" srcId="{9715F815-6299-406B-A969-536E0776497C}" destId="{B790E7B2-4101-45AD-AC55-D7A310088664}" srcOrd="5" destOrd="0" parTransId="{001999D1-B4F4-45C1-8913-DF998FE8A83A}" sibTransId="{F9C6969D-5116-47E9-98E9-1B15C3013C23}"/>
    <dgm:cxn modelId="{EB29C993-F030-4C55-8390-36BDE94F8034}" type="presOf" srcId="{AA27DC2F-1260-4969-91BB-114ABCD2727E}" destId="{D2E0E885-C7F8-4257-BA45-5673784A2C47}" srcOrd="0" destOrd="0" presId="urn:microsoft.com/office/officeart/2011/layout/HexagonRadial"/>
    <dgm:cxn modelId="{AB45F8AA-AA44-43B3-95A7-8BBBA1500BDD}" srcId="{9715F815-6299-406B-A969-536E0776497C}" destId="{CA09D46F-1849-4947-94EE-6E10FE1139CD}" srcOrd="0" destOrd="0" parTransId="{FD331CA5-A18D-4A8F-8F8E-A210A57D46FE}" sibTransId="{8FC91BCF-40FC-4034-BDE6-9B0E96643CB0}"/>
    <dgm:cxn modelId="{170DF8D8-EC66-4DC3-8B96-A123E2F27EBB}" type="presOf" srcId="{B790E7B2-4101-45AD-AC55-D7A310088664}" destId="{D1A51B63-135A-4F6C-9CDD-6843A04AD9EE}" srcOrd="0" destOrd="0" presId="urn:microsoft.com/office/officeart/2011/layout/HexagonRadial"/>
    <dgm:cxn modelId="{C5874BDA-9DFA-4A3E-8CDC-902790C3E3BA}" srcId="{9715F815-6299-406B-A969-536E0776497C}" destId="{1C364915-F86D-42BB-94DE-B75086096F24}" srcOrd="1" destOrd="0" parTransId="{362D8E78-7B04-4DC0-BE0E-9B9AC37A8859}" sibTransId="{FE062C87-1838-480B-BA2D-6A27E707DD44}"/>
    <dgm:cxn modelId="{106197DD-D015-4191-A1CA-C68B9DF52F49}" srcId="{9715F815-6299-406B-A969-536E0776497C}" destId="{AA27DC2F-1260-4969-91BB-114ABCD2727E}" srcOrd="2" destOrd="0" parTransId="{EBF19857-4D0F-4E1B-BB91-E0CABE8E68BD}" sibTransId="{94EE058B-31FD-4B42-A499-CE048B1884C9}"/>
    <dgm:cxn modelId="{9991F3E0-B076-4EDB-99DF-3C9F5D4C73B9}" type="presOf" srcId="{69F82629-4966-43B1-819D-023529501578}" destId="{BF56F6AB-948F-4AD2-B1A7-8649EA3D703B}" srcOrd="0" destOrd="0" presId="urn:microsoft.com/office/officeart/2011/layout/HexagonRadial"/>
    <dgm:cxn modelId="{F07258E4-5216-4B89-8273-55D2CD3E6E9D}" type="presOf" srcId="{CA09D46F-1849-4947-94EE-6E10FE1139CD}" destId="{975F2ADA-1AA6-428C-B564-88573998E731}" srcOrd="0" destOrd="0" presId="urn:microsoft.com/office/officeart/2011/layout/HexagonRadial"/>
    <dgm:cxn modelId="{8E3043ED-5746-45AD-AA73-6FAE2399C14C}" type="presOf" srcId="{F858C207-C015-42CB-8B1B-6439E4AF7779}" destId="{AA705B67-CCEA-4092-AFEE-230951007909}" srcOrd="0" destOrd="0" presId="urn:microsoft.com/office/officeart/2011/layout/HexagonRadial"/>
    <dgm:cxn modelId="{C2FC88ED-4845-4F30-B94E-488491E34C24}" srcId="{CFF6B37D-B631-41AB-AF12-2E5EDFF4313C}" destId="{9715F815-6299-406B-A969-536E0776497C}" srcOrd="0" destOrd="0" parTransId="{19B56AB3-819B-45DF-9385-0785C5A92AC8}" sibTransId="{522189B1-894D-4A65-88FF-94DEB04546DA}"/>
    <dgm:cxn modelId="{370C96F0-741A-4587-A5A9-DB23DBCDF9A5}" type="presOf" srcId="{1C364915-F86D-42BB-94DE-B75086096F24}" destId="{263B876B-85E8-4E01-8F6C-A381C4FF7C92}" srcOrd="0" destOrd="0" presId="urn:microsoft.com/office/officeart/2011/layout/HexagonRadial"/>
    <dgm:cxn modelId="{D722B595-D646-4091-84CC-9988917F62FD}" type="presParOf" srcId="{682FE403-C90D-41FE-93D7-612070A23EE2}" destId="{EDDC751E-6DFC-440E-97A6-37128CA84212}" srcOrd="0" destOrd="0" presId="urn:microsoft.com/office/officeart/2011/layout/HexagonRadial"/>
    <dgm:cxn modelId="{47025C35-0955-4C8F-A878-D2C01C454B8D}" type="presParOf" srcId="{682FE403-C90D-41FE-93D7-612070A23EE2}" destId="{E728D861-5AC8-44AC-A986-44405231A74D}" srcOrd="1" destOrd="0" presId="urn:microsoft.com/office/officeart/2011/layout/HexagonRadial"/>
    <dgm:cxn modelId="{A3017700-AE59-4EB5-98A8-808406853A9E}" type="presParOf" srcId="{E728D861-5AC8-44AC-A986-44405231A74D}" destId="{2EBF8D4D-316D-4478-A15D-4EB94BE85C65}" srcOrd="0" destOrd="0" presId="urn:microsoft.com/office/officeart/2011/layout/HexagonRadial"/>
    <dgm:cxn modelId="{77AE14DA-4544-46EE-9F36-17E47350A1CF}" type="presParOf" srcId="{682FE403-C90D-41FE-93D7-612070A23EE2}" destId="{975F2ADA-1AA6-428C-B564-88573998E731}" srcOrd="2" destOrd="0" presId="urn:microsoft.com/office/officeart/2011/layout/HexagonRadial"/>
    <dgm:cxn modelId="{16C06337-6953-4199-AFE8-3B3C4296DF80}" type="presParOf" srcId="{682FE403-C90D-41FE-93D7-612070A23EE2}" destId="{578A17D6-E0E0-43A4-B29B-BBA84EB6F34B}" srcOrd="3" destOrd="0" presId="urn:microsoft.com/office/officeart/2011/layout/HexagonRadial"/>
    <dgm:cxn modelId="{1BEBA93A-9FA5-4B05-A84C-4DD23F0E0EEF}" type="presParOf" srcId="{578A17D6-E0E0-43A4-B29B-BBA84EB6F34B}" destId="{A1F84B47-820A-4FAC-9420-1D3E022DD9A9}" srcOrd="0" destOrd="0" presId="urn:microsoft.com/office/officeart/2011/layout/HexagonRadial"/>
    <dgm:cxn modelId="{33E57EA3-2ADE-4CFB-A7A0-20C7DA737636}" type="presParOf" srcId="{682FE403-C90D-41FE-93D7-612070A23EE2}" destId="{263B876B-85E8-4E01-8F6C-A381C4FF7C92}" srcOrd="4" destOrd="0" presId="urn:microsoft.com/office/officeart/2011/layout/HexagonRadial"/>
    <dgm:cxn modelId="{B3CC0C95-C918-49C8-ADBA-E03FDE4C3A62}" type="presParOf" srcId="{682FE403-C90D-41FE-93D7-612070A23EE2}" destId="{1FCA4647-90EF-4AEC-9578-4E96AB2A26DD}" srcOrd="5" destOrd="0" presId="urn:microsoft.com/office/officeart/2011/layout/HexagonRadial"/>
    <dgm:cxn modelId="{02D32F24-D3E2-458D-8A1F-77902126D6B0}" type="presParOf" srcId="{1FCA4647-90EF-4AEC-9578-4E96AB2A26DD}" destId="{FBD91E6C-C50C-4F10-B194-E3A61FA050D9}" srcOrd="0" destOrd="0" presId="urn:microsoft.com/office/officeart/2011/layout/HexagonRadial"/>
    <dgm:cxn modelId="{FA68368A-E22B-40C6-9DC2-9465AC0B0108}" type="presParOf" srcId="{682FE403-C90D-41FE-93D7-612070A23EE2}" destId="{D2E0E885-C7F8-4257-BA45-5673784A2C47}" srcOrd="6" destOrd="0" presId="urn:microsoft.com/office/officeart/2011/layout/HexagonRadial"/>
    <dgm:cxn modelId="{051B7DB4-4C86-472C-92E6-5CCDF32272F2}" type="presParOf" srcId="{682FE403-C90D-41FE-93D7-612070A23EE2}" destId="{0EF27470-711A-4C70-A26E-628B20A95092}" srcOrd="7" destOrd="0" presId="urn:microsoft.com/office/officeart/2011/layout/HexagonRadial"/>
    <dgm:cxn modelId="{7787A395-E14C-4025-9123-C549BE9CBF4D}" type="presParOf" srcId="{0EF27470-711A-4C70-A26E-628B20A95092}" destId="{17486904-63B7-4076-88D4-C2B72A16BF4B}" srcOrd="0" destOrd="0" presId="urn:microsoft.com/office/officeart/2011/layout/HexagonRadial"/>
    <dgm:cxn modelId="{336DDC79-1EAE-48DD-A0BE-BC9A5EF16A59}" type="presParOf" srcId="{682FE403-C90D-41FE-93D7-612070A23EE2}" destId="{BF56F6AB-948F-4AD2-B1A7-8649EA3D703B}" srcOrd="8" destOrd="0" presId="urn:microsoft.com/office/officeart/2011/layout/HexagonRadial"/>
    <dgm:cxn modelId="{4BD2FEFC-2697-4AA9-84D6-3DFABE3D2DF4}" type="presParOf" srcId="{682FE403-C90D-41FE-93D7-612070A23EE2}" destId="{4F720ACC-BAE0-4C2C-B38D-F8C025B31CBA}" srcOrd="9" destOrd="0" presId="urn:microsoft.com/office/officeart/2011/layout/HexagonRadial"/>
    <dgm:cxn modelId="{D97FD5CA-B4E8-444C-9360-9A37911CC55D}" type="presParOf" srcId="{4F720ACC-BAE0-4C2C-B38D-F8C025B31CBA}" destId="{877EC2E4-0AA5-4B5C-855A-92587C5D2AE8}" srcOrd="0" destOrd="0" presId="urn:microsoft.com/office/officeart/2011/layout/HexagonRadial"/>
    <dgm:cxn modelId="{7CA04537-C34A-46AA-8158-DC4D6A85CA22}" type="presParOf" srcId="{682FE403-C90D-41FE-93D7-612070A23EE2}" destId="{AA705B67-CCEA-4092-AFEE-230951007909}" srcOrd="10" destOrd="0" presId="urn:microsoft.com/office/officeart/2011/layout/HexagonRadial"/>
    <dgm:cxn modelId="{561C9465-648E-4B79-8A40-3D29EAE37FFD}" type="presParOf" srcId="{682FE403-C90D-41FE-93D7-612070A23EE2}" destId="{ABC0CD64-6881-4359-B781-BDDD8BED7E05}" srcOrd="11" destOrd="0" presId="urn:microsoft.com/office/officeart/2011/layout/HexagonRadial"/>
    <dgm:cxn modelId="{B10D5D1E-5D40-4FA4-8EA6-890CCA3F4B5B}" type="presParOf" srcId="{ABC0CD64-6881-4359-B781-BDDD8BED7E05}" destId="{ACC291FA-DD3B-4B0F-861E-094AF254D966}" srcOrd="0" destOrd="0" presId="urn:microsoft.com/office/officeart/2011/layout/HexagonRadial"/>
    <dgm:cxn modelId="{E26EB2F5-E870-4D17-9EF6-1D28EB30060D}" type="presParOf" srcId="{682FE403-C90D-41FE-93D7-612070A23EE2}" destId="{D1A51B63-135A-4F6C-9CDD-6843A04AD9E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FE92DC-F787-4E99-AD17-3210E8002C3C}"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9AC1DCC-6FBB-445D-A5ED-D04E47D2D25F}">
      <dgm:prSet/>
      <dgm:spPr/>
      <dgm:t>
        <a:bodyPr/>
        <a:lstStyle/>
        <a:p>
          <a:r>
            <a:rPr lang="en-US" dirty="0"/>
            <a:t>ENHANCED CARE</a:t>
          </a:r>
        </a:p>
      </dgm:t>
    </dgm:pt>
    <dgm:pt modelId="{50D25FDF-AF0A-4440-B25A-4D4F9BC77900}" type="parTrans" cxnId="{AF877CC8-ECD7-4EAF-98AB-D698F7342D6D}">
      <dgm:prSet/>
      <dgm:spPr/>
      <dgm:t>
        <a:bodyPr/>
        <a:lstStyle/>
        <a:p>
          <a:endParaRPr lang="en-US"/>
        </a:p>
      </dgm:t>
    </dgm:pt>
    <dgm:pt modelId="{A0571C4F-94F0-4173-86B4-75A0DC92BCCA}" type="sibTrans" cxnId="{AF877CC8-ECD7-4EAF-98AB-D698F7342D6D}">
      <dgm:prSet/>
      <dgm:spPr>
        <a:solidFill>
          <a:schemeClr val="accent5"/>
        </a:solidFill>
      </dgm:spPr>
      <dgm:t>
        <a:bodyPr/>
        <a:lstStyle/>
        <a:p>
          <a:endParaRPr lang="en-US"/>
        </a:p>
      </dgm:t>
    </dgm:pt>
    <dgm:pt modelId="{DFDCD13F-32AC-4545-B240-3306385804C4}">
      <dgm:prSet phldrT="[Text]"/>
      <dgm:spPr/>
      <dgm:t>
        <a:bodyPr/>
        <a:lstStyle/>
        <a:p>
          <a:r>
            <a:rPr lang="en-US" dirty="0"/>
            <a:t>Increased mental health visits (including post-discharge)</a:t>
          </a:r>
        </a:p>
      </dgm:t>
    </dgm:pt>
    <dgm:pt modelId="{C51B7293-EE27-4E90-8D5C-556966BBE6DA}" type="parTrans" cxnId="{4A4FB1ED-E900-487C-B8BA-749569811C96}">
      <dgm:prSet/>
      <dgm:spPr/>
      <dgm:t>
        <a:bodyPr/>
        <a:lstStyle/>
        <a:p>
          <a:endParaRPr lang="en-US"/>
        </a:p>
      </dgm:t>
    </dgm:pt>
    <dgm:pt modelId="{41ED3601-758F-4F56-96A6-62DB7A3061E6}" type="sibTrans" cxnId="{4A4FB1ED-E900-487C-B8BA-749569811C96}">
      <dgm:prSet/>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t>
        <a:bodyPr/>
        <a:lstStyle/>
        <a:p>
          <a:endParaRPr lang="en-US"/>
        </a:p>
      </dgm:t>
      <dgm:extLst>
        <a:ext uri="{E40237B7-FDA0-4F09-8148-C483321AD2D9}">
          <dgm14:cNvPr xmlns:dgm14="http://schemas.microsoft.com/office/drawing/2010/diagram" id="0" name="" descr="Daily calendar with solid fill"/>
        </a:ext>
      </dgm:extLst>
    </dgm:pt>
    <dgm:pt modelId="{1E22B642-5017-461C-856F-9CDEDB555FFC}">
      <dgm:prSet phldrT="[Text]"/>
      <dgm:spPr/>
      <dgm:t>
        <a:bodyPr/>
        <a:lstStyle/>
        <a:p>
          <a:r>
            <a:rPr lang="en-US" dirty="0"/>
            <a:t>Suicide Prevention Safety Plan</a:t>
          </a:r>
        </a:p>
      </dgm:t>
    </dgm:pt>
    <dgm:pt modelId="{9A238958-FA01-4C65-A83C-24D89F3A0B1F}" type="parTrans" cxnId="{5127CD75-1A51-4E76-B728-C5162A5C76E3}">
      <dgm:prSet/>
      <dgm:spPr/>
      <dgm:t>
        <a:bodyPr/>
        <a:lstStyle/>
        <a:p>
          <a:endParaRPr lang="en-US"/>
        </a:p>
      </dgm:t>
    </dgm:pt>
    <dgm:pt modelId="{4EA8A2B7-B8F6-470D-81B8-BB7B8ADDE76E}" type="sibTrans" cxnId="{5127CD75-1A51-4E76-B728-C5162A5C76E3}">
      <dgm:prSet/>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Checklist with solid fill"/>
        </a:ext>
      </dgm:extLst>
    </dgm:pt>
    <dgm:pt modelId="{5F447CDE-AE37-4A48-8E88-0475ABBC5EF8}">
      <dgm:prSet phldrT="[Text]"/>
      <dgm:spPr/>
      <dgm:t>
        <a:bodyPr/>
        <a:lstStyle/>
        <a:p>
          <a:r>
            <a:rPr lang="en-US" dirty="0"/>
            <a:t>Lethal Means Counseling</a:t>
          </a:r>
        </a:p>
      </dgm:t>
    </dgm:pt>
    <dgm:pt modelId="{98105CDA-965C-4D3C-B104-B15554EAF920}" type="parTrans" cxnId="{0CC33632-DE0B-4427-A384-241A136034C6}">
      <dgm:prSet/>
      <dgm:spPr/>
      <dgm:t>
        <a:bodyPr/>
        <a:lstStyle/>
        <a:p>
          <a:endParaRPr lang="en-US"/>
        </a:p>
      </dgm:t>
    </dgm:pt>
    <dgm:pt modelId="{6490CB6E-F1B7-4402-8AFF-1B15BF1B39A9}" type="sibTrans" cxnId="{0CC33632-DE0B-4427-A384-241A136034C6}">
      <dgm:prSet/>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t>
        <a:bodyPr/>
        <a:lstStyle/>
        <a:p>
          <a:endParaRPr lang="en-US"/>
        </a:p>
      </dgm:t>
      <dgm:extLst>
        <a:ext uri="{E40237B7-FDA0-4F09-8148-C483321AD2D9}">
          <dgm14:cNvPr xmlns:dgm14="http://schemas.microsoft.com/office/drawing/2010/diagram" id="0" name="" descr="Danger with solid fill"/>
        </a:ext>
      </dgm:extLst>
    </dgm:pt>
    <dgm:pt modelId="{32352F4F-8F19-467C-AA12-3250F57F26E7}">
      <dgm:prSet phldrT="[Text]"/>
      <dgm:spPr/>
      <dgm:t>
        <a:bodyPr/>
        <a:lstStyle/>
        <a:p>
          <a:r>
            <a:rPr lang="en-US" dirty="0"/>
            <a:t>Evidenced-based Treatment for Suicide Prevention via telehealth</a:t>
          </a:r>
        </a:p>
      </dgm:t>
    </dgm:pt>
    <dgm:pt modelId="{A272322E-3EE8-44DD-847C-8DD1BCDBC13D}" type="parTrans" cxnId="{B730A037-3934-4BD7-8233-4174E66B6441}">
      <dgm:prSet/>
      <dgm:spPr/>
      <dgm:t>
        <a:bodyPr/>
        <a:lstStyle/>
        <a:p>
          <a:endParaRPr lang="en-US"/>
        </a:p>
      </dgm:t>
    </dgm:pt>
    <dgm:pt modelId="{38224A87-A2E4-4DB6-815F-788BFA6C3EC1}" type="sibTrans" cxnId="{B730A037-3934-4BD7-8233-4174E66B6441}">
      <dgm:prSet/>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Boardroom with solid fill"/>
        </a:ext>
      </dgm:extLst>
    </dgm:pt>
    <dgm:pt modelId="{30E7DB15-48EE-4742-92F4-83A1D2157D4B}">
      <dgm:prSet phldrT="[Text]"/>
      <dgm:spPr/>
      <dgm:t>
        <a:bodyPr/>
        <a:lstStyle/>
        <a:p>
          <a:r>
            <a:rPr lang="en-US" dirty="0"/>
            <a:t>Caring Contacts</a:t>
          </a:r>
        </a:p>
      </dgm:t>
    </dgm:pt>
    <dgm:pt modelId="{F9FC19D2-E65A-4AE4-8D48-60598263B273}" type="parTrans" cxnId="{9B41B405-21A3-4FBF-8145-B89DFCE11537}">
      <dgm:prSet/>
      <dgm:spPr/>
      <dgm:t>
        <a:bodyPr/>
        <a:lstStyle/>
        <a:p>
          <a:endParaRPr lang="en-US"/>
        </a:p>
      </dgm:t>
    </dgm:pt>
    <dgm:pt modelId="{E070212D-177C-440C-A849-4C4BD8B49D8A}" type="sibTrans" cxnId="{9B41B405-21A3-4FBF-8145-B89DFCE11537}">
      <dgm:prSet/>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t>
        <a:bodyPr/>
        <a:lstStyle/>
        <a:p>
          <a:endParaRPr lang="en-US"/>
        </a:p>
      </dgm:t>
      <dgm:extLst>
        <a:ext uri="{E40237B7-FDA0-4F09-8148-C483321AD2D9}">
          <dgm14:cNvPr xmlns:dgm14="http://schemas.microsoft.com/office/drawing/2010/diagram" id="0" name="" descr="Open envelope with solid fill"/>
        </a:ext>
      </dgm:extLst>
    </dgm:pt>
    <dgm:pt modelId="{BD869838-467D-42F4-986A-FD1C58C29140}" type="pres">
      <dgm:prSet presAssocID="{83FE92DC-F787-4E99-AD17-3210E8002C3C}" presName="Name0" presStyleCnt="0">
        <dgm:presLayoutVars>
          <dgm:chMax val="7"/>
          <dgm:chPref val="7"/>
          <dgm:dir/>
        </dgm:presLayoutVars>
      </dgm:prSet>
      <dgm:spPr/>
    </dgm:pt>
    <dgm:pt modelId="{22EF77DB-246A-4497-AF5E-04CF6EF6B14F}" type="pres">
      <dgm:prSet presAssocID="{83FE92DC-F787-4E99-AD17-3210E8002C3C}" presName="Name1" presStyleCnt="0"/>
      <dgm:spPr/>
    </dgm:pt>
    <dgm:pt modelId="{09C7B1FD-445E-4EAD-9557-41D5C07BDCCF}" type="pres">
      <dgm:prSet presAssocID="{A0571C4F-94F0-4173-86B4-75A0DC92BCCA}" presName="picture_1" presStyleCnt="0"/>
      <dgm:spPr/>
    </dgm:pt>
    <dgm:pt modelId="{4BE00F15-E949-4AEA-BDC1-B7E1C8884DA1}" type="pres">
      <dgm:prSet presAssocID="{A0571C4F-94F0-4173-86B4-75A0DC92BCCA}" presName="pictureRepeatNode" presStyleLbl="alignImgPlace1" presStyleIdx="0" presStyleCnt="6" custLinFactNeighborX="-46395" custLinFactNeighborY="10701"/>
      <dgm:spPr/>
    </dgm:pt>
    <dgm:pt modelId="{BE5EE5E5-810A-410B-BBBE-88D5E2E163BC}" type="pres">
      <dgm:prSet presAssocID="{69AC1DCC-6FBB-445D-A5ED-D04E47D2D25F}" presName="text_1" presStyleLbl="node1" presStyleIdx="0" presStyleCnt="0" custLinFactNeighborY="-57960">
        <dgm:presLayoutVars>
          <dgm:bulletEnabled val="1"/>
        </dgm:presLayoutVars>
      </dgm:prSet>
      <dgm:spPr/>
    </dgm:pt>
    <dgm:pt modelId="{6E6CB571-1B1C-4B8D-AA11-DB3C0B4D9626}" type="pres">
      <dgm:prSet presAssocID="{41ED3601-758F-4F56-96A6-62DB7A3061E6}" presName="picture_2" presStyleCnt="0"/>
      <dgm:spPr/>
    </dgm:pt>
    <dgm:pt modelId="{B9935B1B-0FFE-4D62-9F5C-A20277CD8F93}" type="pres">
      <dgm:prSet presAssocID="{41ED3601-758F-4F56-96A6-62DB7A3061E6}" presName="pictureRepeatNode" presStyleLbl="alignImgPlace1" presStyleIdx="1" presStyleCnt="6"/>
      <dgm:spPr/>
    </dgm:pt>
    <dgm:pt modelId="{080CC902-BED5-4F1D-BECA-22B1A78D486F}" type="pres">
      <dgm:prSet presAssocID="{DFDCD13F-32AC-4545-B240-3306385804C4}" presName="line_2" presStyleLbl="parChTrans1D1" presStyleIdx="0" presStyleCnt="5"/>
      <dgm:spPr/>
    </dgm:pt>
    <dgm:pt modelId="{1BF9E76A-F6A4-4B16-88AF-2D44B1F1EEF2}" type="pres">
      <dgm:prSet presAssocID="{DFDCD13F-32AC-4545-B240-3306385804C4}" presName="textparent_2" presStyleLbl="node1" presStyleIdx="0" presStyleCnt="0"/>
      <dgm:spPr/>
    </dgm:pt>
    <dgm:pt modelId="{54A0EAE0-8831-493A-9C94-8C254C9C2EE5}" type="pres">
      <dgm:prSet presAssocID="{DFDCD13F-32AC-4545-B240-3306385804C4}" presName="text_2" presStyleLbl="revTx" presStyleIdx="0" presStyleCnt="5">
        <dgm:presLayoutVars>
          <dgm:bulletEnabled val="1"/>
        </dgm:presLayoutVars>
      </dgm:prSet>
      <dgm:spPr/>
    </dgm:pt>
    <dgm:pt modelId="{F66EBE01-EC84-4084-8B82-DA2BF4EFBD47}" type="pres">
      <dgm:prSet presAssocID="{4EA8A2B7-B8F6-470D-81B8-BB7B8ADDE76E}" presName="picture_3" presStyleCnt="0"/>
      <dgm:spPr/>
    </dgm:pt>
    <dgm:pt modelId="{3EDC6B2C-1AB9-484C-8CA0-4696582FD704}" type="pres">
      <dgm:prSet presAssocID="{4EA8A2B7-B8F6-470D-81B8-BB7B8ADDE76E}" presName="pictureRepeatNode" presStyleLbl="alignImgPlace1" presStyleIdx="2" presStyleCnt="6"/>
      <dgm:spPr/>
    </dgm:pt>
    <dgm:pt modelId="{D2AF3AFE-CBF1-4A0F-8D6B-94E7C87F6C06}" type="pres">
      <dgm:prSet presAssocID="{1E22B642-5017-461C-856F-9CDEDB555FFC}" presName="line_3" presStyleLbl="parChTrans1D1" presStyleIdx="1" presStyleCnt="5"/>
      <dgm:spPr/>
    </dgm:pt>
    <dgm:pt modelId="{E9E7EFF5-90BD-4BEE-B490-150BA8D8C421}" type="pres">
      <dgm:prSet presAssocID="{1E22B642-5017-461C-856F-9CDEDB555FFC}" presName="textparent_3" presStyleLbl="node1" presStyleIdx="0" presStyleCnt="0"/>
      <dgm:spPr/>
    </dgm:pt>
    <dgm:pt modelId="{EE76F313-9F67-474C-927B-13A08D845412}" type="pres">
      <dgm:prSet presAssocID="{1E22B642-5017-461C-856F-9CDEDB555FFC}" presName="text_3" presStyleLbl="revTx" presStyleIdx="1" presStyleCnt="5" custScaleX="268706">
        <dgm:presLayoutVars>
          <dgm:bulletEnabled val="1"/>
        </dgm:presLayoutVars>
      </dgm:prSet>
      <dgm:spPr/>
    </dgm:pt>
    <dgm:pt modelId="{CD06DF4D-1ED5-47C5-B32B-832B4200BE92}" type="pres">
      <dgm:prSet presAssocID="{6490CB6E-F1B7-4402-8AFF-1B15BF1B39A9}" presName="picture_4" presStyleCnt="0"/>
      <dgm:spPr/>
    </dgm:pt>
    <dgm:pt modelId="{4CB6BDC5-BC75-42BF-B776-70D5895AB575}" type="pres">
      <dgm:prSet presAssocID="{6490CB6E-F1B7-4402-8AFF-1B15BF1B39A9}" presName="pictureRepeatNode" presStyleLbl="alignImgPlace1" presStyleIdx="3" presStyleCnt="6"/>
      <dgm:spPr/>
    </dgm:pt>
    <dgm:pt modelId="{0A814795-5623-491F-9F99-F8AAD01CAC56}" type="pres">
      <dgm:prSet presAssocID="{5F447CDE-AE37-4A48-8E88-0475ABBC5EF8}" presName="line_4" presStyleLbl="parChTrans1D1" presStyleIdx="2" presStyleCnt="5"/>
      <dgm:spPr/>
    </dgm:pt>
    <dgm:pt modelId="{42E27562-AFD9-4444-9EC0-5156AAB60E44}" type="pres">
      <dgm:prSet presAssocID="{5F447CDE-AE37-4A48-8E88-0475ABBC5EF8}" presName="textparent_4" presStyleLbl="node1" presStyleIdx="0" presStyleCnt="0"/>
      <dgm:spPr/>
    </dgm:pt>
    <dgm:pt modelId="{F7D6C615-CC1F-4BB7-8F02-23C3A582BAC8}" type="pres">
      <dgm:prSet presAssocID="{5F447CDE-AE37-4A48-8E88-0475ABBC5EF8}" presName="text_4" presStyleLbl="revTx" presStyleIdx="2" presStyleCnt="5" custScaleX="258624">
        <dgm:presLayoutVars>
          <dgm:bulletEnabled val="1"/>
        </dgm:presLayoutVars>
      </dgm:prSet>
      <dgm:spPr/>
    </dgm:pt>
    <dgm:pt modelId="{D16E21B1-74D5-44AE-8E1B-BB13C4A2B745}" type="pres">
      <dgm:prSet presAssocID="{38224A87-A2E4-4DB6-815F-788BFA6C3EC1}" presName="picture_5" presStyleCnt="0"/>
      <dgm:spPr/>
    </dgm:pt>
    <dgm:pt modelId="{302C179D-9462-4659-9B0B-B4814A0A6D0F}" type="pres">
      <dgm:prSet presAssocID="{38224A87-A2E4-4DB6-815F-788BFA6C3EC1}" presName="pictureRepeatNode" presStyleLbl="alignImgPlace1" presStyleIdx="4" presStyleCnt="6"/>
      <dgm:spPr/>
    </dgm:pt>
    <dgm:pt modelId="{4DE1D29D-FD83-4647-AA2B-90566B3E4528}" type="pres">
      <dgm:prSet presAssocID="{32352F4F-8F19-467C-AA12-3250F57F26E7}" presName="line_5" presStyleLbl="parChTrans1D1" presStyleIdx="3" presStyleCnt="5"/>
      <dgm:spPr/>
    </dgm:pt>
    <dgm:pt modelId="{1EB0C0B0-083C-4B53-86C6-325D0FF59176}" type="pres">
      <dgm:prSet presAssocID="{32352F4F-8F19-467C-AA12-3250F57F26E7}" presName="textparent_5" presStyleLbl="node1" presStyleIdx="0" presStyleCnt="0"/>
      <dgm:spPr/>
    </dgm:pt>
    <dgm:pt modelId="{C1F4CB3C-0BBE-41FB-9453-A362344751EF}" type="pres">
      <dgm:prSet presAssocID="{32352F4F-8F19-467C-AA12-3250F57F26E7}" presName="text_5" presStyleLbl="revTx" presStyleIdx="3" presStyleCnt="5">
        <dgm:presLayoutVars>
          <dgm:bulletEnabled val="1"/>
        </dgm:presLayoutVars>
      </dgm:prSet>
      <dgm:spPr/>
    </dgm:pt>
    <dgm:pt modelId="{0C18B015-7BF9-45AC-B875-E87B2ADE6C47}" type="pres">
      <dgm:prSet presAssocID="{E070212D-177C-440C-A849-4C4BD8B49D8A}" presName="picture_6" presStyleCnt="0"/>
      <dgm:spPr/>
    </dgm:pt>
    <dgm:pt modelId="{DF874BE8-E6AA-4F14-94FA-FDAC23E87C33}" type="pres">
      <dgm:prSet presAssocID="{E070212D-177C-440C-A849-4C4BD8B49D8A}" presName="pictureRepeatNode" presStyleLbl="alignImgPlace1" presStyleIdx="5" presStyleCnt="6"/>
      <dgm:spPr/>
    </dgm:pt>
    <dgm:pt modelId="{156CA840-8F5E-4B94-93E4-4E1CBBE6BD2C}" type="pres">
      <dgm:prSet presAssocID="{30E7DB15-48EE-4742-92F4-83A1D2157D4B}" presName="line_6" presStyleLbl="parChTrans1D1" presStyleIdx="4" presStyleCnt="5"/>
      <dgm:spPr/>
    </dgm:pt>
    <dgm:pt modelId="{3B6D5CC3-C8B1-4E96-BDB8-8E1CA2709F82}" type="pres">
      <dgm:prSet presAssocID="{30E7DB15-48EE-4742-92F4-83A1D2157D4B}" presName="textparent_6" presStyleLbl="node1" presStyleIdx="0" presStyleCnt="0"/>
      <dgm:spPr/>
    </dgm:pt>
    <dgm:pt modelId="{7B64F0B7-10D4-4C70-AF61-4D0EE7AFAFD8}" type="pres">
      <dgm:prSet presAssocID="{30E7DB15-48EE-4742-92F4-83A1D2157D4B}" presName="text_6" presStyleLbl="revTx" presStyleIdx="4" presStyleCnt="5" custScaleX="402127">
        <dgm:presLayoutVars>
          <dgm:bulletEnabled val="1"/>
        </dgm:presLayoutVars>
      </dgm:prSet>
      <dgm:spPr/>
    </dgm:pt>
  </dgm:ptLst>
  <dgm:cxnLst>
    <dgm:cxn modelId="{9B41B405-21A3-4FBF-8145-B89DFCE11537}" srcId="{83FE92DC-F787-4E99-AD17-3210E8002C3C}" destId="{30E7DB15-48EE-4742-92F4-83A1D2157D4B}" srcOrd="5" destOrd="0" parTransId="{F9FC19D2-E65A-4AE4-8D48-60598263B273}" sibTransId="{E070212D-177C-440C-A849-4C4BD8B49D8A}"/>
    <dgm:cxn modelId="{E6D27615-9CCF-401F-ABEE-EB4DB09E4DFE}" type="presOf" srcId="{4EA8A2B7-B8F6-470D-81B8-BB7B8ADDE76E}" destId="{3EDC6B2C-1AB9-484C-8CA0-4696582FD704}" srcOrd="0" destOrd="0" presId="urn:microsoft.com/office/officeart/2008/layout/CircularPictureCallout"/>
    <dgm:cxn modelId="{0C79A428-6D3B-44E7-999A-903D56217C42}" type="presOf" srcId="{38224A87-A2E4-4DB6-815F-788BFA6C3EC1}" destId="{302C179D-9462-4659-9B0B-B4814A0A6D0F}" srcOrd="0" destOrd="0" presId="urn:microsoft.com/office/officeart/2008/layout/CircularPictureCallout"/>
    <dgm:cxn modelId="{0CC33632-DE0B-4427-A384-241A136034C6}" srcId="{83FE92DC-F787-4E99-AD17-3210E8002C3C}" destId="{5F447CDE-AE37-4A48-8E88-0475ABBC5EF8}" srcOrd="3" destOrd="0" parTransId="{98105CDA-965C-4D3C-B104-B15554EAF920}" sibTransId="{6490CB6E-F1B7-4402-8AFF-1B15BF1B39A9}"/>
    <dgm:cxn modelId="{B730A037-3934-4BD7-8233-4174E66B6441}" srcId="{83FE92DC-F787-4E99-AD17-3210E8002C3C}" destId="{32352F4F-8F19-467C-AA12-3250F57F26E7}" srcOrd="4" destOrd="0" parTransId="{A272322E-3EE8-44DD-847C-8DD1BCDBC13D}" sibTransId="{38224A87-A2E4-4DB6-815F-788BFA6C3EC1}"/>
    <dgm:cxn modelId="{0FCB6D6A-CA86-49F4-8800-454D3D78354F}" type="presOf" srcId="{30E7DB15-48EE-4742-92F4-83A1D2157D4B}" destId="{7B64F0B7-10D4-4C70-AF61-4D0EE7AFAFD8}" srcOrd="0" destOrd="0" presId="urn:microsoft.com/office/officeart/2008/layout/CircularPictureCallout"/>
    <dgm:cxn modelId="{A0C9FD4F-C88B-4591-ACC9-53D2F5CDCF6F}" type="presOf" srcId="{E070212D-177C-440C-A849-4C4BD8B49D8A}" destId="{DF874BE8-E6AA-4F14-94FA-FDAC23E87C33}" srcOrd="0" destOrd="0" presId="urn:microsoft.com/office/officeart/2008/layout/CircularPictureCallout"/>
    <dgm:cxn modelId="{81CE6F52-16DC-4074-9F76-90FC403A5090}" type="presOf" srcId="{41ED3601-758F-4F56-96A6-62DB7A3061E6}" destId="{B9935B1B-0FFE-4D62-9F5C-A20277CD8F93}" srcOrd="0" destOrd="0" presId="urn:microsoft.com/office/officeart/2008/layout/CircularPictureCallout"/>
    <dgm:cxn modelId="{DBAD3955-B888-4F17-88A1-BF943F3235C7}" type="presOf" srcId="{83FE92DC-F787-4E99-AD17-3210E8002C3C}" destId="{BD869838-467D-42F4-986A-FD1C58C29140}" srcOrd="0" destOrd="0" presId="urn:microsoft.com/office/officeart/2008/layout/CircularPictureCallout"/>
    <dgm:cxn modelId="{5127CD75-1A51-4E76-B728-C5162A5C76E3}" srcId="{83FE92DC-F787-4E99-AD17-3210E8002C3C}" destId="{1E22B642-5017-461C-856F-9CDEDB555FFC}" srcOrd="2" destOrd="0" parTransId="{9A238958-FA01-4C65-A83C-24D89F3A0B1F}" sibTransId="{4EA8A2B7-B8F6-470D-81B8-BB7B8ADDE76E}"/>
    <dgm:cxn modelId="{52EEDC8F-F8F3-4CF0-A3E6-CB7F361B37D0}" type="presOf" srcId="{5F447CDE-AE37-4A48-8E88-0475ABBC5EF8}" destId="{F7D6C615-CC1F-4BB7-8F02-23C3A582BAC8}" srcOrd="0" destOrd="0" presId="urn:microsoft.com/office/officeart/2008/layout/CircularPictureCallout"/>
    <dgm:cxn modelId="{2A131290-79D1-42A1-9EA3-E12F3CE52BC4}" type="presOf" srcId="{1E22B642-5017-461C-856F-9CDEDB555FFC}" destId="{EE76F313-9F67-474C-927B-13A08D845412}" srcOrd="0" destOrd="0" presId="urn:microsoft.com/office/officeart/2008/layout/CircularPictureCallout"/>
    <dgm:cxn modelId="{123CEB9B-377F-43D6-A033-18ADFB51B6FA}" type="presOf" srcId="{A0571C4F-94F0-4173-86B4-75A0DC92BCCA}" destId="{4BE00F15-E949-4AEA-BDC1-B7E1C8884DA1}" srcOrd="0" destOrd="0" presId="urn:microsoft.com/office/officeart/2008/layout/CircularPictureCallout"/>
    <dgm:cxn modelId="{BBE78DAE-149E-4AE2-B225-663A03F275B8}" type="presOf" srcId="{6490CB6E-F1B7-4402-8AFF-1B15BF1B39A9}" destId="{4CB6BDC5-BC75-42BF-B776-70D5895AB575}" srcOrd="0" destOrd="0" presId="urn:microsoft.com/office/officeart/2008/layout/CircularPictureCallout"/>
    <dgm:cxn modelId="{AA3863C8-1115-4F75-B7CE-4EBB4B268341}" type="presOf" srcId="{DFDCD13F-32AC-4545-B240-3306385804C4}" destId="{54A0EAE0-8831-493A-9C94-8C254C9C2EE5}" srcOrd="0" destOrd="0" presId="urn:microsoft.com/office/officeart/2008/layout/CircularPictureCallout"/>
    <dgm:cxn modelId="{AF877CC8-ECD7-4EAF-98AB-D698F7342D6D}" srcId="{83FE92DC-F787-4E99-AD17-3210E8002C3C}" destId="{69AC1DCC-6FBB-445D-A5ED-D04E47D2D25F}" srcOrd="0" destOrd="0" parTransId="{50D25FDF-AF0A-4440-B25A-4D4F9BC77900}" sibTransId="{A0571C4F-94F0-4173-86B4-75A0DC92BCCA}"/>
    <dgm:cxn modelId="{055D84D2-7DCA-40EB-84AD-7B63C2B291EC}" type="presOf" srcId="{69AC1DCC-6FBB-445D-A5ED-D04E47D2D25F}" destId="{BE5EE5E5-810A-410B-BBBE-88D5E2E163BC}" srcOrd="0" destOrd="0" presId="urn:microsoft.com/office/officeart/2008/layout/CircularPictureCallout"/>
    <dgm:cxn modelId="{B88CFCE9-B30A-43C5-844B-3CE24EC30012}" type="presOf" srcId="{32352F4F-8F19-467C-AA12-3250F57F26E7}" destId="{C1F4CB3C-0BBE-41FB-9453-A362344751EF}" srcOrd="0" destOrd="0" presId="urn:microsoft.com/office/officeart/2008/layout/CircularPictureCallout"/>
    <dgm:cxn modelId="{4A4FB1ED-E900-487C-B8BA-749569811C96}" srcId="{83FE92DC-F787-4E99-AD17-3210E8002C3C}" destId="{DFDCD13F-32AC-4545-B240-3306385804C4}" srcOrd="1" destOrd="0" parTransId="{C51B7293-EE27-4E90-8D5C-556966BBE6DA}" sibTransId="{41ED3601-758F-4F56-96A6-62DB7A3061E6}"/>
    <dgm:cxn modelId="{BB87B241-07F2-4BF3-96D6-CBF27E06F13E}" type="presParOf" srcId="{BD869838-467D-42F4-986A-FD1C58C29140}" destId="{22EF77DB-246A-4497-AF5E-04CF6EF6B14F}" srcOrd="0" destOrd="0" presId="urn:microsoft.com/office/officeart/2008/layout/CircularPictureCallout"/>
    <dgm:cxn modelId="{33874820-3162-4A72-877E-0A2E79A2E2EC}" type="presParOf" srcId="{22EF77DB-246A-4497-AF5E-04CF6EF6B14F}" destId="{09C7B1FD-445E-4EAD-9557-41D5C07BDCCF}" srcOrd="0" destOrd="0" presId="urn:microsoft.com/office/officeart/2008/layout/CircularPictureCallout"/>
    <dgm:cxn modelId="{0AFAA135-A707-4834-BAFB-5ADC93DE4A51}" type="presParOf" srcId="{09C7B1FD-445E-4EAD-9557-41D5C07BDCCF}" destId="{4BE00F15-E949-4AEA-BDC1-B7E1C8884DA1}" srcOrd="0" destOrd="0" presId="urn:microsoft.com/office/officeart/2008/layout/CircularPictureCallout"/>
    <dgm:cxn modelId="{E3B4435C-048A-496D-BE07-C0944058658A}" type="presParOf" srcId="{22EF77DB-246A-4497-AF5E-04CF6EF6B14F}" destId="{BE5EE5E5-810A-410B-BBBE-88D5E2E163BC}" srcOrd="1" destOrd="0" presId="urn:microsoft.com/office/officeart/2008/layout/CircularPictureCallout"/>
    <dgm:cxn modelId="{AD0776F0-B605-4A98-A9B5-4889F4A8BB68}" type="presParOf" srcId="{22EF77DB-246A-4497-AF5E-04CF6EF6B14F}" destId="{6E6CB571-1B1C-4B8D-AA11-DB3C0B4D9626}" srcOrd="2" destOrd="0" presId="urn:microsoft.com/office/officeart/2008/layout/CircularPictureCallout"/>
    <dgm:cxn modelId="{1BB24FBC-3834-434B-9BCE-E438FF976F77}" type="presParOf" srcId="{6E6CB571-1B1C-4B8D-AA11-DB3C0B4D9626}" destId="{B9935B1B-0FFE-4D62-9F5C-A20277CD8F93}" srcOrd="0" destOrd="0" presId="urn:microsoft.com/office/officeart/2008/layout/CircularPictureCallout"/>
    <dgm:cxn modelId="{785CF4CA-7939-41E6-AD82-176184646E11}" type="presParOf" srcId="{22EF77DB-246A-4497-AF5E-04CF6EF6B14F}" destId="{080CC902-BED5-4F1D-BECA-22B1A78D486F}" srcOrd="3" destOrd="0" presId="urn:microsoft.com/office/officeart/2008/layout/CircularPictureCallout"/>
    <dgm:cxn modelId="{B39BA6C9-D44B-41B0-B2D5-E41729C53D1C}" type="presParOf" srcId="{22EF77DB-246A-4497-AF5E-04CF6EF6B14F}" destId="{1BF9E76A-F6A4-4B16-88AF-2D44B1F1EEF2}" srcOrd="4" destOrd="0" presId="urn:microsoft.com/office/officeart/2008/layout/CircularPictureCallout"/>
    <dgm:cxn modelId="{083972AB-E80F-4DB6-8356-46FA0B67024D}" type="presParOf" srcId="{1BF9E76A-F6A4-4B16-88AF-2D44B1F1EEF2}" destId="{54A0EAE0-8831-493A-9C94-8C254C9C2EE5}" srcOrd="0" destOrd="0" presId="urn:microsoft.com/office/officeart/2008/layout/CircularPictureCallout"/>
    <dgm:cxn modelId="{A5AFEE30-01C6-4039-9501-ACA0154B4512}" type="presParOf" srcId="{22EF77DB-246A-4497-AF5E-04CF6EF6B14F}" destId="{F66EBE01-EC84-4084-8B82-DA2BF4EFBD47}" srcOrd="5" destOrd="0" presId="urn:microsoft.com/office/officeart/2008/layout/CircularPictureCallout"/>
    <dgm:cxn modelId="{17D9867A-D9F0-4F33-A41B-584A37C7E27A}" type="presParOf" srcId="{F66EBE01-EC84-4084-8B82-DA2BF4EFBD47}" destId="{3EDC6B2C-1AB9-484C-8CA0-4696582FD704}" srcOrd="0" destOrd="0" presId="urn:microsoft.com/office/officeart/2008/layout/CircularPictureCallout"/>
    <dgm:cxn modelId="{7C42C5BF-E001-44E5-872D-990FB5484C37}" type="presParOf" srcId="{22EF77DB-246A-4497-AF5E-04CF6EF6B14F}" destId="{D2AF3AFE-CBF1-4A0F-8D6B-94E7C87F6C06}" srcOrd="6" destOrd="0" presId="urn:microsoft.com/office/officeart/2008/layout/CircularPictureCallout"/>
    <dgm:cxn modelId="{0621BC1A-8F3B-43FE-A99B-C1708A97FBB5}" type="presParOf" srcId="{22EF77DB-246A-4497-AF5E-04CF6EF6B14F}" destId="{E9E7EFF5-90BD-4BEE-B490-150BA8D8C421}" srcOrd="7" destOrd="0" presId="urn:microsoft.com/office/officeart/2008/layout/CircularPictureCallout"/>
    <dgm:cxn modelId="{102416F9-A02F-4DC1-A53B-56E495885D8C}" type="presParOf" srcId="{E9E7EFF5-90BD-4BEE-B490-150BA8D8C421}" destId="{EE76F313-9F67-474C-927B-13A08D845412}" srcOrd="0" destOrd="0" presId="urn:microsoft.com/office/officeart/2008/layout/CircularPictureCallout"/>
    <dgm:cxn modelId="{745E19DC-1277-4145-A2A5-D17C8D03E47A}" type="presParOf" srcId="{22EF77DB-246A-4497-AF5E-04CF6EF6B14F}" destId="{CD06DF4D-1ED5-47C5-B32B-832B4200BE92}" srcOrd="8" destOrd="0" presId="urn:microsoft.com/office/officeart/2008/layout/CircularPictureCallout"/>
    <dgm:cxn modelId="{283B898E-4EBC-4622-BC92-A7EC15F7D7E4}" type="presParOf" srcId="{CD06DF4D-1ED5-47C5-B32B-832B4200BE92}" destId="{4CB6BDC5-BC75-42BF-B776-70D5895AB575}" srcOrd="0" destOrd="0" presId="urn:microsoft.com/office/officeart/2008/layout/CircularPictureCallout"/>
    <dgm:cxn modelId="{F21AFF2D-B945-4874-B5A4-2C64C54A87CF}" type="presParOf" srcId="{22EF77DB-246A-4497-AF5E-04CF6EF6B14F}" destId="{0A814795-5623-491F-9F99-F8AAD01CAC56}" srcOrd="9" destOrd="0" presId="urn:microsoft.com/office/officeart/2008/layout/CircularPictureCallout"/>
    <dgm:cxn modelId="{39F0108A-4096-46CC-A0B4-FD1D8CFBB035}" type="presParOf" srcId="{22EF77DB-246A-4497-AF5E-04CF6EF6B14F}" destId="{42E27562-AFD9-4444-9EC0-5156AAB60E44}" srcOrd="10" destOrd="0" presId="urn:microsoft.com/office/officeart/2008/layout/CircularPictureCallout"/>
    <dgm:cxn modelId="{A663139E-0DA7-431E-8B71-6C54D71C8041}" type="presParOf" srcId="{42E27562-AFD9-4444-9EC0-5156AAB60E44}" destId="{F7D6C615-CC1F-4BB7-8F02-23C3A582BAC8}" srcOrd="0" destOrd="0" presId="urn:microsoft.com/office/officeart/2008/layout/CircularPictureCallout"/>
    <dgm:cxn modelId="{8F2BCCC2-D6F0-45C1-9C6A-4F8AB95B673D}" type="presParOf" srcId="{22EF77DB-246A-4497-AF5E-04CF6EF6B14F}" destId="{D16E21B1-74D5-44AE-8E1B-BB13C4A2B745}" srcOrd="11" destOrd="0" presId="urn:microsoft.com/office/officeart/2008/layout/CircularPictureCallout"/>
    <dgm:cxn modelId="{575DD9B5-BD86-4E1F-BB15-11B847CF2BA5}" type="presParOf" srcId="{D16E21B1-74D5-44AE-8E1B-BB13C4A2B745}" destId="{302C179D-9462-4659-9B0B-B4814A0A6D0F}" srcOrd="0" destOrd="0" presId="urn:microsoft.com/office/officeart/2008/layout/CircularPictureCallout"/>
    <dgm:cxn modelId="{76855C2F-4275-42FE-8235-0D040E7FEB8C}" type="presParOf" srcId="{22EF77DB-246A-4497-AF5E-04CF6EF6B14F}" destId="{4DE1D29D-FD83-4647-AA2B-90566B3E4528}" srcOrd="12" destOrd="0" presId="urn:microsoft.com/office/officeart/2008/layout/CircularPictureCallout"/>
    <dgm:cxn modelId="{842C4E64-8224-4451-9FAA-29F261860B61}" type="presParOf" srcId="{22EF77DB-246A-4497-AF5E-04CF6EF6B14F}" destId="{1EB0C0B0-083C-4B53-86C6-325D0FF59176}" srcOrd="13" destOrd="0" presId="urn:microsoft.com/office/officeart/2008/layout/CircularPictureCallout"/>
    <dgm:cxn modelId="{BF78E30F-8DD1-4B50-BB0E-A75D07BA3E58}" type="presParOf" srcId="{1EB0C0B0-083C-4B53-86C6-325D0FF59176}" destId="{C1F4CB3C-0BBE-41FB-9453-A362344751EF}" srcOrd="0" destOrd="0" presId="urn:microsoft.com/office/officeart/2008/layout/CircularPictureCallout"/>
    <dgm:cxn modelId="{B7280D66-9FEF-4A58-9E2E-54863C1CD8CB}" type="presParOf" srcId="{22EF77DB-246A-4497-AF5E-04CF6EF6B14F}" destId="{0C18B015-7BF9-45AC-B875-E87B2ADE6C47}" srcOrd="14" destOrd="0" presId="urn:microsoft.com/office/officeart/2008/layout/CircularPictureCallout"/>
    <dgm:cxn modelId="{9C995282-0D57-4EA6-9843-5A7607B38B00}" type="presParOf" srcId="{0C18B015-7BF9-45AC-B875-E87B2ADE6C47}" destId="{DF874BE8-E6AA-4F14-94FA-FDAC23E87C33}" srcOrd="0" destOrd="0" presId="urn:microsoft.com/office/officeart/2008/layout/CircularPictureCallout"/>
    <dgm:cxn modelId="{1A3F7B70-71B3-451D-8977-620DA4168C09}" type="presParOf" srcId="{22EF77DB-246A-4497-AF5E-04CF6EF6B14F}" destId="{156CA840-8F5E-4B94-93E4-4E1CBBE6BD2C}" srcOrd="15" destOrd="0" presId="urn:microsoft.com/office/officeart/2008/layout/CircularPictureCallout"/>
    <dgm:cxn modelId="{F2502711-0B81-419C-BB46-CBB0D41AC056}" type="presParOf" srcId="{22EF77DB-246A-4497-AF5E-04CF6EF6B14F}" destId="{3B6D5CC3-C8B1-4E96-BDB8-8E1CA2709F82}" srcOrd="16" destOrd="0" presId="urn:microsoft.com/office/officeart/2008/layout/CircularPictureCallout"/>
    <dgm:cxn modelId="{3FE1B793-4248-4A9E-A634-23B345FE887C}" type="presParOf" srcId="{3B6D5CC3-C8B1-4E96-BDB8-8E1CA2709F82}" destId="{7B64F0B7-10D4-4C70-AF61-4D0EE7AFAFD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CDA8E1-79D8-46B0-94BE-73E9A9AE6E5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A8A423B-9073-4C8C-BBC0-7336E90AE669}">
      <dgm:prSet/>
      <dgm:spPr/>
      <dgm:t>
        <a:bodyPr/>
        <a:lstStyle/>
        <a:p>
          <a:r>
            <a:rPr lang="en-US"/>
            <a:t>Callers are referred to local Suicide Prevention Coordinators based on their VHA location or physical location of the call </a:t>
          </a:r>
        </a:p>
      </dgm:t>
    </dgm:pt>
    <dgm:pt modelId="{7A79B960-C914-47FC-B60B-0CBA4BA898AB}" type="parTrans" cxnId="{A7CEBB1A-BD0D-4AA5-9160-A425E7F55495}">
      <dgm:prSet/>
      <dgm:spPr/>
      <dgm:t>
        <a:bodyPr/>
        <a:lstStyle/>
        <a:p>
          <a:endParaRPr lang="en-US"/>
        </a:p>
      </dgm:t>
    </dgm:pt>
    <dgm:pt modelId="{1B711502-7C20-4B8A-933F-98CDDCD0748F}" type="sibTrans" cxnId="{A7CEBB1A-BD0D-4AA5-9160-A425E7F55495}">
      <dgm:prSet/>
      <dgm:spPr/>
      <dgm:t>
        <a:bodyPr/>
        <a:lstStyle/>
        <a:p>
          <a:endParaRPr lang="en-US"/>
        </a:p>
      </dgm:t>
    </dgm:pt>
    <dgm:pt modelId="{DCC600E0-C485-40A6-B555-E2E315D4D3FC}">
      <dgm:prSet/>
      <dgm:spPr/>
      <dgm:t>
        <a:bodyPr/>
        <a:lstStyle/>
        <a:p>
          <a:r>
            <a:rPr lang="en-US"/>
            <a:t>SPC responds to VMCL referral by next business day</a:t>
          </a:r>
        </a:p>
      </dgm:t>
    </dgm:pt>
    <dgm:pt modelId="{5F6C28A7-485A-4F07-92C0-2677410A3EE0}" type="parTrans" cxnId="{871875C2-A74C-4F63-83DC-6AD56E163118}">
      <dgm:prSet/>
      <dgm:spPr/>
      <dgm:t>
        <a:bodyPr/>
        <a:lstStyle/>
        <a:p>
          <a:endParaRPr lang="en-US"/>
        </a:p>
      </dgm:t>
    </dgm:pt>
    <dgm:pt modelId="{8A69C9D2-3B72-4172-862C-ABE9CB639983}" type="sibTrans" cxnId="{871875C2-A74C-4F63-83DC-6AD56E163118}">
      <dgm:prSet/>
      <dgm:spPr/>
      <dgm:t>
        <a:bodyPr/>
        <a:lstStyle/>
        <a:p>
          <a:endParaRPr lang="en-US"/>
        </a:p>
      </dgm:t>
    </dgm:pt>
    <dgm:pt modelId="{3C76716E-E194-4D15-B241-765CB4AB68CB}">
      <dgm:prSet/>
      <dgm:spPr/>
      <dgm:t>
        <a:bodyPr/>
        <a:lstStyle/>
        <a:p>
          <a:r>
            <a:rPr lang="en-US"/>
            <a:t>SPC will attempt to contact with Veteran within three business days of referral</a:t>
          </a:r>
        </a:p>
      </dgm:t>
    </dgm:pt>
    <dgm:pt modelId="{39E166EA-0458-4543-870F-7087CC70160A}" type="parTrans" cxnId="{6AD98FE1-2F58-4DDD-8968-794BB6FF9FE1}">
      <dgm:prSet/>
      <dgm:spPr/>
      <dgm:t>
        <a:bodyPr/>
        <a:lstStyle/>
        <a:p>
          <a:endParaRPr lang="en-US"/>
        </a:p>
      </dgm:t>
    </dgm:pt>
    <dgm:pt modelId="{BA00F506-1D80-4EBF-900D-A55CFCADB6A5}" type="sibTrans" cxnId="{6AD98FE1-2F58-4DDD-8968-794BB6FF9FE1}">
      <dgm:prSet/>
      <dgm:spPr/>
      <dgm:t>
        <a:bodyPr/>
        <a:lstStyle/>
        <a:p>
          <a:endParaRPr lang="en-US"/>
        </a:p>
      </dgm:t>
    </dgm:pt>
    <dgm:pt modelId="{ECAFF8E8-07DA-4BC4-8EAF-36B27DE47037}">
      <dgm:prSet/>
      <dgm:spPr/>
      <dgm:t>
        <a:bodyPr/>
        <a:lstStyle/>
        <a:p>
          <a:r>
            <a:rPr lang="en-US"/>
            <a:t>SPC will reassess risk, referral for enhanced care for acute risk and assist Veteran with coordination of care through VHA or community resources if Veteran is ineligible for VHA based care</a:t>
          </a:r>
        </a:p>
      </dgm:t>
    </dgm:pt>
    <dgm:pt modelId="{F3C3FBBD-1A4A-4223-AD9D-6C4C94A91627}" type="parTrans" cxnId="{5B19E2C8-2DB4-4B98-A729-4581201FC9CF}">
      <dgm:prSet/>
      <dgm:spPr/>
      <dgm:t>
        <a:bodyPr/>
        <a:lstStyle/>
        <a:p>
          <a:endParaRPr lang="en-US"/>
        </a:p>
      </dgm:t>
    </dgm:pt>
    <dgm:pt modelId="{590C9475-42E0-4AA5-81C2-DD228845DC74}" type="sibTrans" cxnId="{5B19E2C8-2DB4-4B98-A729-4581201FC9CF}">
      <dgm:prSet/>
      <dgm:spPr/>
      <dgm:t>
        <a:bodyPr/>
        <a:lstStyle/>
        <a:p>
          <a:endParaRPr lang="en-US"/>
        </a:p>
      </dgm:t>
    </dgm:pt>
    <dgm:pt modelId="{8A290CE9-2DC2-44B7-886D-5DF7625FECBF}" type="pres">
      <dgm:prSet presAssocID="{ACCDA8E1-79D8-46B0-94BE-73E9A9AE6E53}" presName="outerComposite" presStyleCnt="0">
        <dgm:presLayoutVars>
          <dgm:chMax val="5"/>
          <dgm:dir/>
          <dgm:resizeHandles val="exact"/>
        </dgm:presLayoutVars>
      </dgm:prSet>
      <dgm:spPr/>
    </dgm:pt>
    <dgm:pt modelId="{C2DA3FB2-3766-4099-ADC3-027EA58D8B49}" type="pres">
      <dgm:prSet presAssocID="{ACCDA8E1-79D8-46B0-94BE-73E9A9AE6E53}" presName="dummyMaxCanvas" presStyleCnt="0">
        <dgm:presLayoutVars/>
      </dgm:prSet>
      <dgm:spPr/>
    </dgm:pt>
    <dgm:pt modelId="{490108BE-59F9-4ABC-8917-58C9AADDEBAB}" type="pres">
      <dgm:prSet presAssocID="{ACCDA8E1-79D8-46B0-94BE-73E9A9AE6E53}" presName="FourNodes_1" presStyleLbl="node1" presStyleIdx="0" presStyleCnt="4">
        <dgm:presLayoutVars>
          <dgm:bulletEnabled val="1"/>
        </dgm:presLayoutVars>
      </dgm:prSet>
      <dgm:spPr/>
    </dgm:pt>
    <dgm:pt modelId="{D305BE36-4736-4AC7-93AD-2A80B7609EDC}" type="pres">
      <dgm:prSet presAssocID="{ACCDA8E1-79D8-46B0-94BE-73E9A9AE6E53}" presName="FourNodes_2" presStyleLbl="node1" presStyleIdx="1" presStyleCnt="4">
        <dgm:presLayoutVars>
          <dgm:bulletEnabled val="1"/>
        </dgm:presLayoutVars>
      </dgm:prSet>
      <dgm:spPr/>
    </dgm:pt>
    <dgm:pt modelId="{2D306227-C172-44FA-944D-BE67A8F8EFB9}" type="pres">
      <dgm:prSet presAssocID="{ACCDA8E1-79D8-46B0-94BE-73E9A9AE6E53}" presName="FourNodes_3" presStyleLbl="node1" presStyleIdx="2" presStyleCnt="4">
        <dgm:presLayoutVars>
          <dgm:bulletEnabled val="1"/>
        </dgm:presLayoutVars>
      </dgm:prSet>
      <dgm:spPr/>
    </dgm:pt>
    <dgm:pt modelId="{00FD12C4-6F08-4564-BBED-11381068E9E9}" type="pres">
      <dgm:prSet presAssocID="{ACCDA8E1-79D8-46B0-94BE-73E9A9AE6E53}" presName="FourNodes_4" presStyleLbl="node1" presStyleIdx="3" presStyleCnt="4">
        <dgm:presLayoutVars>
          <dgm:bulletEnabled val="1"/>
        </dgm:presLayoutVars>
      </dgm:prSet>
      <dgm:spPr/>
    </dgm:pt>
    <dgm:pt modelId="{6E999568-9200-4976-881E-A7608BAEB181}" type="pres">
      <dgm:prSet presAssocID="{ACCDA8E1-79D8-46B0-94BE-73E9A9AE6E53}" presName="FourConn_1-2" presStyleLbl="fgAccFollowNode1" presStyleIdx="0" presStyleCnt="3">
        <dgm:presLayoutVars>
          <dgm:bulletEnabled val="1"/>
        </dgm:presLayoutVars>
      </dgm:prSet>
      <dgm:spPr/>
    </dgm:pt>
    <dgm:pt modelId="{35C94767-39E2-450E-8846-D5E6415D983E}" type="pres">
      <dgm:prSet presAssocID="{ACCDA8E1-79D8-46B0-94BE-73E9A9AE6E53}" presName="FourConn_2-3" presStyleLbl="fgAccFollowNode1" presStyleIdx="1" presStyleCnt="3">
        <dgm:presLayoutVars>
          <dgm:bulletEnabled val="1"/>
        </dgm:presLayoutVars>
      </dgm:prSet>
      <dgm:spPr/>
    </dgm:pt>
    <dgm:pt modelId="{8425718D-4916-4E50-B61E-76478D4F7652}" type="pres">
      <dgm:prSet presAssocID="{ACCDA8E1-79D8-46B0-94BE-73E9A9AE6E53}" presName="FourConn_3-4" presStyleLbl="fgAccFollowNode1" presStyleIdx="2" presStyleCnt="3">
        <dgm:presLayoutVars>
          <dgm:bulletEnabled val="1"/>
        </dgm:presLayoutVars>
      </dgm:prSet>
      <dgm:spPr/>
    </dgm:pt>
    <dgm:pt modelId="{B90A1966-90F7-4790-B239-362D71F6BB48}" type="pres">
      <dgm:prSet presAssocID="{ACCDA8E1-79D8-46B0-94BE-73E9A9AE6E53}" presName="FourNodes_1_text" presStyleLbl="node1" presStyleIdx="3" presStyleCnt="4">
        <dgm:presLayoutVars>
          <dgm:bulletEnabled val="1"/>
        </dgm:presLayoutVars>
      </dgm:prSet>
      <dgm:spPr/>
    </dgm:pt>
    <dgm:pt modelId="{2A3164E0-375F-43AD-B342-7ED94CDC60C5}" type="pres">
      <dgm:prSet presAssocID="{ACCDA8E1-79D8-46B0-94BE-73E9A9AE6E53}" presName="FourNodes_2_text" presStyleLbl="node1" presStyleIdx="3" presStyleCnt="4">
        <dgm:presLayoutVars>
          <dgm:bulletEnabled val="1"/>
        </dgm:presLayoutVars>
      </dgm:prSet>
      <dgm:spPr/>
    </dgm:pt>
    <dgm:pt modelId="{855AE703-C7C9-4FB6-BF35-5C3A47EEC2CD}" type="pres">
      <dgm:prSet presAssocID="{ACCDA8E1-79D8-46B0-94BE-73E9A9AE6E53}" presName="FourNodes_3_text" presStyleLbl="node1" presStyleIdx="3" presStyleCnt="4">
        <dgm:presLayoutVars>
          <dgm:bulletEnabled val="1"/>
        </dgm:presLayoutVars>
      </dgm:prSet>
      <dgm:spPr/>
    </dgm:pt>
    <dgm:pt modelId="{136E8B86-B22A-4568-91DA-B2E70A034391}" type="pres">
      <dgm:prSet presAssocID="{ACCDA8E1-79D8-46B0-94BE-73E9A9AE6E53}" presName="FourNodes_4_text" presStyleLbl="node1" presStyleIdx="3" presStyleCnt="4">
        <dgm:presLayoutVars>
          <dgm:bulletEnabled val="1"/>
        </dgm:presLayoutVars>
      </dgm:prSet>
      <dgm:spPr/>
    </dgm:pt>
  </dgm:ptLst>
  <dgm:cxnLst>
    <dgm:cxn modelId="{B40F6400-3237-4F0F-B10B-4B1D9CD1C867}" type="presOf" srcId="{8A69C9D2-3B72-4172-862C-ABE9CB639983}" destId="{35C94767-39E2-450E-8846-D5E6415D983E}" srcOrd="0" destOrd="0" presId="urn:microsoft.com/office/officeart/2005/8/layout/vProcess5"/>
    <dgm:cxn modelId="{91788307-0B72-43E1-84A4-369232DE5F52}" type="presOf" srcId="{CA8A423B-9073-4C8C-BBC0-7336E90AE669}" destId="{B90A1966-90F7-4790-B239-362D71F6BB48}" srcOrd="1" destOrd="0" presId="urn:microsoft.com/office/officeart/2005/8/layout/vProcess5"/>
    <dgm:cxn modelId="{4950140E-F8EB-4056-864C-4EBF2A5FAFDB}" type="presOf" srcId="{DCC600E0-C485-40A6-B555-E2E315D4D3FC}" destId="{2A3164E0-375F-43AD-B342-7ED94CDC60C5}" srcOrd="1" destOrd="0" presId="urn:microsoft.com/office/officeart/2005/8/layout/vProcess5"/>
    <dgm:cxn modelId="{A7CEBB1A-BD0D-4AA5-9160-A425E7F55495}" srcId="{ACCDA8E1-79D8-46B0-94BE-73E9A9AE6E53}" destId="{CA8A423B-9073-4C8C-BBC0-7336E90AE669}" srcOrd="0" destOrd="0" parTransId="{7A79B960-C914-47FC-B60B-0CBA4BA898AB}" sibTransId="{1B711502-7C20-4B8A-933F-98CDDCD0748F}"/>
    <dgm:cxn modelId="{F2ABBC5F-06A3-4E81-9A1D-CF1D729E206E}" type="presOf" srcId="{CA8A423B-9073-4C8C-BBC0-7336E90AE669}" destId="{490108BE-59F9-4ABC-8917-58C9AADDEBAB}" srcOrd="0" destOrd="0" presId="urn:microsoft.com/office/officeart/2005/8/layout/vProcess5"/>
    <dgm:cxn modelId="{4608AF90-9D51-48C0-847D-7267ACAF2540}" type="presOf" srcId="{BA00F506-1D80-4EBF-900D-A55CFCADB6A5}" destId="{8425718D-4916-4E50-B61E-76478D4F7652}" srcOrd="0" destOrd="0" presId="urn:microsoft.com/office/officeart/2005/8/layout/vProcess5"/>
    <dgm:cxn modelId="{08D85AA3-A662-4751-AF53-A79B0A3D1C38}" type="presOf" srcId="{1B711502-7C20-4B8A-933F-98CDDCD0748F}" destId="{6E999568-9200-4976-881E-A7608BAEB181}" srcOrd="0" destOrd="0" presId="urn:microsoft.com/office/officeart/2005/8/layout/vProcess5"/>
    <dgm:cxn modelId="{6FD225B1-C383-4DD1-A00B-F74DD47714C1}" type="presOf" srcId="{ECAFF8E8-07DA-4BC4-8EAF-36B27DE47037}" destId="{00FD12C4-6F08-4564-BBED-11381068E9E9}" srcOrd="0" destOrd="0" presId="urn:microsoft.com/office/officeart/2005/8/layout/vProcess5"/>
    <dgm:cxn modelId="{871875C2-A74C-4F63-83DC-6AD56E163118}" srcId="{ACCDA8E1-79D8-46B0-94BE-73E9A9AE6E53}" destId="{DCC600E0-C485-40A6-B555-E2E315D4D3FC}" srcOrd="1" destOrd="0" parTransId="{5F6C28A7-485A-4F07-92C0-2677410A3EE0}" sibTransId="{8A69C9D2-3B72-4172-862C-ABE9CB639983}"/>
    <dgm:cxn modelId="{5B19E2C8-2DB4-4B98-A729-4581201FC9CF}" srcId="{ACCDA8E1-79D8-46B0-94BE-73E9A9AE6E53}" destId="{ECAFF8E8-07DA-4BC4-8EAF-36B27DE47037}" srcOrd="3" destOrd="0" parTransId="{F3C3FBBD-1A4A-4223-AD9D-6C4C94A91627}" sibTransId="{590C9475-42E0-4AA5-81C2-DD228845DC74}"/>
    <dgm:cxn modelId="{ED27FBCE-B414-4BC7-AD3B-398B1E0DE455}" type="presOf" srcId="{DCC600E0-C485-40A6-B555-E2E315D4D3FC}" destId="{D305BE36-4736-4AC7-93AD-2A80B7609EDC}" srcOrd="0" destOrd="0" presId="urn:microsoft.com/office/officeart/2005/8/layout/vProcess5"/>
    <dgm:cxn modelId="{6AD98FE1-2F58-4DDD-8968-794BB6FF9FE1}" srcId="{ACCDA8E1-79D8-46B0-94BE-73E9A9AE6E53}" destId="{3C76716E-E194-4D15-B241-765CB4AB68CB}" srcOrd="2" destOrd="0" parTransId="{39E166EA-0458-4543-870F-7087CC70160A}" sibTransId="{BA00F506-1D80-4EBF-900D-A55CFCADB6A5}"/>
    <dgm:cxn modelId="{8FD49FE1-C366-4B32-9B4E-A63FB1A69C4B}" type="presOf" srcId="{3C76716E-E194-4D15-B241-765CB4AB68CB}" destId="{2D306227-C172-44FA-944D-BE67A8F8EFB9}" srcOrd="0" destOrd="0" presId="urn:microsoft.com/office/officeart/2005/8/layout/vProcess5"/>
    <dgm:cxn modelId="{D76E74E7-4F0D-44F1-90D9-EED5894C890D}" type="presOf" srcId="{3C76716E-E194-4D15-B241-765CB4AB68CB}" destId="{855AE703-C7C9-4FB6-BF35-5C3A47EEC2CD}" srcOrd="1" destOrd="0" presId="urn:microsoft.com/office/officeart/2005/8/layout/vProcess5"/>
    <dgm:cxn modelId="{1A32DAEC-B5E1-4A18-A6EB-E1FCE08B6647}" type="presOf" srcId="{ECAFF8E8-07DA-4BC4-8EAF-36B27DE47037}" destId="{136E8B86-B22A-4568-91DA-B2E70A034391}" srcOrd="1" destOrd="0" presId="urn:microsoft.com/office/officeart/2005/8/layout/vProcess5"/>
    <dgm:cxn modelId="{7F088DEE-7783-4CF9-8943-E2E83A3826C1}" type="presOf" srcId="{ACCDA8E1-79D8-46B0-94BE-73E9A9AE6E53}" destId="{8A290CE9-2DC2-44B7-886D-5DF7625FECBF}" srcOrd="0" destOrd="0" presId="urn:microsoft.com/office/officeart/2005/8/layout/vProcess5"/>
    <dgm:cxn modelId="{C370B281-C956-4784-BDDE-5BCBB93AF8ED}" type="presParOf" srcId="{8A290CE9-2DC2-44B7-886D-5DF7625FECBF}" destId="{C2DA3FB2-3766-4099-ADC3-027EA58D8B49}" srcOrd="0" destOrd="0" presId="urn:microsoft.com/office/officeart/2005/8/layout/vProcess5"/>
    <dgm:cxn modelId="{2AB1B389-70C2-4C04-B022-4D284AE435DC}" type="presParOf" srcId="{8A290CE9-2DC2-44B7-886D-5DF7625FECBF}" destId="{490108BE-59F9-4ABC-8917-58C9AADDEBAB}" srcOrd="1" destOrd="0" presId="urn:microsoft.com/office/officeart/2005/8/layout/vProcess5"/>
    <dgm:cxn modelId="{99A0CC80-D5DA-4622-88EA-A90738FBB52B}" type="presParOf" srcId="{8A290CE9-2DC2-44B7-886D-5DF7625FECBF}" destId="{D305BE36-4736-4AC7-93AD-2A80B7609EDC}" srcOrd="2" destOrd="0" presId="urn:microsoft.com/office/officeart/2005/8/layout/vProcess5"/>
    <dgm:cxn modelId="{4615B202-2CFA-47D6-A2FE-CA7718A66DAB}" type="presParOf" srcId="{8A290CE9-2DC2-44B7-886D-5DF7625FECBF}" destId="{2D306227-C172-44FA-944D-BE67A8F8EFB9}" srcOrd="3" destOrd="0" presId="urn:microsoft.com/office/officeart/2005/8/layout/vProcess5"/>
    <dgm:cxn modelId="{F0116223-8F4C-4BFF-92C4-1A87C897094A}" type="presParOf" srcId="{8A290CE9-2DC2-44B7-886D-5DF7625FECBF}" destId="{00FD12C4-6F08-4564-BBED-11381068E9E9}" srcOrd="4" destOrd="0" presId="urn:microsoft.com/office/officeart/2005/8/layout/vProcess5"/>
    <dgm:cxn modelId="{0D0E0E71-4964-4C9D-B911-E338C5DEFC57}" type="presParOf" srcId="{8A290CE9-2DC2-44B7-886D-5DF7625FECBF}" destId="{6E999568-9200-4976-881E-A7608BAEB181}" srcOrd="5" destOrd="0" presId="urn:microsoft.com/office/officeart/2005/8/layout/vProcess5"/>
    <dgm:cxn modelId="{5D0C104A-9830-45D8-BC58-14F6A286FABF}" type="presParOf" srcId="{8A290CE9-2DC2-44B7-886D-5DF7625FECBF}" destId="{35C94767-39E2-450E-8846-D5E6415D983E}" srcOrd="6" destOrd="0" presId="urn:microsoft.com/office/officeart/2005/8/layout/vProcess5"/>
    <dgm:cxn modelId="{FEACA5CF-4A93-4076-825B-7D5ECDC5CF1D}" type="presParOf" srcId="{8A290CE9-2DC2-44B7-886D-5DF7625FECBF}" destId="{8425718D-4916-4E50-B61E-76478D4F7652}" srcOrd="7" destOrd="0" presId="urn:microsoft.com/office/officeart/2005/8/layout/vProcess5"/>
    <dgm:cxn modelId="{FA781A4B-4070-4768-B609-8AC10F2E455D}" type="presParOf" srcId="{8A290CE9-2DC2-44B7-886D-5DF7625FECBF}" destId="{B90A1966-90F7-4790-B239-362D71F6BB48}" srcOrd="8" destOrd="0" presId="urn:microsoft.com/office/officeart/2005/8/layout/vProcess5"/>
    <dgm:cxn modelId="{5EE2231C-A803-4CCF-BC67-EB2CA13F21C8}" type="presParOf" srcId="{8A290CE9-2DC2-44B7-886D-5DF7625FECBF}" destId="{2A3164E0-375F-43AD-B342-7ED94CDC60C5}" srcOrd="9" destOrd="0" presId="urn:microsoft.com/office/officeart/2005/8/layout/vProcess5"/>
    <dgm:cxn modelId="{F75C4F6B-E1A1-444A-A5EE-D1014B46A023}" type="presParOf" srcId="{8A290CE9-2DC2-44B7-886D-5DF7625FECBF}" destId="{855AE703-C7C9-4FB6-BF35-5C3A47EEC2CD}" srcOrd="10" destOrd="0" presId="urn:microsoft.com/office/officeart/2005/8/layout/vProcess5"/>
    <dgm:cxn modelId="{6112CBAB-2C12-4B17-BFE1-29E766B2444A}" type="presParOf" srcId="{8A290CE9-2DC2-44B7-886D-5DF7625FECBF}" destId="{136E8B86-B22A-4568-91DA-B2E70A03439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D108F-93C5-40D8-9A4C-06173A8BDC00}">
      <dsp:nvSpPr>
        <dsp:cNvPr id="0" name=""/>
        <dsp:cNvSpPr/>
      </dsp:nvSpPr>
      <dsp:spPr>
        <a:xfrm>
          <a:off x="5235" y="2273188"/>
          <a:ext cx="1947660" cy="77906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1956</a:t>
          </a:r>
        </a:p>
      </dsp:txBody>
      <dsp:txXfrm>
        <a:off x="394767" y="2273188"/>
        <a:ext cx="1168596" cy="779064"/>
      </dsp:txXfrm>
    </dsp:sp>
    <dsp:sp modelId="{AE8CCBF9-290E-45AC-8A0F-E55C1AC94309}">
      <dsp:nvSpPr>
        <dsp:cNvPr id="0" name=""/>
        <dsp:cNvSpPr/>
      </dsp:nvSpPr>
      <dsp:spPr>
        <a:xfrm>
          <a:off x="1758130" y="2273188"/>
          <a:ext cx="1947660" cy="779064"/>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2007</a:t>
          </a:r>
        </a:p>
      </dsp:txBody>
      <dsp:txXfrm>
        <a:off x="2147662" y="2273188"/>
        <a:ext cx="1168596" cy="779064"/>
      </dsp:txXfrm>
    </dsp:sp>
    <dsp:sp modelId="{8EB1E1C6-32A5-4B79-B31E-B4F3979BCA9D}">
      <dsp:nvSpPr>
        <dsp:cNvPr id="0" name=""/>
        <dsp:cNvSpPr/>
      </dsp:nvSpPr>
      <dsp:spPr>
        <a:xfrm>
          <a:off x="3511024" y="2273188"/>
          <a:ext cx="1947660" cy="779064"/>
        </a:xfrm>
        <a:prstGeom prst="chevron">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2009</a:t>
          </a:r>
        </a:p>
      </dsp:txBody>
      <dsp:txXfrm>
        <a:off x="3900556" y="2273188"/>
        <a:ext cx="1168596" cy="779064"/>
      </dsp:txXfrm>
    </dsp:sp>
    <dsp:sp modelId="{E6BCE893-44A9-454C-BF12-1F11F0233E14}">
      <dsp:nvSpPr>
        <dsp:cNvPr id="0" name=""/>
        <dsp:cNvSpPr/>
      </dsp:nvSpPr>
      <dsp:spPr>
        <a:xfrm>
          <a:off x="5263919" y="2273188"/>
          <a:ext cx="1947660" cy="779064"/>
        </a:xfrm>
        <a:prstGeom prst="chevron">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2012</a:t>
          </a:r>
        </a:p>
      </dsp:txBody>
      <dsp:txXfrm>
        <a:off x="5653451" y="2273188"/>
        <a:ext cx="1168596" cy="779064"/>
      </dsp:txXfrm>
    </dsp:sp>
    <dsp:sp modelId="{703D8DFF-4F7E-45A8-924E-4196F2866AA9}">
      <dsp:nvSpPr>
        <dsp:cNvPr id="0" name=""/>
        <dsp:cNvSpPr/>
      </dsp:nvSpPr>
      <dsp:spPr>
        <a:xfrm>
          <a:off x="7016814" y="2273188"/>
          <a:ext cx="1947660" cy="779064"/>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2019</a:t>
          </a:r>
        </a:p>
      </dsp:txBody>
      <dsp:txXfrm>
        <a:off x="7406346" y="2273188"/>
        <a:ext cx="1168596" cy="779064"/>
      </dsp:txXfrm>
    </dsp:sp>
    <dsp:sp modelId="{00CA2228-BA8B-4114-B3FE-2C8176041B9A}">
      <dsp:nvSpPr>
        <dsp:cNvPr id="0" name=""/>
        <dsp:cNvSpPr/>
      </dsp:nvSpPr>
      <dsp:spPr>
        <a:xfrm>
          <a:off x="8769708" y="2273188"/>
          <a:ext cx="1947660" cy="779064"/>
        </a:xfrm>
        <a:prstGeom prst="chevron">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Present</a:t>
          </a:r>
        </a:p>
      </dsp:txBody>
      <dsp:txXfrm>
        <a:off x="9159240" y="2273188"/>
        <a:ext cx="1168596" cy="779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65106-434A-4865-881F-9040350E7239}">
      <dsp:nvSpPr>
        <dsp:cNvPr id="0" name=""/>
        <dsp:cNvSpPr/>
      </dsp:nvSpPr>
      <dsp:spPr>
        <a:xfrm>
          <a:off x="3570" y="522539"/>
          <a:ext cx="3582847" cy="35828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176" tIns="20320" rIns="197176" bIns="20320" numCol="1" spcCol="1270" anchor="ctr" anchorCtr="1">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ADMINISTRATION</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Sharon Birman, PsyD, </a:t>
          </a:r>
          <a:r>
            <a:rPr lang="en-US" sz="1200" i="1" kern="1200" dirty="0">
              <a:latin typeface="Arial" panose="020B0604020202020204" pitchFamily="34" charset="0"/>
              <a:cs typeface="Arial" panose="020B0604020202020204" pitchFamily="34" charset="0"/>
            </a:rPr>
            <a:t>Service Chief</a:t>
          </a:r>
        </a:p>
        <a:p>
          <a:pPr marL="114300" lvl="1" indent="-114300" algn="l" defTabSz="533400" rtl="0">
            <a:lnSpc>
              <a:spcPct val="90000"/>
            </a:lnSpc>
            <a:spcBef>
              <a:spcPct val="0"/>
            </a:spcBef>
            <a:spcAft>
              <a:spcPct val="15000"/>
            </a:spcAft>
            <a:buChar char="•"/>
          </a:pPr>
          <a:r>
            <a:rPr lang="en-US" sz="1200" i="1" kern="1200" dirty="0">
              <a:latin typeface="Arial" panose="020B0604020202020204" pitchFamily="34" charset="0"/>
              <a:cs typeface="Arial" panose="020B0604020202020204" pitchFamily="34" charset="0"/>
            </a:rPr>
            <a:t>Channing Credeur, LCSW, Deputy Chief</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Special Jones, </a:t>
          </a:r>
          <a:r>
            <a:rPr lang="en-US" sz="1200" i="1" kern="1200" dirty="0">
              <a:latin typeface="Arial" panose="020B0604020202020204" pitchFamily="34" charset="0"/>
              <a:cs typeface="Arial" panose="020B0604020202020204" pitchFamily="34" charset="0"/>
            </a:rPr>
            <a:t>Program Support Assistant</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Barbara Chase, PhD,  </a:t>
          </a:r>
          <a:r>
            <a:rPr lang="en-US" sz="1200" i="1" kern="1200" dirty="0">
              <a:latin typeface="Arial" panose="020B0604020202020204" pitchFamily="34" charset="0"/>
              <a:cs typeface="Arial" panose="020B0604020202020204" pitchFamily="34" charset="0"/>
            </a:rPr>
            <a:t>REACH VET Coordinator</a:t>
          </a:r>
        </a:p>
      </dsp:txBody>
      <dsp:txXfrm>
        <a:off x="528266" y="1047235"/>
        <a:ext cx="2533455" cy="2533455"/>
      </dsp:txXfrm>
    </dsp:sp>
    <dsp:sp modelId="{1F69BF4F-3503-4FCC-82BB-7B5595B9320B}">
      <dsp:nvSpPr>
        <dsp:cNvPr id="0" name=""/>
        <dsp:cNvSpPr/>
      </dsp:nvSpPr>
      <dsp:spPr>
        <a:xfrm>
          <a:off x="2869849" y="522539"/>
          <a:ext cx="3582847" cy="35828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176" tIns="20320" rIns="197176" bIns="20320" numCol="1" spcCol="1270" anchor="ctr" anchorCtr="1">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SUICIDE PREVENTION COORDINATORS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Jennifer Smock, LCSW</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Jeff Robey, PsyD</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Matt Kaplan, LCSW, PhD</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Anne Cheever, LCSW</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Danielle Schultz, PsyD</a:t>
          </a:r>
        </a:p>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Kerri Schutz, PsyD</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Brandon Hervey, LSW </a:t>
          </a:r>
          <a:r>
            <a:rPr lang="en-US" sz="1200" i="1" kern="1200" dirty="0">
              <a:latin typeface="Arial" panose="020B0604020202020204" pitchFamily="34" charset="0"/>
              <a:cs typeface="Arial" panose="020B0604020202020204" pitchFamily="34" charset="0"/>
            </a:rPr>
            <a:t>Community Care Liaison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Colleen Thompson, LCSW</a:t>
          </a:r>
        </a:p>
      </dsp:txBody>
      <dsp:txXfrm>
        <a:off x="3394545" y="1047235"/>
        <a:ext cx="2533455" cy="2533455"/>
      </dsp:txXfrm>
    </dsp:sp>
    <dsp:sp modelId="{C4C98DA6-51FA-4BBF-87F5-A6CE8960CC9A}">
      <dsp:nvSpPr>
        <dsp:cNvPr id="0" name=""/>
        <dsp:cNvSpPr/>
      </dsp:nvSpPr>
      <dsp:spPr>
        <a:xfrm>
          <a:off x="5736127" y="522539"/>
          <a:ext cx="3582847" cy="358284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176" tIns="20320" rIns="197176" bIns="20320" numCol="1" spcCol="1270" anchor="ctr" anchorCtr="1">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RISK ID TEAM</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Raul Barragan, LCSW</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Sinea Schieber, LCSW</a:t>
          </a:r>
        </a:p>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Marsh Allen Smith, ED.D, LMSW</a:t>
          </a:r>
        </a:p>
      </dsp:txBody>
      <dsp:txXfrm>
        <a:off x="6260823" y="1047235"/>
        <a:ext cx="2533455" cy="2533455"/>
      </dsp:txXfrm>
    </dsp:sp>
    <dsp:sp modelId="{CF1EAF25-5D9C-4556-AF74-A1D32B7D7F2F}">
      <dsp:nvSpPr>
        <dsp:cNvPr id="0" name=""/>
        <dsp:cNvSpPr/>
      </dsp:nvSpPr>
      <dsp:spPr>
        <a:xfrm>
          <a:off x="8602406" y="522539"/>
          <a:ext cx="3582847" cy="358284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176" tIns="20320" rIns="197176" bIns="20320" numCol="1" spcCol="1270" anchor="ctr" anchorCtr="1">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VMET</a:t>
          </a:r>
        </a:p>
        <a:p>
          <a:pPr marL="114300" lvl="1" indent="-114300" algn="l" defTabSz="533400">
            <a:lnSpc>
              <a:spcPct val="90000"/>
            </a:lnSpc>
            <a:spcBef>
              <a:spcPct val="0"/>
            </a:spcBef>
            <a:spcAft>
              <a:spcPct val="15000"/>
            </a:spcAft>
            <a:buChar char="•"/>
          </a:pPr>
          <a:r>
            <a:rPr lang="en-US" sz="1200" u="sng" kern="1200" dirty="0">
              <a:latin typeface="Arial" panose="020B0604020202020204" pitchFamily="34" charset="0"/>
              <a:cs typeface="Arial" panose="020B0604020202020204" pitchFamily="34" charset="0"/>
            </a:rPr>
            <a:t>VAPD</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Sgt. Alejandro Gonzalez</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Officer Anabel Constable</a:t>
          </a:r>
        </a:p>
        <a:p>
          <a:pPr marL="114300" lvl="1" indent="-114300" algn="l" defTabSz="533400">
            <a:lnSpc>
              <a:spcPct val="90000"/>
            </a:lnSpc>
            <a:spcBef>
              <a:spcPct val="0"/>
            </a:spcBef>
            <a:spcAft>
              <a:spcPct val="15000"/>
            </a:spcAft>
            <a:buChar char="•"/>
          </a:pP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u="sng" kern="1200" dirty="0">
              <a:latin typeface="Arial" panose="020B0604020202020204" pitchFamily="34" charset="0"/>
              <a:cs typeface="Arial" panose="020B0604020202020204" pitchFamily="34" charset="0"/>
            </a:rPr>
            <a:t>Mental Health</a:t>
          </a:r>
        </a:p>
        <a:p>
          <a:pPr marL="228600" lvl="2"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Everett Wong, LCSW</a:t>
          </a:r>
        </a:p>
        <a:p>
          <a:pPr marL="114300" lvl="1" indent="-114300" algn="l" defTabSz="533400">
            <a:lnSpc>
              <a:spcPct val="90000"/>
            </a:lnSpc>
            <a:spcBef>
              <a:spcPct val="0"/>
            </a:spcBef>
            <a:spcAft>
              <a:spcPct val="15000"/>
            </a:spcAft>
            <a:buChar char="•"/>
          </a:pPr>
          <a:endParaRPr lang="en-US" sz="1200" kern="1200" dirty="0"/>
        </a:p>
      </dsp:txBody>
      <dsp:txXfrm>
        <a:off x="9127102" y="1047235"/>
        <a:ext cx="2533455" cy="2533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5881-84DC-411A-BECD-7DE6C0E728C5}">
      <dsp:nvSpPr>
        <dsp:cNvPr id="0" name=""/>
        <dsp:cNvSpPr/>
      </dsp:nvSpPr>
      <dsp:spPr>
        <a:xfrm>
          <a:off x="-5595854" y="-856665"/>
          <a:ext cx="6662547" cy="6662547"/>
        </a:xfrm>
        <a:prstGeom prst="blockArc">
          <a:avLst>
            <a:gd name="adj1" fmla="val 18900000"/>
            <a:gd name="adj2" fmla="val 2700000"/>
            <a:gd name="adj3" fmla="val 32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B877F2-7FB3-41D3-8D1B-AF15D858E469}">
      <dsp:nvSpPr>
        <dsp:cNvPr id="0" name=""/>
        <dsp:cNvSpPr/>
      </dsp:nvSpPr>
      <dsp:spPr>
        <a:xfrm>
          <a:off x="397543" y="260625"/>
          <a:ext cx="7198649" cy="52105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Serve as VA facility subject matter experts</a:t>
          </a:r>
        </a:p>
      </dsp:txBody>
      <dsp:txXfrm>
        <a:off x="397543" y="260625"/>
        <a:ext cx="7198649" cy="521053"/>
      </dsp:txXfrm>
    </dsp:sp>
    <dsp:sp modelId="{47D4B8B4-A1E5-4E5E-92B2-52F0293C7492}">
      <dsp:nvSpPr>
        <dsp:cNvPr id="0" name=""/>
        <dsp:cNvSpPr/>
      </dsp:nvSpPr>
      <dsp:spPr>
        <a:xfrm>
          <a:off x="169409" y="216326"/>
          <a:ext cx="615917" cy="615917"/>
        </a:xfrm>
        <a:prstGeom prst="ellipse">
          <a:avLst/>
        </a:prstGeom>
        <a:solidFill>
          <a:schemeClr val="lt1">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4525CD3-FB86-410B-A863-CEA16040D66B}">
      <dsp:nvSpPr>
        <dsp:cNvPr id="0" name=""/>
        <dsp:cNvSpPr/>
      </dsp:nvSpPr>
      <dsp:spPr>
        <a:xfrm>
          <a:off x="826145" y="1042107"/>
          <a:ext cx="6770047" cy="52105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Identify Veterans at high risk for suicide</a:t>
          </a:r>
        </a:p>
      </dsp:txBody>
      <dsp:txXfrm>
        <a:off x="826145" y="1042107"/>
        <a:ext cx="6770047" cy="521053"/>
      </dsp:txXfrm>
    </dsp:sp>
    <dsp:sp modelId="{BECC374D-01D8-42CC-9C9E-4D67E023B15B}">
      <dsp:nvSpPr>
        <dsp:cNvPr id="0" name=""/>
        <dsp:cNvSpPr/>
      </dsp:nvSpPr>
      <dsp:spPr>
        <a:xfrm>
          <a:off x="468996" y="958230"/>
          <a:ext cx="651316" cy="651316"/>
        </a:xfrm>
        <a:prstGeom prst="ellipse">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FBEDA94-E595-4213-8889-321DC47AA226}">
      <dsp:nvSpPr>
        <dsp:cNvPr id="0" name=""/>
        <dsp:cNvSpPr/>
      </dsp:nvSpPr>
      <dsp:spPr>
        <a:xfrm>
          <a:off x="1022134" y="1823588"/>
          <a:ext cx="6574058" cy="52105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Ensure enhanced care for Veterans identified as high risk for suicide</a:t>
          </a:r>
        </a:p>
      </dsp:txBody>
      <dsp:txXfrm>
        <a:off x="1022134" y="1823588"/>
        <a:ext cx="6574058" cy="521053"/>
      </dsp:txXfrm>
    </dsp:sp>
    <dsp:sp modelId="{DB617A4A-1A71-401E-A5E0-50EC42023969}">
      <dsp:nvSpPr>
        <dsp:cNvPr id="0" name=""/>
        <dsp:cNvSpPr/>
      </dsp:nvSpPr>
      <dsp:spPr>
        <a:xfrm>
          <a:off x="576158" y="1762976"/>
          <a:ext cx="651316" cy="651316"/>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4C18F-7299-4781-A62B-9DF649393BD1}">
      <dsp:nvSpPr>
        <dsp:cNvPr id="0" name=""/>
        <dsp:cNvSpPr/>
      </dsp:nvSpPr>
      <dsp:spPr>
        <a:xfrm>
          <a:off x="1022134" y="2604574"/>
          <a:ext cx="6574058" cy="52105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Track and report suicide attempts and deaths</a:t>
          </a:r>
        </a:p>
      </dsp:txBody>
      <dsp:txXfrm>
        <a:off x="1022134" y="2604574"/>
        <a:ext cx="6574058" cy="521053"/>
      </dsp:txXfrm>
    </dsp:sp>
    <dsp:sp modelId="{CEDBA429-0603-459F-8246-226DEE6D7CB7}">
      <dsp:nvSpPr>
        <dsp:cNvPr id="0" name=""/>
        <dsp:cNvSpPr/>
      </dsp:nvSpPr>
      <dsp:spPr>
        <a:xfrm>
          <a:off x="705451" y="2539358"/>
          <a:ext cx="651316" cy="65131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A2D21-64B8-4F60-8F18-70B417B73D2B}">
      <dsp:nvSpPr>
        <dsp:cNvPr id="0" name=""/>
        <dsp:cNvSpPr/>
      </dsp:nvSpPr>
      <dsp:spPr>
        <a:xfrm>
          <a:off x="826145" y="3386056"/>
          <a:ext cx="6770047" cy="521053"/>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Provide clinical consultation to VA providers, including crisis intervention and care coordination </a:t>
          </a:r>
        </a:p>
      </dsp:txBody>
      <dsp:txXfrm>
        <a:off x="826145" y="3386056"/>
        <a:ext cx="6770047" cy="521053"/>
      </dsp:txXfrm>
    </dsp:sp>
    <dsp:sp modelId="{01574830-853A-436F-8FAB-7F16E4EAA98E}">
      <dsp:nvSpPr>
        <dsp:cNvPr id="0" name=""/>
        <dsp:cNvSpPr/>
      </dsp:nvSpPr>
      <dsp:spPr>
        <a:xfrm>
          <a:off x="444200" y="3297425"/>
          <a:ext cx="651316" cy="651316"/>
        </a:xfrm>
        <a:prstGeom prst="ellipse">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16C223D-2563-41D1-B8F4-FA65090AC853}">
      <dsp:nvSpPr>
        <dsp:cNvPr id="0" name=""/>
        <dsp:cNvSpPr/>
      </dsp:nvSpPr>
      <dsp:spPr>
        <a:xfrm>
          <a:off x="397543" y="4167537"/>
          <a:ext cx="7198649" cy="521053"/>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Conduct facility and community training outreach</a:t>
          </a:r>
        </a:p>
      </dsp:txBody>
      <dsp:txXfrm>
        <a:off x="397543" y="4167537"/>
        <a:ext cx="7198649" cy="521053"/>
      </dsp:txXfrm>
    </dsp:sp>
    <dsp:sp modelId="{AB371DD8-8730-4AA1-BA7C-A8C19F2F995B}">
      <dsp:nvSpPr>
        <dsp:cNvPr id="0" name=""/>
        <dsp:cNvSpPr/>
      </dsp:nvSpPr>
      <dsp:spPr>
        <a:xfrm>
          <a:off x="71885" y="4102405"/>
          <a:ext cx="651316" cy="651316"/>
        </a:xfrm>
        <a:prstGeom prst="ellipse">
          <a:avLst/>
        </a:prstGeom>
        <a:solidFill>
          <a:schemeClr val="lt1">
            <a:hueOff val="0"/>
            <a:satOff val="0"/>
            <a:lumOff val="0"/>
            <a:alphaOff val="0"/>
          </a:schemeClr>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5881-84DC-411A-BECD-7DE6C0E728C5}">
      <dsp:nvSpPr>
        <dsp:cNvPr id="0" name=""/>
        <dsp:cNvSpPr/>
      </dsp:nvSpPr>
      <dsp:spPr>
        <a:xfrm>
          <a:off x="-5595854" y="-856665"/>
          <a:ext cx="6662547" cy="6662547"/>
        </a:xfrm>
        <a:prstGeom prst="blockArc">
          <a:avLst>
            <a:gd name="adj1" fmla="val 18900000"/>
            <a:gd name="adj2" fmla="val 2700000"/>
            <a:gd name="adj3" fmla="val 32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B877F2-7FB3-41D3-8D1B-AF15D858E469}">
      <dsp:nvSpPr>
        <dsp:cNvPr id="0" name=""/>
        <dsp:cNvSpPr/>
      </dsp:nvSpPr>
      <dsp:spPr>
        <a:xfrm>
          <a:off x="397543" y="260625"/>
          <a:ext cx="7198649" cy="52105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Suicide risk assessment</a:t>
          </a:r>
        </a:p>
      </dsp:txBody>
      <dsp:txXfrm>
        <a:off x="397543" y="260625"/>
        <a:ext cx="7198649" cy="521053"/>
      </dsp:txXfrm>
    </dsp:sp>
    <dsp:sp modelId="{47D4B8B4-A1E5-4E5E-92B2-52F0293C7492}">
      <dsp:nvSpPr>
        <dsp:cNvPr id="0" name=""/>
        <dsp:cNvSpPr/>
      </dsp:nvSpPr>
      <dsp:spPr>
        <a:xfrm>
          <a:off x="169409" y="216326"/>
          <a:ext cx="615917" cy="615917"/>
        </a:xfrm>
        <a:prstGeom prst="ellipse">
          <a:avLst/>
        </a:prstGeom>
        <a:solidFill>
          <a:schemeClr val="lt1">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4525CD3-FB86-410B-A863-CEA16040D66B}">
      <dsp:nvSpPr>
        <dsp:cNvPr id="0" name=""/>
        <dsp:cNvSpPr/>
      </dsp:nvSpPr>
      <dsp:spPr>
        <a:xfrm>
          <a:off x="826145" y="1042107"/>
          <a:ext cx="6770047" cy="52105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Lethal means counseling </a:t>
          </a:r>
        </a:p>
      </dsp:txBody>
      <dsp:txXfrm>
        <a:off x="826145" y="1042107"/>
        <a:ext cx="6770047" cy="521053"/>
      </dsp:txXfrm>
    </dsp:sp>
    <dsp:sp modelId="{BECC374D-01D8-42CC-9C9E-4D67E023B15B}">
      <dsp:nvSpPr>
        <dsp:cNvPr id="0" name=""/>
        <dsp:cNvSpPr/>
      </dsp:nvSpPr>
      <dsp:spPr>
        <a:xfrm>
          <a:off x="468996" y="958230"/>
          <a:ext cx="651316" cy="651316"/>
        </a:xfrm>
        <a:prstGeom prst="ellipse">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FBEDA94-E595-4213-8889-321DC47AA226}">
      <dsp:nvSpPr>
        <dsp:cNvPr id="0" name=""/>
        <dsp:cNvSpPr/>
      </dsp:nvSpPr>
      <dsp:spPr>
        <a:xfrm>
          <a:off x="1022134" y="1823588"/>
          <a:ext cx="6574058" cy="52105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Conceptualization of suicide risk</a:t>
          </a:r>
        </a:p>
      </dsp:txBody>
      <dsp:txXfrm>
        <a:off x="1022134" y="1823588"/>
        <a:ext cx="6574058" cy="521053"/>
      </dsp:txXfrm>
    </dsp:sp>
    <dsp:sp modelId="{DB617A4A-1A71-401E-A5E0-50EC42023969}">
      <dsp:nvSpPr>
        <dsp:cNvPr id="0" name=""/>
        <dsp:cNvSpPr/>
      </dsp:nvSpPr>
      <dsp:spPr>
        <a:xfrm>
          <a:off x="576158" y="1762976"/>
          <a:ext cx="651316" cy="651316"/>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4C18F-7299-4781-A62B-9DF649393BD1}">
      <dsp:nvSpPr>
        <dsp:cNvPr id="0" name=""/>
        <dsp:cNvSpPr/>
      </dsp:nvSpPr>
      <dsp:spPr>
        <a:xfrm>
          <a:off x="1022134" y="2604574"/>
          <a:ext cx="6574058" cy="52105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Best practices for documentation</a:t>
          </a:r>
        </a:p>
      </dsp:txBody>
      <dsp:txXfrm>
        <a:off x="1022134" y="2604574"/>
        <a:ext cx="6574058" cy="521053"/>
      </dsp:txXfrm>
    </dsp:sp>
    <dsp:sp modelId="{CEDBA429-0603-459F-8246-226DEE6D7CB7}">
      <dsp:nvSpPr>
        <dsp:cNvPr id="0" name=""/>
        <dsp:cNvSpPr/>
      </dsp:nvSpPr>
      <dsp:spPr>
        <a:xfrm>
          <a:off x="705451" y="2539358"/>
          <a:ext cx="651316" cy="65131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A2D21-64B8-4F60-8F18-70B417B73D2B}">
      <dsp:nvSpPr>
        <dsp:cNvPr id="0" name=""/>
        <dsp:cNvSpPr/>
      </dsp:nvSpPr>
      <dsp:spPr>
        <a:xfrm>
          <a:off x="826145" y="3386056"/>
          <a:ext cx="6770047" cy="521053"/>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Strategies for how to engage Veterans at high risk</a:t>
          </a:r>
        </a:p>
      </dsp:txBody>
      <dsp:txXfrm>
        <a:off x="826145" y="3386056"/>
        <a:ext cx="6770047" cy="521053"/>
      </dsp:txXfrm>
    </dsp:sp>
    <dsp:sp modelId="{01574830-853A-436F-8FAB-7F16E4EAA98E}">
      <dsp:nvSpPr>
        <dsp:cNvPr id="0" name=""/>
        <dsp:cNvSpPr/>
      </dsp:nvSpPr>
      <dsp:spPr>
        <a:xfrm>
          <a:off x="444200" y="3297425"/>
          <a:ext cx="651316" cy="651316"/>
        </a:xfrm>
        <a:prstGeom prst="ellipse">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378FED1C-8904-4B3D-942E-3ED64E7C78AE}">
      <dsp:nvSpPr>
        <dsp:cNvPr id="0" name=""/>
        <dsp:cNvSpPr/>
      </dsp:nvSpPr>
      <dsp:spPr>
        <a:xfrm>
          <a:off x="397543" y="4167537"/>
          <a:ext cx="7198649" cy="521053"/>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358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Provider support after suicide loss</a:t>
          </a:r>
        </a:p>
      </dsp:txBody>
      <dsp:txXfrm>
        <a:off x="397543" y="4167537"/>
        <a:ext cx="7198649" cy="521053"/>
      </dsp:txXfrm>
    </dsp:sp>
    <dsp:sp modelId="{AB371DD8-8730-4AA1-BA7C-A8C19F2F995B}">
      <dsp:nvSpPr>
        <dsp:cNvPr id="0" name=""/>
        <dsp:cNvSpPr/>
      </dsp:nvSpPr>
      <dsp:spPr>
        <a:xfrm>
          <a:off x="71885" y="4102405"/>
          <a:ext cx="651316" cy="651316"/>
        </a:xfrm>
        <a:prstGeom prst="ellipse">
          <a:avLst/>
        </a:prstGeom>
        <a:solidFill>
          <a:schemeClr val="lt1">
            <a:hueOff val="0"/>
            <a:satOff val="0"/>
            <a:lumOff val="0"/>
            <a:alphaOff val="0"/>
          </a:schemeClr>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92021-EA69-4F02-AECD-FA12E07DAB91}">
      <dsp:nvSpPr>
        <dsp:cNvPr id="0" name=""/>
        <dsp:cNvSpPr/>
      </dsp:nvSpPr>
      <dsp:spPr>
        <a:xfrm>
          <a:off x="1289" y="0"/>
          <a:ext cx="3352846" cy="4100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C00000"/>
              </a:solidFill>
            </a:rPr>
            <a:t>HIGH</a:t>
          </a:r>
        </a:p>
      </dsp:txBody>
      <dsp:txXfrm>
        <a:off x="1289" y="0"/>
        <a:ext cx="3352846" cy="1230096"/>
      </dsp:txXfrm>
    </dsp:sp>
    <dsp:sp modelId="{4A0A5C44-CC77-40BE-834C-F27F5CB505DB}">
      <dsp:nvSpPr>
        <dsp:cNvPr id="0" name=""/>
        <dsp:cNvSpPr/>
      </dsp:nvSpPr>
      <dsp:spPr>
        <a:xfrm>
          <a:off x="336574" y="1231298"/>
          <a:ext cx="2682277" cy="1236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a:lnSpc>
              <a:spcPct val="90000"/>
            </a:lnSpc>
            <a:spcBef>
              <a:spcPct val="0"/>
            </a:spcBef>
            <a:spcAft>
              <a:spcPct val="35000"/>
            </a:spcAft>
            <a:buNone/>
          </a:pPr>
          <a:r>
            <a:rPr lang="en-US" sz="1300" u="sng" kern="1200"/>
            <a:t>FEATURES</a:t>
          </a:r>
        </a:p>
        <a:p>
          <a:pPr marL="57150" lvl="1" indent="-57150" algn="l" defTabSz="444500">
            <a:lnSpc>
              <a:spcPct val="90000"/>
            </a:lnSpc>
            <a:spcBef>
              <a:spcPct val="0"/>
            </a:spcBef>
            <a:spcAft>
              <a:spcPct val="15000"/>
            </a:spcAft>
            <a:buChar char="•"/>
          </a:pPr>
          <a:r>
            <a:rPr lang="en-US" sz="1000" kern="1200"/>
            <a:t>Suicidal ideation </a:t>
          </a:r>
          <a:r>
            <a:rPr lang="en-US" sz="1000" b="1" kern="1200"/>
            <a:t>with intent</a:t>
          </a:r>
          <a:r>
            <a:rPr lang="en-US" sz="1000" kern="1200"/>
            <a:t> to die by suicide</a:t>
          </a:r>
        </a:p>
        <a:p>
          <a:pPr marL="57150" lvl="1" indent="-57150" algn="l" defTabSz="444500">
            <a:lnSpc>
              <a:spcPct val="90000"/>
            </a:lnSpc>
            <a:spcBef>
              <a:spcPct val="0"/>
            </a:spcBef>
            <a:spcAft>
              <a:spcPct val="15000"/>
            </a:spcAft>
            <a:buChar char="•"/>
          </a:pPr>
          <a:r>
            <a:rPr lang="en-US" sz="1000" b="1" kern="1200" dirty="0"/>
            <a:t>Unable</a:t>
          </a:r>
          <a:r>
            <a:rPr lang="en-US" sz="1000" kern="1200" dirty="0"/>
            <a:t> to maintain safety independent of external support</a:t>
          </a:r>
        </a:p>
      </dsp:txBody>
      <dsp:txXfrm>
        <a:off x="372784" y="1267508"/>
        <a:ext cx="2609857" cy="1163883"/>
      </dsp:txXfrm>
    </dsp:sp>
    <dsp:sp modelId="{7052DD0E-82E9-448F-B9E7-FE15CD648F3F}">
      <dsp:nvSpPr>
        <dsp:cNvPr id="0" name=""/>
        <dsp:cNvSpPr/>
      </dsp:nvSpPr>
      <dsp:spPr>
        <a:xfrm>
          <a:off x="336574" y="2657802"/>
          <a:ext cx="2682277" cy="1236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a:lnSpc>
              <a:spcPct val="90000"/>
            </a:lnSpc>
            <a:spcBef>
              <a:spcPct val="0"/>
            </a:spcBef>
            <a:spcAft>
              <a:spcPct val="35000"/>
            </a:spcAft>
            <a:buNone/>
          </a:pPr>
          <a:r>
            <a:rPr lang="en-US" sz="1300" u="sng" kern="1200"/>
            <a:t>ACTION</a:t>
          </a:r>
          <a:endParaRPr lang="en-US" sz="1300" kern="1200" dirty="0"/>
        </a:p>
        <a:p>
          <a:pPr marL="57150" lvl="1" indent="-57150" algn="l" defTabSz="444500">
            <a:lnSpc>
              <a:spcPct val="90000"/>
            </a:lnSpc>
            <a:spcBef>
              <a:spcPct val="0"/>
            </a:spcBef>
            <a:spcAft>
              <a:spcPct val="15000"/>
            </a:spcAft>
            <a:buChar char="•"/>
          </a:pPr>
          <a:r>
            <a:rPr lang="en-US" sz="1000" kern="1200" dirty="0"/>
            <a:t>Maintain 1:1 observation</a:t>
          </a:r>
        </a:p>
        <a:p>
          <a:pPr marL="57150" lvl="1" indent="-57150" algn="l" defTabSz="444500">
            <a:lnSpc>
              <a:spcPct val="90000"/>
            </a:lnSpc>
            <a:spcBef>
              <a:spcPct val="0"/>
            </a:spcBef>
            <a:spcAft>
              <a:spcPct val="15000"/>
            </a:spcAft>
            <a:buChar char="•"/>
          </a:pPr>
          <a:r>
            <a:rPr lang="en-US" sz="1000" kern="1200" dirty="0"/>
            <a:t>Psychiatric hospitalization</a:t>
          </a:r>
        </a:p>
        <a:p>
          <a:pPr marL="57150" lvl="1" indent="-57150" algn="l" defTabSz="444500">
            <a:lnSpc>
              <a:spcPct val="90000"/>
            </a:lnSpc>
            <a:spcBef>
              <a:spcPct val="0"/>
            </a:spcBef>
            <a:spcAft>
              <a:spcPct val="15000"/>
            </a:spcAft>
            <a:buChar char="•"/>
          </a:pPr>
          <a:r>
            <a:rPr lang="en-US" sz="1000" kern="1200" dirty="0"/>
            <a:t>Removal of lethal means</a:t>
          </a:r>
        </a:p>
      </dsp:txBody>
      <dsp:txXfrm>
        <a:off x="372784" y="2694012"/>
        <a:ext cx="2609857" cy="1163883"/>
      </dsp:txXfrm>
    </dsp:sp>
    <dsp:sp modelId="{FC5A52AD-B713-4810-8400-F4B630B80D26}">
      <dsp:nvSpPr>
        <dsp:cNvPr id="0" name=""/>
        <dsp:cNvSpPr/>
      </dsp:nvSpPr>
      <dsp:spPr>
        <a:xfrm>
          <a:off x="3605600" y="0"/>
          <a:ext cx="3352846" cy="4100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DEB400"/>
              </a:solidFill>
            </a:rPr>
            <a:t>INTERMEDIATE</a:t>
          </a:r>
        </a:p>
      </dsp:txBody>
      <dsp:txXfrm>
        <a:off x="3605600" y="0"/>
        <a:ext cx="3352846" cy="1230096"/>
      </dsp:txXfrm>
    </dsp:sp>
    <dsp:sp modelId="{2C6A6265-254D-4A8E-912A-B4DAA41757EE}">
      <dsp:nvSpPr>
        <dsp:cNvPr id="0" name=""/>
        <dsp:cNvSpPr/>
      </dsp:nvSpPr>
      <dsp:spPr>
        <a:xfrm>
          <a:off x="3940884" y="1231298"/>
          <a:ext cx="2682277" cy="1236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a:lnSpc>
              <a:spcPct val="90000"/>
            </a:lnSpc>
            <a:spcBef>
              <a:spcPct val="0"/>
            </a:spcBef>
            <a:spcAft>
              <a:spcPct val="35000"/>
            </a:spcAft>
            <a:buNone/>
          </a:pPr>
          <a:r>
            <a:rPr lang="en-US" sz="1300" u="sng" kern="1200"/>
            <a:t>FEATURES</a:t>
          </a:r>
        </a:p>
        <a:p>
          <a:pPr marL="57150" lvl="1" indent="-57150" algn="l" defTabSz="444500">
            <a:lnSpc>
              <a:spcPct val="90000"/>
            </a:lnSpc>
            <a:spcBef>
              <a:spcPct val="0"/>
            </a:spcBef>
            <a:spcAft>
              <a:spcPct val="15000"/>
            </a:spcAft>
            <a:buChar char="•"/>
          </a:pPr>
          <a:r>
            <a:rPr lang="en-US" sz="1000" kern="1200" dirty="0"/>
            <a:t>Current/recent suicidal ideation</a:t>
          </a:r>
        </a:p>
        <a:p>
          <a:pPr marL="57150" lvl="1" indent="-57150" algn="l" defTabSz="444500">
            <a:lnSpc>
              <a:spcPct val="90000"/>
            </a:lnSpc>
            <a:spcBef>
              <a:spcPct val="0"/>
            </a:spcBef>
            <a:spcAft>
              <a:spcPct val="15000"/>
            </a:spcAft>
            <a:buChar char="•"/>
          </a:pPr>
          <a:r>
            <a:rPr lang="en-US" sz="1000" kern="1200" dirty="0"/>
            <a:t>Ability to maintain safety independent of external support</a:t>
          </a:r>
        </a:p>
      </dsp:txBody>
      <dsp:txXfrm>
        <a:off x="3977094" y="1267508"/>
        <a:ext cx="2609857" cy="1163883"/>
      </dsp:txXfrm>
    </dsp:sp>
    <dsp:sp modelId="{66903C03-1F50-46BD-BBD5-2368AF4A4799}">
      <dsp:nvSpPr>
        <dsp:cNvPr id="0" name=""/>
        <dsp:cNvSpPr/>
      </dsp:nvSpPr>
      <dsp:spPr>
        <a:xfrm>
          <a:off x="3940884" y="2657802"/>
          <a:ext cx="2682277" cy="1236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a:lnSpc>
              <a:spcPct val="90000"/>
            </a:lnSpc>
            <a:spcBef>
              <a:spcPct val="0"/>
            </a:spcBef>
            <a:spcAft>
              <a:spcPct val="35000"/>
            </a:spcAft>
            <a:buNone/>
          </a:pPr>
          <a:r>
            <a:rPr lang="en-US" sz="1300" u="sng" kern="1200"/>
            <a:t>ACTION</a:t>
          </a:r>
          <a:endParaRPr lang="en-US" sz="1300" kern="1200"/>
        </a:p>
        <a:p>
          <a:pPr marL="57150" lvl="1" indent="-57150" algn="l" defTabSz="444500">
            <a:lnSpc>
              <a:spcPct val="90000"/>
            </a:lnSpc>
            <a:spcBef>
              <a:spcPct val="0"/>
            </a:spcBef>
            <a:spcAft>
              <a:spcPct val="15000"/>
            </a:spcAft>
            <a:buChar char="•"/>
          </a:pPr>
          <a:r>
            <a:rPr lang="en-US" sz="1000" kern="1200" dirty="0"/>
            <a:t>Consider hospitalization</a:t>
          </a:r>
        </a:p>
        <a:p>
          <a:pPr marL="57150" lvl="1" indent="-57150" algn="l" defTabSz="444500">
            <a:lnSpc>
              <a:spcPct val="90000"/>
            </a:lnSpc>
            <a:spcBef>
              <a:spcPct val="0"/>
            </a:spcBef>
            <a:spcAft>
              <a:spcPct val="15000"/>
            </a:spcAft>
            <a:buChar char="•"/>
          </a:pPr>
          <a:r>
            <a:rPr lang="en-US" sz="1000" kern="1200" dirty="0"/>
            <a:t>Close outpatient treatment</a:t>
          </a:r>
        </a:p>
        <a:p>
          <a:pPr marL="57150" lvl="1" indent="-57150" algn="l" defTabSz="444500">
            <a:lnSpc>
              <a:spcPct val="90000"/>
            </a:lnSpc>
            <a:spcBef>
              <a:spcPct val="0"/>
            </a:spcBef>
            <a:spcAft>
              <a:spcPct val="15000"/>
            </a:spcAft>
            <a:buChar char="•"/>
          </a:pPr>
          <a:r>
            <a:rPr lang="en-US" sz="1000" kern="1200" dirty="0"/>
            <a:t>Lethal means safety counseling</a:t>
          </a:r>
        </a:p>
      </dsp:txBody>
      <dsp:txXfrm>
        <a:off x="3977094" y="2694012"/>
        <a:ext cx="2609857" cy="1163883"/>
      </dsp:txXfrm>
    </dsp:sp>
    <dsp:sp modelId="{9AFE87F1-DD65-4DD1-B1CC-4895966249BD}">
      <dsp:nvSpPr>
        <dsp:cNvPr id="0" name=""/>
        <dsp:cNvSpPr/>
      </dsp:nvSpPr>
      <dsp:spPr>
        <a:xfrm>
          <a:off x="7211200" y="0"/>
          <a:ext cx="3352846" cy="4100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177853"/>
              </a:solidFill>
            </a:rPr>
            <a:t>LOW</a:t>
          </a:r>
        </a:p>
      </dsp:txBody>
      <dsp:txXfrm>
        <a:off x="7211200" y="0"/>
        <a:ext cx="3352846" cy="1230096"/>
      </dsp:txXfrm>
    </dsp:sp>
    <dsp:sp modelId="{7DE83B33-8341-41A0-9A9F-C71BF1CBDDD6}">
      <dsp:nvSpPr>
        <dsp:cNvPr id="0" name=""/>
        <dsp:cNvSpPr/>
      </dsp:nvSpPr>
      <dsp:spPr>
        <a:xfrm>
          <a:off x="7545195" y="1231298"/>
          <a:ext cx="2682277" cy="1236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a:lnSpc>
              <a:spcPct val="90000"/>
            </a:lnSpc>
            <a:spcBef>
              <a:spcPct val="0"/>
            </a:spcBef>
            <a:spcAft>
              <a:spcPct val="35000"/>
            </a:spcAft>
            <a:buNone/>
          </a:pPr>
          <a:r>
            <a:rPr lang="en-US" sz="1300" u="sng" kern="1200" dirty="0"/>
            <a:t>FEATURES</a:t>
          </a:r>
        </a:p>
        <a:p>
          <a:pPr marL="57150" lvl="1" indent="-57150" algn="l" defTabSz="444500">
            <a:lnSpc>
              <a:spcPct val="90000"/>
            </a:lnSpc>
            <a:spcBef>
              <a:spcPct val="0"/>
            </a:spcBef>
            <a:spcAft>
              <a:spcPct val="15000"/>
            </a:spcAft>
            <a:buChar char="•"/>
          </a:pPr>
          <a:r>
            <a:rPr lang="en-US" sz="1000" kern="1200"/>
            <a:t>No current suicidal ideation</a:t>
          </a:r>
        </a:p>
        <a:p>
          <a:pPr marL="57150" lvl="1" indent="-57150" algn="l" defTabSz="444500">
            <a:lnSpc>
              <a:spcPct val="90000"/>
            </a:lnSpc>
            <a:spcBef>
              <a:spcPct val="0"/>
            </a:spcBef>
            <a:spcAft>
              <a:spcPct val="15000"/>
            </a:spcAft>
            <a:buChar char="•"/>
          </a:pPr>
          <a:r>
            <a:rPr lang="en-US" sz="1000" kern="1200"/>
            <a:t>No specific and current suicide plan</a:t>
          </a:r>
        </a:p>
        <a:p>
          <a:pPr marL="57150" lvl="1" indent="-57150" algn="l" defTabSz="444500">
            <a:lnSpc>
              <a:spcPct val="90000"/>
            </a:lnSpc>
            <a:spcBef>
              <a:spcPct val="0"/>
            </a:spcBef>
            <a:spcAft>
              <a:spcPct val="15000"/>
            </a:spcAft>
            <a:buChar char="•"/>
          </a:pPr>
          <a:r>
            <a:rPr lang="en-US" sz="1000" kern="1200" dirty="0"/>
            <a:t>No preparatory behaviors</a:t>
          </a:r>
        </a:p>
        <a:p>
          <a:pPr marL="57150" lvl="1" indent="-57150" algn="l" defTabSz="444500">
            <a:lnSpc>
              <a:spcPct val="90000"/>
            </a:lnSpc>
            <a:spcBef>
              <a:spcPct val="0"/>
            </a:spcBef>
            <a:spcAft>
              <a:spcPct val="15000"/>
            </a:spcAft>
            <a:buChar char="•"/>
          </a:pPr>
          <a:r>
            <a:rPr lang="en-US" sz="1000" kern="1200"/>
            <a:t>Collective high confidence in Veteran’s ability to independently maintain safety</a:t>
          </a:r>
        </a:p>
      </dsp:txBody>
      <dsp:txXfrm>
        <a:off x="7581405" y="1267508"/>
        <a:ext cx="2609857" cy="1163883"/>
      </dsp:txXfrm>
    </dsp:sp>
    <dsp:sp modelId="{BA78C82F-4EA2-40B4-9CBC-AA669624D05A}">
      <dsp:nvSpPr>
        <dsp:cNvPr id="0" name=""/>
        <dsp:cNvSpPr/>
      </dsp:nvSpPr>
      <dsp:spPr>
        <a:xfrm>
          <a:off x="7545195" y="2657802"/>
          <a:ext cx="2682277" cy="12363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0" lvl="0" indent="0" algn="l" defTabSz="577850">
            <a:lnSpc>
              <a:spcPct val="90000"/>
            </a:lnSpc>
            <a:spcBef>
              <a:spcPct val="0"/>
            </a:spcBef>
            <a:spcAft>
              <a:spcPct val="35000"/>
            </a:spcAft>
            <a:buNone/>
          </a:pPr>
          <a:r>
            <a:rPr lang="en-US" sz="1300" u="sng" kern="1200" dirty="0"/>
            <a:t>ACTION</a:t>
          </a:r>
        </a:p>
        <a:p>
          <a:pPr marL="57150" lvl="1" indent="-57150" algn="l" defTabSz="444500">
            <a:lnSpc>
              <a:spcPct val="90000"/>
            </a:lnSpc>
            <a:spcBef>
              <a:spcPct val="0"/>
            </a:spcBef>
            <a:spcAft>
              <a:spcPct val="15000"/>
            </a:spcAft>
            <a:buChar char="•"/>
          </a:pPr>
          <a:r>
            <a:rPr lang="en-US" sz="1000" kern="1200" dirty="0"/>
            <a:t>Routine primary care management</a:t>
          </a:r>
        </a:p>
        <a:p>
          <a:pPr marL="57150" lvl="1" indent="-57150" algn="l" defTabSz="444500">
            <a:lnSpc>
              <a:spcPct val="90000"/>
            </a:lnSpc>
            <a:spcBef>
              <a:spcPct val="0"/>
            </a:spcBef>
            <a:spcAft>
              <a:spcPct val="15000"/>
            </a:spcAft>
            <a:buChar char="•"/>
          </a:pPr>
          <a:r>
            <a:rPr lang="en-US" sz="1000" kern="1200" dirty="0"/>
            <a:t>Mental health treatment, if indicated</a:t>
          </a:r>
        </a:p>
      </dsp:txBody>
      <dsp:txXfrm>
        <a:off x="7581405" y="2694012"/>
        <a:ext cx="2609857" cy="1163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751E-6DFC-440E-97A6-37128CA84212}">
      <dsp:nvSpPr>
        <dsp:cNvPr id="0" name=""/>
        <dsp:cNvSpPr/>
      </dsp:nvSpPr>
      <dsp:spPr>
        <a:xfrm>
          <a:off x="1646265" y="1596691"/>
          <a:ext cx="2029464" cy="1755568"/>
        </a:xfrm>
        <a:prstGeom prst="hexagon">
          <a:avLst>
            <a:gd name="adj" fmla="val 28570"/>
            <a:gd name="vf" fmla="val 115470"/>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EXAMPLES</a:t>
          </a:r>
        </a:p>
      </dsp:txBody>
      <dsp:txXfrm>
        <a:off x="1982576" y="1887613"/>
        <a:ext cx="1356842" cy="1173724"/>
      </dsp:txXfrm>
    </dsp:sp>
    <dsp:sp modelId="{A1F84B47-820A-4FAC-9420-1D3E022DD9A9}">
      <dsp:nvSpPr>
        <dsp:cNvPr id="0" name=""/>
        <dsp:cNvSpPr/>
      </dsp:nvSpPr>
      <dsp:spPr>
        <a:xfrm>
          <a:off x="2917100" y="756770"/>
          <a:ext cx="765710" cy="6597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F2ADA-1AA6-428C-B564-88573998E731}">
      <dsp:nvSpPr>
        <dsp:cNvPr id="0" name=""/>
        <dsp:cNvSpPr/>
      </dsp:nvSpPr>
      <dsp:spPr>
        <a:xfrm>
          <a:off x="1833208" y="0"/>
          <a:ext cx="1663131" cy="1438803"/>
        </a:xfrm>
        <a:prstGeom prst="hexagon">
          <a:avLst>
            <a:gd name="adj" fmla="val 28570"/>
            <a:gd name="vf" fmla="val 11547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Suicide attempt or preparatory behavior</a:t>
          </a:r>
          <a:br>
            <a:rPr lang="en-US" sz="1200" kern="1200" dirty="0"/>
          </a:br>
          <a:r>
            <a:rPr lang="en-US" sz="1200" kern="1200" dirty="0"/>
            <a:t>within past 30 – 90 days</a:t>
          </a:r>
        </a:p>
      </dsp:txBody>
      <dsp:txXfrm>
        <a:off x="2108824" y="238440"/>
        <a:ext cx="1111899" cy="961923"/>
      </dsp:txXfrm>
    </dsp:sp>
    <dsp:sp modelId="{FBD91E6C-C50C-4F10-B194-E3A61FA050D9}">
      <dsp:nvSpPr>
        <dsp:cNvPr id="0" name=""/>
        <dsp:cNvSpPr/>
      </dsp:nvSpPr>
      <dsp:spPr>
        <a:xfrm>
          <a:off x="3810744" y="1990172"/>
          <a:ext cx="765710" cy="6597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3B876B-85E8-4E01-8F6C-A381C4FF7C92}">
      <dsp:nvSpPr>
        <dsp:cNvPr id="0" name=""/>
        <dsp:cNvSpPr/>
      </dsp:nvSpPr>
      <dsp:spPr>
        <a:xfrm>
          <a:off x="3358493" y="884960"/>
          <a:ext cx="1663131" cy="1438803"/>
        </a:xfrm>
        <a:prstGeom prst="hexagon">
          <a:avLst>
            <a:gd name="adj" fmla="val 28570"/>
            <a:gd name="vf" fmla="val 11547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Suicidal ideation w/ intent requiring hospitalization</a:t>
          </a:r>
        </a:p>
      </dsp:txBody>
      <dsp:txXfrm>
        <a:off x="3634109" y="1123400"/>
        <a:ext cx="1111899" cy="961923"/>
      </dsp:txXfrm>
    </dsp:sp>
    <dsp:sp modelId="{17486904-63B7-4076-88D4-C2B72A16BF4B}">
      <dsp:nvSpPr>
        <dsp:cNvPr id="0" name=""/>
        <dsp:cNvSpPr/>
      </dsp:nvSpPr>
      <dsp:spPr>
        <a:xfrm>
          <a:off x="3189961" y="3382451"/>
          <a:ext cx="765710" cy="6597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0E885-C7F8-4257-BA45-5673784A2C47}">
      <dsp:nvSpPr>
        <dsp:cNvPr id="0" name=""/>
        <dsp:cNvSpPr/>
      </dsp:nvSpPr>
      <dsp:spPr>
        <a:xfrm>
          <a:off x="3358493" y="2624691"/>
          <a:ext cx="1663131" cy="1438803"/>
        </a:xfrm>
        <a:prstGeom prst="hexagon">
          <a:avLst>
            <a:gd name="adj" fmla="val 2857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Rated at high acute risk for suicide (per CSRE evaluation)</a:t>
          </a:r>
        </a:p>
      </dsp:txBody>
      <dsp:txXfrm>
        <a:off x="3634109" y="2863131"/>
        <a:ext cx="1111899" cy="961923"/>
      </dsp:txXfrm>
    </dsp:sp>
    <dsp:sp modelId="{877EC2E4-0AA5-4B5C-855A-92587C5D2AE8}">
      <dsp:nvSpPr>
        <dsp:cNvPr id="0" name=""/>
        <dsp:cNvSpPr/>
      </dsp:nvSpPr>
      <dsp:spPr>
        <a:xfrm>
          <a:off x="1650042" y="3526975"/>
          <a:ext cx="765710" cy="6597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6F6AB-948F-4AD2-B1A7-8649EA3D703B}">
      <dsp:nvSpPr>
        <dsp:cNvPr id="0" name=""/>
        <dsp:cNvSpPr/>
      </dsp:nvSpPr>
      <dsp:spPr>
        <a:xfrm>
          <a:off x="1833208" y="3510642"/>
          <a:ext cx="1663131" cy="1438803"/>
        </a:xfrm>
        <a:prstGeom prst="hexagon">
          <a:avLst>
            <a:gd name="adj" fmla="val 2857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Unable to maintain safety from suicide without external support</a:t>
          </a:r>
        </a:p>
      </dsp:txBody>
      <dsp:txXfrm>
        <a:off x="2108824" y="3749082"/>
        <a:ext cx="1111899" cy="961923"/>
      </dsp:txXfrm>
    </dsp:sp>
    <dsp:sp modelId="{ACC291FA-DD3B-4B0F-861E-094AF254D966}">
      <dsp:nvSpPr>
        <dsp:cNvPr id="0" name=""/>
        <dsp:cNvSpPr/>
      </dsp:nvSpPr>
      <dsp:spPr>
        <a:xfrm>
          <a:off x="741764" y="2294068"/>
          <a:ext cx="765710" cy="65976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05B67-CCEA-4092-AFEE-230951007909}">
      <dsp:nvSpPr>
        <dsp:cNvPr id="0" name=""/>
        <dsp:cNvSpPr/>
      </dsp:nvSpPr>
      <dsp:spPr>
        <a:xfrm>
          <a:off x="300843" y="2625681"/>
          <a:ext cx="1663131" cy="1438803"/>
        </a:xfrm>
        <a:prstGeom prst="hexagon">
          <a:avLst>
            <a:gd name="adj" fmla="val 28570"/>
            <a:gd name="vf" fmla="val 11547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0" i="0" u="none" kern="1200" dirty="0"/>
            <a:t>Suicidal plan  in the context of acute psychosocial stressors</a:t>
          </a:r>
          <a:r>
            <a:rPr lang="en-US" sz="1200" b="0" i="0" kern="1200" dirty="0"/>
            <a:t>​</a:t>
          </a:r>
          <a:endParaRPr lang="en-US" sz="1200" kern="1200" dirty="0"/>
        </a:p>
      </dsp:txBody>
      <dsp:txXfrm>
        <a:off x="576459" y="2864121"/>
        <a:ext cx="1111899" cy="961923"/>
      </dsp:txXfrm>
    </dsp:sp>
    <dsp:sp modelId="{D1A51B63-135A-4F6C-9CDD-6843A04AD9EE}">
      <dsp:nvSpPr>
        <dsp:cNvPr id="0" name=""/>
        <dsp:cNvSpPr/>
      </dsp:nvSpPr>
      <dsp:spPr>
        <a:xfrm>
          <a:off x="300843" y="882981"/>
          <a:ext cx="1663131" cy="1438803"/>
        </a:xfrm>
        <a:prstGeom prst="hexagon">
          <a:avLst>
            <a:gd name="adj" fmla="val 28570"/>
            <a:gd name="vf" fmla="val 11547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0" i="0" u="none" kern="1200"/>
            <a:t>Suicidal ideation with unclear intent and access to lethal means</a:t>
          </a:r>
          <a:endParaRPr lang="en-US" sz="1200" kern="1200" dirty="0"/>
        </a:p>
      </dsp:txBody>
      <dsp:txXfrm>
        <a:off x="576459" y="1121421"/>
        <a:ext cx="1111899" cy="961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CA840-8F5E-4B94-93E4-4E1CBBE6BD2C}">
      <dsp:nvSpPr>
        <dsp:cNvPr id="0" name=""/>
        <dsp:cNvSpPr/>
      </dsp:nvSpPr>
      <dsp:spPr>
        <a:xfrm>
          <a:off x="2153230" y="3918878"/>
          <a:ext cx="4365889"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E1D29D-FD83-4647-AA2B-90566B3E4528}">
      <dsp:nvSpPr>
        <dsp:cNvPr id="0" name=""/>
        <dsp:cNvSpPr/>
      </dsp:nvSpPr>
      <dsp:spPr>
        <a:xfrm>
          <a:off x="2153230" y="3182473"/>
          <a:ext cx="3689344"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14795-5623-491F-9F99-F8AAD01CAC56}">
      <dsp:nvSpPr>
        <dsp:cNvPr id="0" name=""/>
        <dsp:cNvSpPr/>
      </dsp:nvSpPr>
      <dsp:spPr>
        <a:xfrm>
          <a:off x="2153230" y="2153230"/>
          <a:ext cx="3445168"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AF3AFE-CBF1-4A0F-8D6B-94E7C87F6C06}">
      <dsp:nvSpPr>
        <dsp:cNvPr id="0" name=""/>
        <dsp:cNvSpPr/>
      </dsp:nvSpPr>
      <dsp:spPr>
        <a:xfrm>
          <a:off x="2153230" y="1123986"/>
          <a:ext cx="3689344"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0CC902-BED5-4F1D-BECA-22B1A78D486F}">
      <dsp:nvSpPr>
        <dsp:cNvPr id="0" name=""/>
        <dsp:cNvSpPr/>
      </dsp:nvSpPr>
      <dsp:spPr>
        <a:xfrm>
          <a:off x="2153230" y="387581"/>
          <a:ext cx="4365889"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00F15-E949-4AEA-BDC1-B7E1C8884DA1}">
      <dsp:nvSpPr>
        <dsp:cNvPr id="0" name=""/>
        <dsp:cNvSpPr/>
      </dsp:nvSpPr>
      <dsp:spPr>
        <a:xfrm>
          <a:off x="0" y="0"/>
          <a:ext cx="4306460" cy="4306460"/>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5EE5E5-810A-410B-BBBE-88D5E2E163BC}">
      <dsp:nvSpPr>
        <dsp:cNvPr id="0" name=""/>
        <dsp:cNvSpPr/>
      </dsp:nvSpPr>
      <dsp:spPr>
        <a:xfrm>
          <a:off x="775162" y="1463042"/>
          <a:ext cx="2756134" cy="142113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822450">
            <a:lnSpc>
              <a:spcPct val="90000"/>
            </a:lnSpc>
            <a:spcBef>
              <a:spcPct val="0"/>
            </a:spcBef>
            <a:spcAft>
              <a:spcPct val="35000"/>
            </a:spcAft>
            <a:buNone/>
          </a:pPr>
          <a:r>
            <a:rPr lang="en-US" sz="4100" kern="1200" dirty="0"/>
            <a:t>ENHANCED CARE</a:t>
          </a:r>
        </a:p>
      </dsp:txBody>
      <dsp:txXfrm>
        <a:off x="775162" y="1463042"/>
        <a:ext cx="2756134" cy="1421131"/>
      </dsp:txXfrm>
    </dsp:sp>
    <dsp:sp modelId="{B9935B1B-0FFE-4D62-9F5C-A20277CD8F93}">
      <dsp:nvSpPr>
        <dsp:cNvPr id="0" name=""/>
        <dsp:cNvSpPr/>
      </dsp:nvSpPr>
      <dsp:spPr>
        <a:xfrm>
          <a:off x="6131537" y="0"/>
          <a:ext cx="775162" cy="775162"/>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A0EAE0-8831-493A-9C94-8C254C9C2EE5}">
      <dsp:nvSpPr>
        <dsp:cNvPr id="0" name=""/>
        <dsp:cNvSpPr/>
      </dsp:nvSpPr>
      <dsp:spPr>
        <a:xfrm>
          <a:off x="6906700" y="0"/>
          <a:ext cx="3801679" cy="7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Increased mental health visits (including post-discharge)</a:t>
          </a:r>
        </a:p>
      </dsp:txBody>
      <dsp:txXfrm>
        <a:off x="6906700" y="0"/>
        <a:ext cx="3801679" cy="775162"/>
      </dsp:txXfrm>
    </dsp:sp>
    <dsp:sp modelId="{3EDC6B2C-1AB9-484C-8CA0-4696582FD704}">
      <dsp:nvSpPr>
        <dsp:cNvPr id="0" name=""/>
        <dsp:cNvSpPr/>
      </dsp:nvSpPr>
      <dsp:spPr>
        <a:xfrm>
          <a:off x="5454992" y="736404"/>
          <a:ext cx="775162" cy="775162"/>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6F313-9F67-474C-927B-13A08D845412}">
      <dsp:nvSpPr>
        <dsp:cNvPr id="0" name=""/>
        <dsp:cNvSpPr/>
      </dsp:nvSpPr>
      <dsp:spPr>
        <a:xfrm>
          <a:off x="6230155" y="736404"/>
          <a:ext cx="4472517" cy="7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Suicide Prevention Safety Plan</a:t>
          </a:r>
        </a:p>
      </dsp:txBody>
      <dsp:txXfrm>
        <a:off x="6230155" y="736404"/>
        <a:ext cx="4472517" cy="775162"/>
      </dsp:txXfrm>
    </dsp:sp>
    <dsp:sp modelId="{4CB6BDC5-BC75-42BF-B776-70D5895AB575}">
      <dsp:nvSpPr>
        <dsp:cNvPr id="0" name=""/>
        <dsp:cNvSpPr/>
      </dsp:nvSpPr>
      <dsp:spPr>
        <a:xfrm>
          <a:off x="5210816" y="1765648"/>
          <a:ext cx="775162" cy="775162"/>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6C615-CC1F-4BB7-8F02-23C3A582BAC8}">
      <dsp:nvSpPr>
        <dsp:cNvPr id="0" name=""/>
        <dsp:cNvSpPr/>
      </dsp:nvSpPr>
      <dsp:spPr>
        <a:xfrm>
          <a:off x="5985979" y="1765648"/>
          <a:ext cx="4656305" cy="7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Lethal Means Counseling</a:t>
          </a:r>
        </a:p>
      </dsp:txBody>
      <dsp:txXfrm>
        <a:off x="5985979" y="1765648"/>
        <a:ext cx="4656305" cy="775162"/>
      </dsp:txXfrm>
    </dsp:sp>
    <dsp:sp modelId="{302C179D-9462-4659-9B0B-B4814A0A6D0F}">
      <dsp:nvSpPr>
        <dsp:cNvPr id="0" name=""/>
        <dsp:cNvSpPr/>
      </dsp:nvSpPr>
      <dsp:spPr>
        <a:xfrm>
          <a:off x="5454992" y="2794892"/>
          <a:ext cx="775162" cy="775162"/>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F4CB3C-0BBE-41FB-9453-A362344751EF}">
      <dsp:nvSpPr>
        <dsp:cNvPr id="0" name=""/>
        <dsp:cNvSpPr/>
      </dsp:nvSpPr>
      <dsp:spPr>
        <a:xfrm>
          <a:off x="6230155" y="2794892"/>
          <a:ext cx="4100374" cy="7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Evidenced-based Treatment for Suicide Prevention via telehealth</a:t>
          </a:r>
        </a:p>
      </dsp:txBody>
      <dsp:txXfrm>
        <a:off x="6230155" y="2794892"/>
        <a:ext cx="4100374" cy="775162"/>
      </dsp:txXfrm>
    </dsp:sp>
    <dsp:sp modelId="{DF874BE8-E6AA-4F14-94FA-FDAC23E87C33}">
      <dsp:nvSpPr>
        <dsp:cNvPr id="0" name=""/>
        <dsp:cNvSpPr/>
      </dsp:nvSpPr>
      <dsp:spPr>
        <a:xfrm>
          <a:off x="6131537" y="3531297"/>
          <a:ext cx="775162" cy="775162"/>
        </a:xfrm>
        <a:prstGeom prst="ellipse">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F0B7-10D4-4C70-AF61-4D0EE7AFAFD8}">
      <dsp:nvSpPr>
        <dsp:cNvPr id="0" name=""/>
        <dsp:cNvSpPr/>
      </dsp:nvSpPr>
      <dsp:spPr>
        <a:xfrm>
          <a:off x="6906700" y="3531297"/>
          <a:ext cx="3801040" cy="7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Caring Contacts</a:t>
          </a:r>
        </a:p>
      </dsp:txBody>
      <dsp:txXfrm>
        <a:off x="6906700" y="3531297"/>
        <a:ext cx="3801040" cy="775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108BE-59F9-4ABC-8917-58C9AADDEBAB}">
      <dsp:nvSpPr>
        <dsp:cNvPr id="0" name=""/>
        <dsp:cNvSpPr/>
      </dsp:nvSpPr>
      <dsp:spPr>
        <a:xfrm>
          <a:off x="0" y="0"/>
          <a:ext cx="4314688" cy="9572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Callers are referred to local Suicide Prevention Coordinators based on their VHA location or physical location of the call </a:t>
          </a:r>
        </a:p>
      </dsp:txBody>
      <dsp:txXfrm>
        <a:off x="28038" y="28038"/>
        <a:ext cx="3200802" cy="901218"/>
      </dsp:txXfrm>
    </dsp:sp>
    <dsp:sp modelId="{D305BE36-4736-4AC7-93AD-2A80B7609EDC}">
      <dsp:nvSpPr>
        <dsp:cNvPr id="0" name=""/>
        <dsp:cNvSpPr/>
      </dsp:nvSpPr>
      <dsp:spPr>
        <a:xfrm>
          <a:off x="361355" y="1131347"/>
          <a:ext cx="4314688" cy="957294"/>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SPC responds to VMCL referral by next business day</a:t>
          </a:r>
        </a:p>
      </dsp:txBody>
      <dsp:txXfrm>
        <a:off x="389393" y="1159385"/>
        <a:ext cx="3275016" cy="901218"/>
      </dsp:txXfrm>
    </dsp:sp>
    <dsp:sp modelId="{2D306227-C172-44FA-944D-BE67A8F8EFB9}">
      <dsp:nvSpPr>
        <dsp:cNvPr id="0" name=""/>
        <dsp:cNvSpPr/>
      </dsp:nvSpPr>
      <dsp:spPr>
        <a:xfrm>
          <a:off x="717317" y="2262695"/>
          <a:ext cx="4314688" cy="957294"/>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SPC will attempt to contact with Veteran within three business days of referral</a:t>
          </a:r>
        </a:p>
      </dsp:txBody>
      <dsp:txXfrm>
        <a:off x="745355" y="2290733"/>
        <a:ext cx="3280409" cy="901218"/>
      </dsp:txXfrm>
    </dsp:sp>
    <dsp:sp modelId="{00FD12C4-6F08-4564-BBED-11381068E9E9}">
      <dsp:nvSpPr>
        <dsp:cNvPr id="0" name=""/>
        <dsp:cNvSpPr/>
      </dsp:nvSpPr>
      <dsp:spPr>
        <a:xfrm>
          <a:off x="1078672" y="3394043"/>
          <a:ext cx="4314688" cy="957294"/>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SPC will reassess risk, referral for enhanced care for acute risk and assist Veteran with coordination of care through VHA or community resources if Veteran is ineligible for VHA based care</a:t>
          </a:r>
        </a:p>
      </dsp:txBody>
      <dsp:txXfrm>
        <a:off x="1106710" y="3422081"/>
        <a:ext cx="3275016" cy="901218"/>
      </dsp:txXfrm>
    </dsp:sp>
    <dsp:sp modelId="{6E999568-9200-4976-881E-A7608BAEB181}">
      <dsp:nvSpPr>
        <dsp:cNvPr id="0" name=""/>
        <dsp:cNvSpPr/>
      </dsp:nvSpPr>
      <dsp:spPr>
        <a:xfrm>
          <a:off x="3692447"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832451" y="733200"/>
        <a:ext cx="342233" cy="468236"/>
      </dsp:txXfrm>
    </dsp:sp>
    <dsp:sp modelId="{35C94767-39E2-450E-8846-D5E6415D983E}">
      <dsp:nvSpPr>
        <dsp:cNvPr id="0" name=""/>
        <dsp:cNvSpPr/>
      </dsp:nvSpPr>
      <dsp:spPr>
        <a:xfrm>
          <a:off x="4053802" y="1864548"/>
          <a:ext cx="622241" cy="622241"/>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193806" y="1864548"/>
        <a:ext cx="342233" cy="468236"/>
      </dsp:txXfrm>
    </dsp:sp>
    <dsp:sp modelId="{8425718D-4916-4E50-B61E-76478D4F7652}">
      <dsp:nvSpPr>
        <dsp:cNvPr id="0" name=""/>
        <dsp:cNvSpPr/>
      </dsp:nvSpPr>
      <dsp:spPr>
        <a:xfrm>
          <a:off x="4409764" y="2995896"/>
          <a:ext cx="622241" cy="622241"/>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549768"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C1CF7-51DD-4B30-889B-5668FE42E572}"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643A3-1CED-4C1E-A8A3-0DD34F06FB8F}" type="slidenum">
              <a:rPr lang="en-US" smtClean="0"/>
              <a:t>‹#›</a:t>
            </a:fld>
            <a:endParaRPr lang="en-US"/>
          </a:p>
        </p:txBody>
      </p:sp>
    </p:spTree>
    <p:extLst>
      <p:ext uri="{BB962C8B-B14F-4D97-AF65-F5344CB8AC3E}">
        <p14:creationId xmlns:p14="http://schemas.microsoft.com/office/powerpoint/2010/main" val="2855751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C93555-D208-E741-875A-565B452249AE}" type="slidenum">
              <a:rPr lang="en-US" smtClean="0"/>
              <a:t>1</a:t>
            </a:fld>
            <a:endParaRPr lang="en-US"/>
          </a:p>
        </p:txBody>
      </p:sp>
    </p:spTree>
    <p:extLst>
      <p:ext uri="{BB962C8B-B14F-4D97-AF65-F5344CB8AC3E}">
        <p14:creationId xmlns:p14="http://schemas.microsoft.com/office/powerpoint/2010/main" val="38313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662D0-19D4-EECF-0F4D-EE797665C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EFB69-4C2A-A3F5-04C4-0F19F488C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2EA52-F426-130E-4444-AD659CCD5C86}"/>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1D5A3C9-E181-2DDF-36FB-3750D90C217C}"/>
              </a:ext>
            </a:extLst>
          </p:cNvPr>
          <p:cNvSpPr>
            <a:spLocks noGrp="1"/>
          </p:cNvSpPr>
          <p:nvPr>
            <p:ph type="sldNum" sz="quarter" idx="5"/>
          </p:nvPr>
        </p:nvSpPr>
        <p:spPr/>
        <p:txBody>
          <a:bodyPr/>
          <a:lstStyle/>
          <a:p>
            <a:fld id="{3CC93555-D208-E741-875A-565B452249AE}" type="slidenum">
              <a:rPr lang="en-US" smtClean="0"/>
              <a:t>15</a:t>
            </a:fld>
            <a:endParaRPr lang="en-US"/>
          </a:p>
        </p:txBody>
      </p:sp>
    </p:spTree>
    <p:extLst>
      <p:ext uri="{BB962C8B-B14F-4D97-AF65-F5344CB8AC3E}">
        <p14:creationId xmlns:p14="http://schemas.microsoft.com/office/powerpoint/2010/main" val="90114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a:solidFill>
                <a:srgbClr val="000000"/>
              </a:solidFill>
              <a:latin typeface="Arial" panose="020B0604020202020204" pitchFamily="34" charset="0"/>
            </a:endParaRPr>
          </a:p>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C93555-D208-E741-875A-565B452249AE}" type="slidenum">
              <a:rPr lang="en-US" smtClean="0"/>
              <a:t>22</a:t>
            </a:fld>
            <a:endParaRPr lang="en-US"/>
          </a:p>
        </p:txBody>
      </p:sp>
    </p:spTree>
    <p:extLst>
      <p:ext uri="{BB962C8B-B14F-4D97-AF65-F5344CB8AC3E}">
        <p14:creationId xmlns:p14="http://schemas.microsoft.com/office/powerpoint/2010/main" val="132940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a:solidFill>
                <a:srgbClr val="000000"/>
              </a:solidFill>
              <a:latin typeface="Arial" panose="020B0604020202020204" pitchFamily="34" charset="0"/>
            </a:endParaRPr>
          </a:p>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C93555-D208-E741-875A-565B452249AE}" type="slidenum">
              <a:rPr lang="en-US" smtClean="0"/>
              <a:t>23</a:t>
            </a:fld>
            <a:endParaRPr lang="en-US"/>
          </a:p>
        </p:txBody>
      </p:sp>
    </p:spTree>
    <p:extLst>
      <p:ext uri="{BB962C8B-B14F-4D97-AF65-F5344CB8AC3E}">
        <p14:creationId xmlns:p14="http://schemas.microsoft.com/office/powerpoint/2010/main" val="114228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C93555-D208-E741-875A-565B452249AE}" type="slidenum">
              <a:rPr lang="en-US" smtClean="0"/>
              <a:t>7</a:t>
            </a:fld>
            <a:endParaRPr lang="en-US"/>
          </a:p>
        </p:txBody>
      </p:sp>
    </p:spTree>
    <p:extLst>
      <p:ext uri="{BB962C8B-B14F-4D97-AF65-F5344CB8AC3E}">
        <p14:creationId xmlns:p14="http://schemas.microsoft.com/office/powerpoint/2010/main" val="230730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C93555-D208-E741-875A-565B452249AE}" type="slidenum">
              <a:rPr lang="en-US" smtClean="0"/>
              <a:t>8</a:t>
            </a:fld>
            <a:endParaRPr lang="en-US"/>
          </a:p>
        </p:txBody>
      </p:sp>
    </p:spTree>
    <p:extLst>
      <p:ext uri="{BB962C8B-B14F-4D97-AF65-F5344CB8AC3E}">
        <p14:creationId xmlns:p14="http://schemas.microsoft.com/office/powerpoint/2010/main" val="343818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C04E4-0611-77AE-75FC-2185B1E41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4E8AF-3020-76E9-E9BE-60CA94C60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E4D69-F725-0CC5-8EA5-85A2E902304E}"/>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1C33362-1559-9E16-C00B-2AE7E8E1BFCB}"/>
              </a:ext>
            </a:extLst>
          </p:cNvPr>
          <p:cNvSpPr>
            <a:spLocks noGrp="1"/>
          </p:cNvSpPr>
          <p:nvPr>
            <p:ph type="sldNum" sz="quarter" idx="5"/>
          </p:nvPr>
        </p:nvSpPr>
        <p:spPr/>
        <p:txBody>
          <a:bodyPr/>
          <a:lstStyle/>
          <a:p>
            <a:fld id="{3CC93555-D208-E741-875A-565B452249AE}" type="slidenum">
              <a:rPr lang="en-US" smtClean="0"/>
              <a:t>9</a:t>
            </a:fld>
            <a:endParaRPr lang="en-US"/>
          </a:p>
        </p:txBody>
      </p:sp>
    </p:spTree>
    <p:extLst>
      <p:ext uri="{BB962C8B-B14F-4D97-AF65-F5344CB8AC3E}">
        <p14:creationId xmlns:p14="http://schemas.microsoft.com/office/powerpoint/2010/main" val="226581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C8BB-44E0-D458-272E-2678018AE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499D1-A34D-5DC2-D26E-56D9547DB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B79D5-9A09-40CE-8A98-10C4F9A6DAF3}"/>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2AFB938-863C-AEAB-4FF8-B520D2EB75C9}"/>
              </a:ext>
            </a:extLst>
          </p:cNvPr>
          <p:cNvSpPr>
            <a:spLocks noGrp="1"/>
          </p:cNvSpPr>
          <p:nvPr>
            <p:ph type="sldNum" sz="quarter" idx="5"/>
          </p:nvPr>
        </p:nvSpPr>
        <p:spPr/>
        <p:txBody>
          <a:bodyPr/>
          <a:lstStyle/>
          <a:p>
            <a:fld id="{3CC93555-D208-E741-875A-565B452249AE}" type="slidenum">
              <a:rPr lang="en-US" smtClean="0"/>
              <a:t>10</a:t>
            </a:fld>
            <a:endParaRPr lang="en-US"/>
          </a:p>
        </p:txBody>
      </p:sp>
    </p:spTree>
    <p:extLst>
      <p:ext uri="{BB962C8B-B14F-4D97-AF65-F5344CB8AC3E}">
        <p14:creationId xmlns:p14="http://schemas.microsoft.com/office/powerpoint/2010/main" val="93645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999F9-38BA-345F-F821-CC392489B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0B436-7168-7F32-6A23-0C6F448D0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4ED98-2FA9-2FD4-D63E-457A9DC58BE4}"/>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E3CF13E-B3AF-0D15-4151-F33E4381943F}"/>
              </a:ext>
            </a:extLst>
          </p:cNvPr>
          <p:cNvSpPr>
            <a:spLocks noGrp="1"/>
          </p:cNvSpPr>
          <p:nvPr>
            <p:ph type="sldNum" sz="quarter" idx="5"/>
          </p:nvPr>
        </p:nvSpPr>
        <p:spPr/>
        <p:txBody>
          <a:bodyPr/>
          <a:lstStyle/>
          <a:p>
            <a:fld id="{3CC93555-D208-E741-875A-565B452249AE}" type="slidenum">
              <a:rPr lang="en-US" smtClean="0"/>
              <a:t>11</a:t>
            </a:fld>
            <a:endParaRPr lang="en-US"/>
          </a:p>
        </p:txBody>
      </p:sp>
    </p:spTree>
    <p:extLst>
      <p:ext uri="{BB962C8B-B14F-4D97-AF65-F5344CB8AC3E}">
        <p14:creationId xmlns:p14="http://schemas.microsoft.com/office/powerpoint/2010/main" val="207576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422E-8284-3D1F-53EC-15385B81F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755B9-11E6-132E-6D9F-152BF9764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B31C9-9E74-2BC6-1F57-DF260EF61722}"/>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4EDB459-2FBD-E056-53F2-56495A732FEB}"/>
              </a:ext>
            </a:extLst>
          </p:cNvPr>
          <p:cNvSpPr>
            <a:spLocks noGrp="1"/>
          </p:cNvSpPr>
          <p:nvPr>
            <p:ph type="sldNum" sz="quarter" idx="5"/>
          </p:nvPr>
        </p:nvSpPr>
        <p:spPr/>
        <p:txBody>
          <a:bodyPr/>
          <a:lstStyle/>
          <a:p>
            <a:fld id="{3CC93555-D208-E741-875A-565B452249AE}" type="slidenum">
              <a:rPr lang="en-US" smtClean="0"/>
              <a:t>12</a:t>
            </a:fld>
            <a:endParaRPr lang="en-US"/>
          </a:p>
        </p:txBody>
      </p:sp>
    </p:spTree>
    <p:extLst>
      <p:ext uri="{BB962C8B-B14F-4D97-AF65-F5344CB8AC3E}">
        <p14:creationId xmlns:p14="http://schemas.microsoft.com/office/powerpoint/2010/main" val="110971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F151F-5E5E-166F-123F-C12DAD4F0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F95CF-ECB6-2E56-656B-99259CA28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F9F55-ECE6-7114-864D-7C4690AED8B1}"/>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5A89EE1-61D9-EE7C-1284-EF309FDD8C8A}"/>
              </a:ext>
            </a:extLst>
          </p:cNvPr>
          <p:cNvSpPr>
            <a:spLocks noGrp="1"/>
          </p:cNvSpPr>
          <p:nvPr>
            <p:ph type="sldNum" sz="quarter" idx="5"/>
          </p:nvPr>
        </p:nvSpPr>
        <p:spPr/>
        <p:txBody>
          <a:bodyPr/>
          <a:lstStyle/>
          <a:p>
            <a:fld id="{3CC93555-D208-E741-875A-565B452249AE}" type="slidenum">
              <a:rPr lang="en-US" smtClean="0"/>
              <a:t>13</a:t>
            </a:fld>
            <a:endParaRPr lang="en-US"/>
          </a:p>
        </p:txBody>
      </p:sp>
    </p:spTree>
    <p:extLst>
      <p:ext uri="{BB962C8B-B14F-4D97-AF65-F5344CB8AC3E}">
        <p14:creationId xmlns:p14="http://schemas.microsoft.com/office/powerpoint/2010/main" val="339759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E6A23-42C0-CF1E-004B-0F7063B4A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94CBE-B092-ED1B-3F7C-8F7A73E91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FE8E0-52E6-3D5D-359D-AFBB1E77D95B}"/>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3C9078C-7244-8101-2C2B-A4051CD023DB}"/>
              </a:ext>
            </a:extLst>
          </p:cNvPr>
          <p:cNvSpPr>
            <a:spLocks noGrp="1"/>
          </p:cNvSpPr>
          <p:nvPr>
            <p:ph type="sldNum" sz="quarter" idx="5"/>
          </p:nvPr>
        </p:nvSpPr>
        <p:spPr/>
        <p:txBody>
          <a:bodyPr/>
          <a:lstStyle/>
          <a:p>
            <a:fld id="{3CC93555-D208-E741-875A-565B452249AE}" type="slidenum">
              <a:rPr lang="en-US" smtClean="0"/>
              <a:t>14</a:t>
            </a:fld>
            <a:endParaRPr lang="en-US"/>
          </a:p>
        </p:txBody>
      </p:sp>
    </p:spTree>
    <p:extLst>
      <p:ext uri="{BB962C8B-B14F-4D97-AF65-F5344CB8AC3E}">
        <p14:creationId xmlns:p14="http://schemas.microsoft.com/office/powerpoint/2010/main" val="39426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7F1A-A513-4E01-0D54-1AF87EEB2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0C97BC-6A4A-7A7B-084C-D6C4A9E59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7DDB8D-F52F-6F02-13C5-361F393253E2}"/>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5" name="Footer Placeholder 4">
            <a:extLst>
              <a:ext uri="{FF2B5EF4-FFF2-40B4-BE49-F238E27FC236}">
                <a16:creationId xmlns:a16="http://schemas.microsoft.com/office/drawing/2014/main" id="{36BA89AF-2651-7B8D-CEC4-23435FB23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2DB9F-8DD5-E633-3C83-F998B7628514}"/>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301422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1FE5-968E-DC7B-995D-A72F2CD441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FC1B6A-EDE1-5B5C-0FEA-17C830E18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7D7A0-6A1C-7514-9C5E-2DFCF8CA8B7D}"/>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5" name="Footer Placeholder 4">
            <a:extLst>
              <a:ext uri="{FF2B5EF4-FFF2-40B4-BE49-F238E27FC236}">
                <a16:creationId xmlns:a16="http://schemas.microsoft.com/office/drawing/2014/main" id="{CAB7A045-6561-F808-E2C0-0F6A0C559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3D028-6465-9A00-C969-49C9C8B77977}"/>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372966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116F59-0BD4-93AD-274D-F05D65BFA9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0C2C6B-7D52-C841-CF8B-33835197E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7C36-601C-0C1C-8B86-3C399204CB73}"/>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5" name="Footer Placeholder 4">
            <a:extLst>
              <a:ext uri="{FF2B5EF4-FFF2-40B4-BE49-F238E27FC236}">
                <a16:creationId xmlns:a16="http://schemas.microsoft.com/office/drawing/2014/main" id="{2CCD8A3D-17D1-EE70-40F4-5A65FB50F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3485A-30F1-8B51-4CEF-FE2D23F2C574}"/>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15985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80307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3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86C8-0449-8826-0E9C-97DF25E67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ACB21-DEDA-DD5C-C03E-DA32B353D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EDD91-45E7-8B5D-D202-1FF4397BAA64}"/>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5" name="Footer Placeholder 4">
            <a:extLst>
              <a:ext uri="{FF2B5EF4-FFF2-40B4-BE49-F238E27FC236}">
                <a16:creationId xmlns:a16="http://schemas.microsoft.com/office/drawing/2014/main" id="{352C5C9A-4254-B82F-D4EF-34EB3E290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81D2B-5872-50AD-1CBD-85DE97F02AC9}"/>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116517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ABA-5481-1340-CE1E-66140A530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26B1FF-3DD4-9671-4E0D-EC93F1F57D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7060CD-49CC-49F3-6D0D-54580BBFD773}"/>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5" name="Footer Placeholder 4">
            <a:extLst>
              <a:ext uri="{FF2B5EF4-FFF2-40B4-BE49-F238E27FC236}">
                <a16:creationId xmlns:a16="http://schemas.microsoft.com/office/drawing/2014/main" id="{14776AB9-273D-A3D5-4D05-3992C3A66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43BC2-EDCE-BB80-0498-C2F623B5991A}"/>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16715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CBC7-7431-E495-A33E-7E92074B1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63D4C-D837-2CE1-DBA8-DA6454DB01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ADDCA-D4C1-AFE5-13C8-365EF2490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A45A46-6AC7-9DEF-D094-BB58E92E28BE}"/>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6" name="Footer Placeholder 5">
            <a:extLst>
              <a:ext uri="{FF2B5EF4-FFF2-40B4-BE49-F238E27FC236}">
                <a16:creationId xmlns:a16="http://schemas.microsoft.com/office/drawing/2014/main" id="{80A0B734-0337-515D-D005-368607578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EF5AF-36B4-E2E5-FACF-FF623A031AE3}"/>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13126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D8A7-3B50-B054-6C5D-A4824DB3F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497D36-94DC-99F4-7331-8ECAB552D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A2A89-7960-4A88-1577-D47ABE769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C9DEC-D3BC-2EEE-4420-6B649BE60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D1794F-9849-054C-B5F3-623C645C1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E9EEF2-10D1-D19F-6213-C2E5666BE3D4}"/>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8" name="Footer Placeholder 7">
            <a:extLst>
              <a:ext uri="{FF2B5EF4-FFF2-40B4-BE49-F238E27FC236}">
                <a16:creationId xmlns:a16="http://schemas.microsoft.com/office/drawing/2014/main" id="{2E662440-F38A-6D60-7C53-A4CB079C08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5E251C-B895-EF7A-0EC5-20439CAB85A5}"/>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283598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AB35-2F26-64E0-4C0F-92ABEE3B92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05988D-73B5-A903-7EBC-E3C1ACEA3AC0}"/>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4" name="Footer Placeholder 3">
            <a:extLst>
              <a:ext uri="{FF2B5EF4-FFF2-40B4-BE49-F238E27FC236}">
                <a16:creationId xmlns:a16="http://schemas.microsoft.com/office/drawing/2014/main" id="{CF1A6E4E-D3F0-3328-8C05-50602F46C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E32604-6E08-1E53-C3DA-6D67A82F7965}"/>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245698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8F39A-76A8-062C-CDAA-817393EB78ED}"/>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3" name="Footer Placeholder 2">
            <a:extLst>
              <a:ext uri="{FF2B5EF4-FFF2-40B4-BE49-F238E27FC236}">
                <a16:creationId xmlns:a16="http://schemas.microsoft.com/office/drawing/2014/main" id="{D294729D-93DE-2BA3-3EE6-E97815E0F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B6E0C8-D428-1BBF-FF13-6B8012FF3B1F}"/>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38457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7A71-15CF-5C9E-34C0-12CAB3E49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A3C6B6-00B5-6AEA-CE88-E41008F85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FE069-166D-7F94-DDA0-91E2049DD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9ECC4-7B97-17CD-00C0-181474D9BAE8}"/>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6" name="Footer Placeholder 5">
            <a:extLst>
              <a:ext uri="{FF2B5EF4-FFF2-40B4-BE49-F238E27FC236}">
                <a16:creationId xmlns:a16="http://schemas.microsoft.com/office/drawing/2014/main" id="{B677876E-29DE-F460-8AD2-D0F3F59B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11A8E-6FC5-116D-A080-4C1598107DDF}"/>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109354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E8BD-6A17-49F7-53A0-64829BB23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CF6D2-ED98-5C98-E567-7E9D26B68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8353DB-A1E9-A35B-A575-4FE2620D4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DADFE-D5F5-EFC6-C4C5-F6AAF413EE40}"/>
              </a:ext>
            </a:extLst>
          </p:cNvPr>
          <p:cNvSpPr>
            <a:spLocks noGrp="1"/>
          </p:cNvSpPr>
          <p:nvPr>
            <p:ph type="dt" sz="half" idx="10"/>
          </p:nvPr>
        </p:nvSpPr>
        <p:spPr/>
        <p:txBody>
          <a:bodyPr/>
          <a:lstStyle/>
          <a:p>
            <a:fld id="{BFCDAE19-DF04-4ACA-8943-675458A222D3}" type="datetimeFigureOut">
              <a:rPr lang="en-US" smtClean="0"/>
              <a:t>6/9/2026</a:t>
            </a:fld>
            <a:endParaRPr lang="en-US"/>
          </a:p>
        </p:txBody>
      </p:sp>
      <p:sp>
        <p:nvSpPr>
          <p:cNvPr id="6" name="Footer Placeholder 5">
            <a:extLst>
              <a:ext uri="{FF2B5EF4-FFF2-40B4-BE49-F238E27FC236}">
                <a16:creationId xmlns:a16="http://schemas.microsoft.com/office/drawing/2014/main" id="{7F894D86-8307-7FFB-CAFA-028D9688E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19D27-A2BF-5C41-79DA-E56F80EC82CD}"/>
              </a:ext>
            </a:extLst>
          </p:cNvPr>
          <p:cNvSpPr>
            <a:spLocks noGrp="1"/>
          </p:cNvSpPr>
          <p:nvPr>
            <p:ph type="sldNum" sz="quarter" idx="12"/>
          </p:nvPr>
        </p:nvSpPr>
        <p:spPr/>
        <p:txBody>
          <a:bodyPr/>
          <a:lstStyle/>
          <a:p>
            <a:fld id="{E8CD2669-7557-4697-9EA4-2347F5C08141}" type="slidenum">
              <a:rPr lang="en-US" smtClean="0"/>
              <a:t>‹#›</a:t>
            </a:fld>
            <a:endParaRPr lang="en-US"/>
          </a:p>
        </p:txBody>
      </p:sp>
    </p:spTree>
    <p:extLst>
      <p:ext uri="{BB962C8B-B14F-4D97-AF65-F5344CB8AC3E}">
        <p14:creationId xmlns:p14="http://schemas.microsoft.com/office/powerpoint/2010/main" val="284021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76DCA-6F7C-48CB-9BA2-B59B7140B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9F35FF-E565-CF5E-0963-CBC3AF7FC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B6D31-E25C-9C73-04F5-FD69A4012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CDAE19-DF04-4ACA-8943-675458A222D3}" type="datetimeFigureOut">
              <a:rPr lang="en-US" smtClean="0"/>
              <a:t>6/9/2026</a:t>
            </a:fld>
            <a:endParaRPr lang="en-US"/>
          </a:p>
        </p:txBody>
      </p:sp>
      <p:sp>
        <p:nvSpPr>
          <p:cNvPr id="5" name="Footer Placeholder 4">
            <a:extLst>
              <a:ext uri="{FF2B5EF4-FFF2-40B4-BE49-F238E27FC236}">
                <a16:creationId xmlns:a16="http://schemas.microsoft.com/office/drawing/2014/main" id="{0591DCB1-D121-60C3-0613-8C8D36586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12A621-2A54-5350-4832-CFFCB2EE9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CD2669-7557-4697-9EA4-2347F5C08141}" type="slidenum">
              <a:rPr lang="en-US" smtClean="0"/>
              <a:t>‹#›</a:t>
            </a:fld>
            <a:endParaRPr lang="en-US"/>
          </a:p>
        </p:txBody>
      </p:sp>
    </p:spTree>
    <p:extLst>
      <p:ext uri="{BB962C8B-B14F-4D97-AF65-F5344CB8AC3E}">
        <p14:creationId xmlns:p14="http://schemas.microsoft.com/office/powerpoint/2010/main" val="209324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vhaglasuicideprevention@va.gov"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10.svg"/><Relationship Id="rId5" Type="http://schemas.openxmlformats.org/officeDocument/2006/relationships/diagramQuickStyle" Target="../diagrams/quickStyle3.xml"/><Relationship Id="rId10" Type="http://schemas.openxmlformats.org/officeDocument/2006/relationships/image" Target="../media/image9.svg"/><Relationship Id="rId4" Type="http://schemas.openxmlformats.org/officeDocument/2006/relationships/diagramLayout" Target="../diagrams/layout3.xm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16.svg"/><Relationship Id="rId5" Type="http://schemas.openxmlformats.org/officeDocument/2006/relationships/diagramQuickStyle" Target="../diagrams/quickStyle4.xml"/><Relationship Id="rId15" Type="http://schemas.openxmlformats.org/officeDocument/2006/relationships/image" Target="../media/image20.svg"/><Relationship Id="rId10" Type="http://schemas.openxmlformats.org/officeDocument/2006/relationships/image" Target="../media/image15.svg"/><Relationship Id="rId4" Type="http://schemas.openxmlformats.org/officeDocument/2006/relationships/diagramLayout" Target="../diagrams/layout4.xml"/><Relationship Id="rId9" Type="http://schemas.openxmlformats.org/officeDocument/2006/relationships/image" Target="../media/image14.svg"/><Relationship Id="rId1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F67F753-678D-A58A-E1E6-73D43F512B48}"/>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1813"/>
          <a:stretch/>
        </p:blipFill>
        <p:spPr bwMode="auto">
          <a:xfrm>
            <a:off x="0" y="-28576"/>
            <a:ext cx="12192000" cy="644487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3F39CEE-1AF3-134F-AD4B-6E6321298AC5}"/>
              </a:ext>
            </a:extLst>
          </p:cNvPr>
          <p:cNvSpPr>
            <a:spLocks noGrp="1"/>
          </p:cNvSpPr>
          <p:nvPr>
            <p:ph type="ctrTitle"/>
          </p:nvPr>
        </p:nvSpPr>
        <p:spPr>
          <a:xfrm>
            <a:off x="881269" y="1005680"/>
            <a:ext cx="10429461" cy="781051"/>
          </a:xfrm>
        </p:spPr>
        <p:txBody>
          <a:bodyPr>
            <a:normAutofit/>
          </a:bodyPr>
          <a:lstStyle/>
          <a:p>
            <a:r>
              <a:rPr lang="en-US" sz="3600" dirty="0">
                <a:latin typeface="Arial" panose="020B0604020202020204" pitchFamily="34" charset="0"/>
                <a:cs typeface="Arial" panose="020B0604020202020204" pitchFamily="34" charset="0"/>
              </a:rPr>
              <a:t>Suicide Prevention</a:t>
            </a:r>
          </a:p>
        </p:txBody>
      </p:sp>
      <p:sp>
        <p:nvSpPr>
          <p:cNvPr id="5" name="Subtitle 4">
            <a:extLst>
              <a:ext uri="{FF2B5EF4-FFF2-40B4-BE49-F238E27FC236}">
                <a16:creationId xmlns:a16="http://schemas.microsoft.com/office/drawing/2014/main" id="{730F7F0C-43A4-4D43-8525-5801DB746606}"/>
              </a:ext>
            </a:extLst>
          </p:cNvPr>
          <p:cNvSpPr>
            <a:spLocks noGrp="1"/>
          </p:cNvSpPr>
          <p:nvPr>
            <p:ph type="subTitle" idx="1"/>
          </p:nvPr>
        </p:nvSpPr>
        <p:spPr>
          <a:xfrm>
            <a:off x="1442244" y="1786731"/>
            <a:ext cx="9144000" cy="1655762"/>
          </a:xfrm>
        </p:spPr>
        <p:txBody>
          <a:bodyPr>
            <a:normAutofit/>
          </a:bodyPr>
          <a:lstStyle/>
          <a:p>
            <a:r>
              <a:rPr lang="en-US" sz="1600" spc="300" dirty="0">
                <a:latin typeface="Arial" panose="020B0604020202020204" pitchFamily="34" charset="0"/>
                <a:cs typeface="Arial" panose="020B0604020202020204" pitchFamily="34" charset="0"/>
              </a:rPr>
              <a:t>GREATER LOS ANGELES VA HEALTHCARE SYSTEM</a:t>
            </a:r>
          </a:p>
        </p:txBody>
      </p:sp>
      <p:sp>
        <p:nvSpPr>
          <p:cNvPr id="9" name="Rectangle 8">
            <a:extLst>
              <a:ext uri="{FF2B5EF4-FFF2-40B4-BE49-F238E27FC236}">
                <a16:creationId xmlns:a16="http://schemas.microsoft.com/office/drawing/2014/main" id="{56DC6FD6-141A-4B45-B229-48502E48231F}"/>
              </a:ext>
            </a:extLst>
          </p:cNvPr>
          <p:cNvSpPr/>
          <p:nvPr/>
        </p:nvSpPr>
        <p:spPr>
          <a:xfrm>
            <a:off x="0" y="6416298"/>
            <a:ext cx="12192000" cy="4417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070F0CE4-01D8-A60B-7A06-885C5E953020}"/>
              </a:ext>
            </a:extLst>
          </p:cNvPr>
          <p:cNvSpPr txBox="1">
            <a:spLocks/>
          </p:cNvSpPr>
          <p:nvPr/>
        </p:nvSpPr>
        <p:spPr>
          <a:xfrm>
            <a:off x="1206197" y="4538869"/>
            <a:ext cx="10429461" cy="781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Anne Cheever, LCSW</a:t>
            </a:r>
          </a:p>
          <a:p>
            <a:r>
              <a:rPr lang="en-US" sz="2000" dirty="0">
                <a:latin typeface="Arial" panose="020B0604020202020204" pitchFamily="34" charset="0"/>
                <a:cs typeface="Arial" panose="020B0604020202020204" pitchFamily="34" charset="0"/>
              </a:rPr>
              <a:t>Suicide Prevention Coordinator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32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9157-4C8E-CA50-95E8-7566FE9A1AC0}"/>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EE8E1F75-6CAC-BB69-24E0-AFA0D9CD9A67}"/>
              </a:ext>
            </a:extLst>
          </p:cNvPr>
          <p:cNvSpPr txBox="1"/>
          <p:nvPr/>
        </p:nvSpPr>
        <p:spPr>
          <a:xfrm>
            <a:off x="1033649" y="354100"/>
            <a:ext cx="10100778"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IDENTIFYING VETERANS AT HIGH SUICIDE RISK</a:t>
            </a:r>
          </a:p>
        </p:txBody>
      </p:sp>
      <p:sp>
        <p:nvSpPr>
          <p:cNvPr id="178" name="TextBox 177">
            <a:extLst>
              <a:ext uri="{FF2B5EF4-FFF2-40B4-BE49-F238E27FC236}">
                <a16:creationId xmlns:a16="http://schemas.microsoft.com/office/drawing/2014/main" id="{5B99C551-2E8A-0B73-9C5E-CE4DD364D57B}"/>
              </a:ext>
            </a:extLst>
          </p:cNvPr>
          <p:cNvSpPr txBox="1"/>
          <p:nvPr/>
        </p:nvSpPr>
        <p:spPr>
          <a:xfrm>
            <a:off x="4137188" y="930827"/>
            <a:ext cx="3932488" cy="335989"/>
          </a:xfrm>
          <a:prstGeom prst="rect">
            <a:avLst/>
          </a:prstGeom>
          <a:noFill/>
        </p:spPr>
        <p:txBody>
          <a:bodyPr wrap="none" rtlCol="0" anchor="t">
            <a:spAutoFit/>
          </a:bodyPr>
          <a:lstStyle/>
          <a:p>
            <a:pPr algn="ctr">
              <a:lnSpc>
                <a:spcPts val="1920"/>
              </a:lnSpc>
            </a:pPr>
            <a:r>
              <a:rPr lang="en-US" sz="1600" spc="300" dirty="0">
                <a:latin typeface="Arial" panose="020B0604020202020204" pitchFamily="34" charset="0"/>
                <a:ea typeface="Source Sans Pro" panose="020B0503030403020204" pitchFamily="34" charset="0"/>
                <a:cs typeface="Arial" panose="020B0604020202020204" pitchFamily="34" charset="0"/>
              </a:rPr>
              <a:t>ROLES &amp; RESPONSIBILITIES</a:t>
            </a:r>
            <a:endParaRPr lang="en-US" sz="1600"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92BCAB5D-5489-CCBA-1504-3B59D43CB755}"/>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3">
            <a:extLst>
              <a:ext uri="{FF2B5EF4-FFF2-40B4-BE49-F238E27FC236}">
                <a16:creationId xmlns:a16="http://schemas.microsoft.com/office/drawing/2014/main" id="{691D3FF7-A9E8-97D9-407C-D420825191B4}"/>
              </a:ext>
            </a:extLst>
          </p:cNvPr>
          <p:cNvSpPr txBox="1">
            <a:spLocks/>
          </p:cNvSpPr>
          <p:nvPr/>
        </p:nvSpPr>
        <p:spPr>
          <a:xfrm>
            <a:off x="779281" y="139428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Arial" panose="020B0604020202020204" pitchFamily="34" charset="0"/>
                <a:ea typeface="ＭＳ Ｐゴシック" panose="020B0600070205080204" pitchFamily="34" charset="-128"/>
              </a:rPr>
              <a:t>Avenues of identification</a:t>
            </a:r>
          </a:p>
          <a:p>
            <a:endParaRPr lang="en-US" altLang="en-US" sz="2400" dirty="0">
              <a:solidFill>
                <a:schemeClr val="bg2"/>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Wingdings" panose="05000000000000000000" pitchFamily="2" charset="2"/>
              <a:buChar char="§"/>
            </a:pPr>
            <a:r>
              <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rPr>
              <a:t>VHA RISK ID – universal suicide screening &amp; evaluation</a:t>
            </a:r>
          </a:p>
          <a:p>
            <a:endPar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Wingdings" panose="05000000000000000000" pitchFamily="2" charset="2"/>
              <a:buChar char="§"/>
            </a:pPr>
            <a:r>
              <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rPr>
              <a:t>Veteran’s Crisis Line follow-up</a:t>
            </a:r>
          </a:p>
          <a:p>
            <a:endPar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Wingdings" panose="05000000000000000000" pitchFamily="2" charset="2"/>
              <a:buChar char="§"/>
            </a:pPr>
            <a:r>
              <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rPr>
              <a:t>VA's Recovery Engagement and Coordination for Health - Veterans Enhanced Treatment (REACH VET) program</a:t>
            </a:r>
          </a:p>
          <a:p>
            <a:endPar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Wingdings" panose="05000000000000000000" pitchFamily="2" charset="2"/>
              <a:buChar char="§"/>
            </a:pPr>
            <a:r>
              <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rPr>
              <a:t>Supporting Patients after Discharge from the Emergency Department (SPED)</a:t>
            </a:r>
          </a:p>
          <a:p>
            <a:endPar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Wingdings" panose="05000000000000000000" pitchFamily="2" charset="2"/>
              <a:buChar char="§"/>
            </a:pPr>
            <a:r>
              <a:rPr lang="en-US" altLang="en-US" sz="2000" dirty="0">
                <a:solidFill>
                  <a:schemeClr val="accent5"/>
                </a:solidFill>
                <a:latin typeface="Arial" panose="020B0604020202020204" pitchFamily="34" charset="0"/>
                <a:ea typeface="ＭＳ Ｐゴシック" panose="020B0600070205080204" pitchFamily="34" charset="-128"/>
                <a:cs typeface="Arial" panose="020B0604020202020204" pitchFamily="34" charset="0"/>
              </a:rPr>
              <a:t>Community Care Liaison</a:t>
            </a:r>
          </a:p>
        </p:txBody>
      </p:sp>
    </p:spTree>
    <p:extLst>
      <p:ext uri="{BB962C8B-B14F-4D97-AF65-F5344CB8AC3E}">
        <p14:creationId xmlns:p14="http://schemas.microsoft.com/office/powerpoint/2010/main" val="232594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DD394-7AC7-A0B6-6D91-43DCF706379A}"/>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9F1F065F-C490-635D-00D8-28FD0B2CEF84}"/>
              </a:ext>
            </a:extLst>
          </p:cNvPr>
          <p:cNvSpPr txBox="1"/>
          <p:nvPr/>
        </p:nvSpPr>
        <p:spPr>
          <a:xfrm>
            <a:off x="1033649" y="354100"/>
            <a:ext cx="10100778"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IDENTIFYING VETERANS AT HIGH SUICIDE RISK</a:t>
            </a:r>
          </a:p>
        </p:txBody>
      </p:sp>
      <p:sp>
        <p:nvSpPr>
          <p:cNvPr id="178" name="TextBox 177">
            <a:extLst>
              <a:ext uri="{FF2B5EF4-FFF2-40B4-BE49-F238E27FC236}">
                <a16:creationId xmlns:a16="http://schemas.microsoft.com/office/drawing/2014/main" id="{2FC77155-97D0-A900-8949-0A1EA127FC4E}"/>
              </a:ext>
            </a:extLst>
          </p:cNvPr>
          <p:cNvSpPr txBox="1"/>
          <p:nvPr/>
        </p:nvSpPr>
        <p:spPr>
          <a:xfrm>
            <a:off x="2420417" y="930827"/>
            <a:ext cx="7366055" cy="335989"/>
          </a:xfrm>
          <a:prstGeom prst="rect">
            <a:avLst/>
          </a:prstGeom>
          <a:noFill/>
        </p:spPr>
        <p:txBody>
          <a:bodyPr wrap="none" rtlCol="0" anchor="t">
            <a:spAutoFit/>
          </a:bodyPr>
          <a:lstStyle/>
          <a:p>
            <a:pPr algn="ctr">
              <a:lnSpc>
                <a:spcPts val="1920"/>
              </a:lnSpc>
            </a:pPr>
            <a:r>
              <a:rPr lang="en-US" sz="1600" b="1" spc="300" dirty="0">
                <a:latin typeface="Arial" panose="020B0604020202020204" pitchFamily="34" charset="0"/>
                <a:ea typeface="Source Sans Pro" panose="020B0503030403020204" pitchFamily="34" charset="0"/>
                <a:cs typeface="Arial" panose="020B0604020202020204" pitchFamily="34" charset="0"/>
              </a:rPr>
              <a:t>RISK STRATIFICATION &amp; THERAPEUTIC MANAGEMENT</a:t>
            </a:r>
            <a:endParaRPr lang="en-US" sz="1600" b="1"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E22E3B87-F338-A11E-CAD2-A80DEDB44A5F}"/>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3">
            <a:extLst>
              <a:ext uri="{FF2B5EF4-FFF2-40B4-BE49-F238E27FC236}">
                <a16:creationId xmlns:a16="http://schemas.microsoft.com/office/drawing/2014/main" id="{CBF309E9-A23F-AB78-A50B-549EAADDAB7B}"/>
              </a:ext>
            </a:extLst>
          </p:cNvPr>
          <p:cNvSpPr txBox="1">
            <a:spLocks/>
          </p:cNvSpPr>
          <p:nvPr/>
        </p:nvSpPr>
        <p:spPr>
          <a:xfrm>
            <a:off x="857278" y="139428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Arial" panose="020B0604020202020204" pitchFamily="34" charset="0"/>
                <a:ea typeface="ＭＳ Ｐゴシック" panose="020B0600070205080204" pitchFamily="34" charset="-128"/>
              </a:rPr>
              <a:t>ACUTE Risk</a:t>
            </a:r>
          </a:p>
        </p:txBody>
      </p:sp>
      <p:graphicFrame>
        <p:nvGraphicFramePr>
          <p:cNvPr id="3" name="Content Placeholder 3">
            <a:extLst>
              <a:ext uri="{FF2B5EF4-FFF2-40B4-BE49-F238E27FC236}">
                <a16:creationId xmlns:a16="http://schemas.microsoft.com/office/drawing/2014/main" id="{18346520-B2A7-CBDE-FBC1-D951EFDB90B4}"/>
              </a:ext>
            </a:extLst>
          </p:cNvPr>
          <p:cNvGraphicFramePr>
            <a:graphicFrameLocks/>
          </p:cNvGraphicFramePr>
          <p:nvPr/>
        </p:nvGraphicFramePr>
        <p:xfrm>
          <a:off x="1033649" y="2172451"/>
          <a:ext cx="10564047" cy="4100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98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74C2-247A-EB9B-F8C1-2728A7471794}"/>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94644625-1E61-D0E8-7FAF-92F1A09F2A63}"/>
              </a:ext>
            </a:extLst>
          </p:cNvPr>
          <p:cNvSpPr txBox="1"/>
          <p:nvPr/>
        </p:nvSpPr>
        <p:spPr>
          <a:xfrm>
            <a:off x="1033649" y="354100"/>
            <a:ext cx="10100778"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IDENTIFYING VETERANS AT HIGH SUICIDE RISK</a:t>
            </a:r>
          </a:p>
        </p:txBody>
      </p:sp>
      <p:sp>
        <p:nvSpPr>
          <p:cNvPr id="178" name="TextBox 177">
            <a:extLst>
              <a:ext uri="{FF2B5EF4-FFF2-40B4-BE49-F238E27FC236}">
                <a16:creationId xmlns:a16="http://schemas.microsoft.com/office/drawing/2014/main" id="{CA659464-03A5-E6CC-15E1-EBDF97E7CD30}"/>
              </a:ext>
            </a:extLst>
          </p:cNvPr>
          <p:cNvSpPr txBox="1"/>
          <p:nvPr/>
        </p:nvSpPr>
        <p:spPr>
          <a:xfrm>
            <a:off x="3727992" y="912246"/>
            <a:ext cx="4379725" cy="335989"/>
          </a:xfrm>
          <a:prstGeom prst="rect">
            <a:avLst/>
          </a:prstGeom>
          <a:noFill/>
        </p:spPr>
        <p:txBody>
          <a:bodyPr wrap="none" rtlCol="0" anchor="t">
            <a:spAutoFit/>
          </a:bodyPr>
          <a:lstStyle/>
          <a:p>
            <a:pPr algn="ctr">
              <a:lnSpc>
                <a:spcPts val="1920"/>
              </a:lnSpc>
            </a:pPr>
            <a:r>
              <a:rPr lang="en-US" sz="1600" b="1" spc="300" dirty="0">
                <a:latin typeface="Arial" panose="020B0604020202020204" pitchFamily="34" charset="0"/>
                <a:ea typeface="Source Sans Pro" panose="020B0503030403020204" pitchFamily="34" charset="0"/>
                <a:cs typeface="Arial" panose="020B0604020202020204" pitchFamily="34" charset="0"/>
              </a:rPr>
              <a:t>HIGH RISK FOR SUICIDE FLAGS</a:t>
            </a:r>
            <a:endParaRPr lang="en-US" sz="1600" b="1"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8EA8DB5-8E45-FF9D-E61B-0095B108F801}"/>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3">
            <a:extLst>
              <a:ext uri="{FF2B5EF4-FFF2-40B4-BE49-F238E27FC236}">
                <a16:creationId xmlns:a16="http://schemas.microsoft.com/office/drawing/2014/main" id="{03C21141-DDBA-9B8B-379A-204ABB442B66}"/>
              </a:ext>
            </a:extLst>
          </p:cNvPr>
          <p:cNvSpPr txBox="1">
            <a:spLocks/>
          </p:cNvSpPr>
          <p:nvPr/>
        </p:nvSpPr>
        <p:spPr>
          <a:xfrm>
            <a:off x="779281" y="139428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Arial" panose="020B0604020202020204" pitchFamily="34" charset="0"/>
                <a:ea typeface="ＭＳ Ｐゴシック" panose="020B0600070205080204" pitchFamily="34" charset="-128"/>
              </a:rPr>
              <a:t>Clinical features</a:t>
            </a:r>
          </a:p>
        </p:txBody>
      </p:sp>
      <p:graphicFrame>
        <p:nvGraphicFramePr>
          <p:cNvPr id="3" name="Content Placeholder 9">
            <a:extLst>
              <a:ext uri="{FF2B5EF4-FFF2-40B4-BE49-F238E27FC236}">
                <a16:creationId xmlns:a16="http://schemas.microsoft.com/office/drawing/2014/main" id="{A6D7CBFD-ADF0-49F4-9A8D-DD3CFD8D6896}"/>
              </a:ext>
            </a:extLst>
          </p:cNvPr>
          <p:cNvGraphicFramePr>
            <a:graphicFrameLocks noGrp="1"/>
          </p:cNvGraphicFramePr>
          <p:nvPr/>
        </p:nvGraphicFramePr>
        <p:xfrm>
          <a:off x="3539144" y="1686381"/>
          <a:ext cx="5322468" cy="494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137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CD47-85E6-130E-95AD-1AF5862D0E84}"/>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06EC2142-4472-CFF2-0F12-4802B0DCEDD2}"/>
              </a:ext>
            </a:extLst>
          </p:cNvPr>
          <p:cNvSpPr txBox="1"/>
          <p:nvPr/>
        </p:nvSpPr>
        <p:spPr>
          <a:xfrm>
            <a:off x="729855" y="365770"/>
            <a:ext cx="10708380" cy="608949"/>
          </a:xfrm>
          <a:prstGeom prst="rect">
            <a:avLst/>
          </a:prstGeom>
          <a:noFill/>
        </p:spPr>
        <p:txBody>
          <a:bodyPr wrap="none" rtlCol="0" anchor="b">
            <a:spAutoFit/>
          </a:bodyPr>
          <a:lstStyle/>
          <a:p>
            <a:pPr algn="ctr">
              <a:lnSpc>
                <a:spcPts val="4440"/>
              </a:lnSpc>
            </a:pPr>
            <a:r>
              <a:rPr lang="en-US" sz="3200" spc="-145" dirty="0">
                <a:latin typeface="Arial" panose="020B0604020202020204" pitchFamily="34" charset="0"/>
                <a:ea typeface="Source Sans Pro" panose="020B0503030403020204" pitchFamily="34" charset="0"/>
                <a:cs typeface="Arial" panose="020B0604020202020204" pitchFamily="34" charset="0"/>
              </a:rPr>
              <a:t>ENSURING ENHANCED CARE FOR HIGH-RISK VETERANS</a:t>
            </a:r>
          </a:p>
        </p:txBody>
      </p:sp>
      <p:sp>
        <p:nvSpPr>
          <p:cNvPr id="178" name="TextBox 177">
            <a:extLst>
              <a:ext uri="{FF2B5EF4-FFF2-40B4-BE49-F238E27FC236}">
                <a16:creationId xmlns:a16="http://schemas.microsoft.com/office/drawing/2014/main" id="{A74980C2-C142-8692-F480-BF7C7E0A7761}"/>
              </a:ext>
            </a:extLst>
          </p:cNvPr>
          <p:cNvSpPr txBox="1"/>
          <p:nvPr/>
        </p:nvSpPr>
        <p:spPr>
          <a:xfrm>
            <a:off x="4137188" y="930827"/>
            <a:ext cx="3932488" cy="335989"/>
          </a:xfrm>
          <a:prstGeom prst="rect">
            <a:avLst/>
          </a:prstGeom>
          <a:noFill/>
        </p:spPr>
        <p:txBody>
          <a:bodyPr wrap="none" rtlCol="0" anchor="t">
            <a:spAutoFit/>
          </a:bodyPr>
          <a:lstStyle/>
          <a:p>
            <a:pPr algn="ctr">
              <a:lnSpc>
                <a:spcPts val="1920"/>
              </a:lnSpc>
            </a:pPr>
            <a:r>
              <a:rPr lang="en-US" sz="1600" spc="300" dirty="0">
                <a:latin typeface="Arial" panose="020B0604020202020204" pitchFamily="34" charset="0"/>
                <a:ea typeface="Source Sans Pro" panose="020B0503030403020204" pitchFamily="34" charset="0"/>
                <a:cs typeface="Arial" panose="020B0604020202020204" pitchFamily="34" charset="0"/>
              </a:rPr>
              <a:t>ROLES &amp; RESPONSIBILITIES</a:t>
            </a:r>
            <a:endParaRPr lang="en-US" sz="1600"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ED14D775-9B1C-27B0-22EA-F5551116769A}"/>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3">
            <a:extLst>
              <a:ext uri="{FF2B5EF4-FFF2-40B4-BE49-F238E27FC236}">
                <a16:creationId xmlns:a16="http://schemas.microsoft.com/office/drawing/2014/main" id="{FDA101F3-FD26-EF6E-24D2-B70B9532062B}"/>
              </a:ext>
            </a:extLst>
          </p:cNvPr>
          <p:cNvSpPr txBox="1">
            <a:spLocks/>
          </p:cNvSpPr>
          <p:nvPr/>
        </p:nvSpPr>
        <p:spPr>
          <a:xfrm>
            <a:off x="779281" y="139428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Arial" panose="020B0604020202020204" pitchFamily="34" charset="0"/>
                <a:ea typeface="ＭＳ Ｐゴシック" panose="020B0600070205080204" pitchFamily="34" charset="-128"/>
              </a:rPr>
              <a:t>Monitored by SPCs for 90 days</a:t>
            </a:r>
          </a:p>
          <a:p>
            <a:endParaRPr lang="en-US" altLang="en-US" sz="2400" dirty="0">
              <a:solidFill>
                <a:schemeClr val="bg2"/>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F9455A87-00BC-BB26-CCCC-267F4F43CB73}"/>
              </a:ext>
            </a:extLst>
          </p:cNvPr>
          <p:cNvGraphicFramePr/>
          <p:nvPr/>
        </p:nvGraphicFramePr>
        <p:xfrm>
          <a:off x="779281" y="2047025"/>
          <a:ext cx="10708380" cy="4306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51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A56D-86AA-8AA4-FE46-07305C84EFE6}"/>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DC52F5BD-1980-9F11-5C40-BBF1BE354B30}"/>
              </a:ext>
            </a:extLst>
          </p:cNvPr>
          <p:cNvSpPr txBox="1"/>
          <p:nvPr/>
        </p:nvSpPr>
        <p:spPr>
          <a:xfrm>
            <a:off x="3458226" y="354100"/>
            <a:ext cx="5251630"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LETHAL MEANS SAFETY</a:t>
            </a:r>
          </a:p>
        </p:txBody>
      </p:sp>
      <p:sp>
        <p:nvSpPr>
          <p:cNvPr id="178" name="TextBox 177">
            <a:extLst>
              <a:ext uri="{FF2B5EF4-FFF2-40B4-BE49-F238E27FC236}">
                <a16:creationId xmlns:a16="http://schemas.microsoft.com/office/drawing/2014/main" id="{C4ED0F0A-A938-F2A0-0A27-9AA3A27F3A80}"/>
              </a:ext>
            </a:extLst>
          </p:cNvPr>
          <p:cNvSpPr txBox="1"/>
          <p:nvPr/>
        </p:nvSpPr>
        <p:spPr>
          <a:xfrm>
            <a:off x="3141738" y="930827"/>
            <a:ext cx="5923416" cy="335989"/>
          </a:xfrm>
          <a:prstGeom prst="rect">
            <a:avLst/>
          </a:prstGeom>
          <a:noFill/>
        </p:spPr>
        <p:txBody>
          <a:bodyPr wrap="none" rtlCol="0" anchor="t">
            <a:spAutoFit/>
          </a:bodyPr>
          <a:lstStyle/>
          <a:p>
            <a:pPr algn="ctr">
              <a:lnSpc>
                <a:spcPts val="1920"/>
              </a:lnSpc>
            </a:pPr>
            <a:r>
              <a:rPr lang="en-US" sz="1600" spc="300" dirty="0">
                <a:latin typeface="Arial" panose="020B0604020202020204" pitchFamily="34" charset="0"/>
                <a:ea typeface="Source Sans Pro" panose="020B0503030403020204" pitchFamily="34" charset="0"/>
                <a:cs typeface="Arial" panose="020B0604020202020204" pitchFamily="34" charset="0"/>
              </a:rPr>
              <a:t>U.S. VETERANS &amp; SUICIDE METHODS(2023)</a:t>
            </a:r>
            <a:endParaRPr lang="en-US" sz="1600"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17029D3F-7F5B-BACC-6BB2-C6B6103E46BD}"/>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0">
            <a:extLst>
              <a:ext uri="{FF2B5EF4-FFF2-40B4-BE49-F238E27FC236}">
                <a16:creationId xmlns:a16="http://schemas.microsoft.com/office/drawing/2014/main" id="{6E900C77-053C-7C55-F9F5-E85CA089A46E}"/>
              </a:ext>
            </a:extLst>
          </p:cNvPr>
          <p:cNvSpPr txBox="1">
            <a:spLocks/>
          </p:cNvSpPr>
          <p:nvPr/>
        </p:nvSpPr>
        <p:spPr>
          <a:xfrm>
            <a:off x="839788" y="1681163"/>
            <a:ext cx="5157787" cy="823912"/>
          </a:xfrm>
          <a:prstGeom prst="rect">
            <a:avLst/>
          </a:prstGeom>
          <a:solidFill>
            <a:schemeClr val="accent5"/>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Veterans</a:t>
            </a:r>
          </a:p>
        </p:txBody>
      </p:sp>
      <p:graphicFrame>
        <p:nvGraphicFramePr>
          <p:cNvPr id="7" name="Content Placeholder 6">
            <a:extLst>
              <a:ext uri="{FF2B5EF4-FFF2-40B4-BE49-F238E27FC236}">
                <a16:creationId xmlns:a16="http://schemas.microsoft.com/office/drawing/2014/main" id="{59BC4A8B-32B6-A7F2-308A-5F9B7D163AB7}"/>
              </a:ext>
            </a:extLst>
          </p:cNvPr>
          <p:cNvGraphicFramePr>
            <a:graphicFrameLocks/>
          </p:cNvGraphicFramePr>
          <p:nvPr/>
        </p:nvGraphicFramePr>
        <p:xfrm>
          <a:off x="712197" y="2484450"/>
          <a:ext cx="6124538" cy="38353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a:extLst>
              <a:ext uri="{FF2B5EF4-FFF2-40B4-BE49-F238E27FC236}">
                <a16:creationId xmlns:a16="http://schemas.microsoft.com/office/drawing/2014/main" id="{369A100A-DB5B-A291-90EB-DE9D3F17A525}"/>
              </a:ext>
            </a:extLst>
          </p:cNvPr>
          <p:cNvSpPr txBox="1">
            <a:spLocks/>
          </p:cNvSpPr>
          <p:nvPr/>
        </p:nvSpPr>
        <p:spPr>
          <a:xfrm>
            <a:off x="6172200" y="1681163"/>
            <a:ext cx="5183188" cy="823912"/>
          </a:xfrm>
          <a:prstGeom prst="rect">
            <a:avLst/>
          </a:prstGeom>
          <a:solidFill>
            <a:schemeClr val="accent5"/>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Non-Veteran U.S. Adults</a:t>
            </a:r>
          </a:p>
        </p:txBody>
      </p:sp>
      <p:graphicFrame>
        <p:nvGraphicFramePr>
          <p:cNvPr id="16" name="Content Placeholder 15">
            <a:extLst>
              <a:ext uri="{FF2B5EF4-FFF2-40B4-BE49-F238E27FC236}">
                <a16:creationId xmlns:a16="http://schemas.microsoft.com/office/drawing/2014/main" id="{CC201D9B-FF79-15F1-FD8B-4AEC803B25B5}"/>
              </a:ext>
            </a:extLst>
          </p:cNvPr>
          <p:cNvGraphicFramePr>
            <a:graphicFrameLocks/>
          </p:cNvGraphicFramePr>
          <p:nvPr/>
        </p:nvGraphicFramePr>
        <p:xfrm>
          <a:off x="6096000" y="2374773"/>
          <a:ext cx="6124537" cy="4010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199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C36F3-8076-8FD3-8A98-56FBA6E4A62E}"/>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A1C7C963-D5AA-538E-21D7-0BE57A3144D6}"/>
              </a:ext>
            </a:extLst>
          </p:cNvPr>
          <p:cNvSpPr txBox="1"/>
          <p:nvPr/>
        </p:nvSpPr>
        <p:spPr>
          <a:xfrm>
            <a:off x="3458226" y="354100"/>
            <a:ext cx="5251630"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LETHAL MEANS SAFETY</a:t>
            </a:r>
          </a:p>
        </p:txBody>
      </p:sp>
      <p:sp>
        <p:nvSpPr>
          <p:cNvPr id="178" name="TextBox 177">
            <a:extLst>
              <a:ext uri="{FF2B5EF4-FFF2-40B4-BE49-F238E27FC236}">
                <a16:creationId xmlns:a16="http://schemas.microsoft.com/office/drawing/2014/main" id="{981F4D78-EBE6-759A-927B-A347670AFC06}"/>
              </a:ext>
            </a:extLst>
          </p:cNvPr>
          <p:cNvSpPr txBox="1"/>
          <p:nvPr/>
        </p:nvSpPr>
        <p:spPr>
          <a:xfrm>
            <a:off x="5204677" y="930827"/>
            <a:ext cx="1797543" cy="335989"/>
          </a:xfrm>
          <a:prstGeom prst="rect">
            <a:avLst/>
          </a:prstGeom>
          <a:noFill/>
        </p:spPr>
        <p:txBody>
          <a:bodyPr wrap="none" rtlCol="0" anchor="t">
            <a:spAutoFit/>
          </a:bodyPr>
          <a:lstStyle/>
          <a:p>
            <a:pPr algn="ctr">
              <a:lnSpc>
                <a:spcPts val="1920"/>
              </a:lnSpc>
            </a:pPr>
            <a:r>
              <a:rPr lang="en-US" sz="1600" spc="300" dirty="0">
                <a:latin typeface="Arial" panose="020B0604020202020204" pitchFamily="34" charset="0"/>
                <a:ea typeface="Source Sans Pro" panose="020B0503030403020204" pitchFamily="34" charset="0"/>
                <a:cs typeface="Arial" panose="020B0604020202020204" pitchFamily="34" charset="0"/>
              </a:rPr>
              <a:t>WHAT IS IT?</a:t>
            </a:r>
            <a:endParaRPr lang="en-US" sz="1600"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EC8C7C9-5C21-F2A0-7A8E-63A75E58D8FC}"/>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0C38D748-CB48-454D-9B3D-9B094E26F265}"/>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94D3"/>
              </a:buClr>
              <a:buFont typeface="Wingdings" panose="05000000000000000000" pitchFamily="2" charset="2"/>
              <a:buChar char="§"/>
            </a:pPr>
            <a:r>
              <a:rPr lang="en-US" dirty="0">
                <a:solidFill>
                  <a:schemeClr val="accent5"/>
                </a:solidFill>
                <a:latin typeface="Arial" panose="020B0604020202020204" pitchFamily="34" charset="0"/>
                <a:cs typeface="Arial" panose="020B0604020202020204" pitchFamily="34" charset="0"/>
              </a:rPr>
              <a:t>In the context of suicide prevention, safe storage of lethal means is any action that builds in time and space between a person with thoughts of suicide and a suicide method.</a:t>
            </a:r>
          </a:p>
          <a:p>
            <a:pPr marL="0" indent="0">
              <a:buClr>
                <a:srgbClr val="0194D3"/>
              </a:buClr>
              <a:buNone/>
            </a:pPr>
            <a:endParaRPr lang="en-US" dirty="0">
              <a:solidFill>
                <a:schemeClr val="accent5"/>
              </a:solidFill>
              <a:latin typeface="Arial" panose="020B0604020202020204" pitchFamily="34" charset="0"/>
              <a:cs typeface="Arial" panose="020B0604020202020204" pitchFamily="34" charset="0"/>
            </a:endParaRPr>
          </a:p>
          <a:p>
            <a:pPr>
              <a:buClr>
                <a:srgbClr val="0194D3"/>
              </a:buClr>
              <a:buFont typeface="Wingdings" panose="05000000000000000000" pitchFamily="2" charset="2"/>
              <a:buChar char="§"/>
            </a:pPr>
            <a:r>
              <a:rPr lang="en-US" dirty="0">
                <a:solidFill>
                  <a:schemeClr val="accent5"/>
                </a:solidFill>
                <a:latin typeface="Arial" panose="020B0604020202020204" pitchFamily="34" charset="0"/>
                <a:cs typeface="Arial" panose="020B0604020202020204" pitchFamily="34" charset="0"/>
              </a:rPr>
              <a:t>Effective lethal means safety education and counseling is collaborative and Veteran-centered. It respects the important role that firearms and medications may play in Veterans’ lives and is consistent with their values and priorities.</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07563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095953A-7DC0-3F46-6E96-31FBC9B1A0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0503" y="-18309"/>
            <a:ext cx="4438566" cy="6883029"/>
            <a:chOff x="7760503" y="-18309"/>
            <a:chExt cx="4438566" cy="6883029"/>
          </a:xfrm>
        </p:grpSpPr>
        <p:sp>
          <p:nvSpPr>
            <p:cNvPr id="26" name="Rectangle 25">
              <a:extLst>
                <a:ext uri="{FF2B5EF4-FFF2-40B4-BE49-F238E27FC236}">
                  <a16:creationId xmlns:a16="http://schemas.microsoft.com/office/drawing/2014/main" id="{707A3D96-0FAB-1097-EDDA-3FEF83BF3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EAB96BF-DFB3-4E65-F857-5FB098087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 name="Rectangle 27">
              <a:extLst>
                <a:ext uri="{FF2B5EF4-FFF2-40B4-BE49-F238E27FC236}">
                  <a16:creationId xmlns:a16="http://schemas.microsoft.com/office/drawing/2014/main" id="{1F350EA2-C795-0DD6-A39B-C9201894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AC1597-691C-C2BF-535E-B9DBBAA76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10E9DFD9-F0CB-D978-305F-4FC4B54D1FEE}"/>
              </a:ext>
            </a:extLst>
          </p:cNvPr>
          <p:cNvSpPr>
            <a:spLocks noGrp="1"/>
          </p:cNvSpPr>
          <p:nvPr>
            <p:ph type="title"/>
          </p:nvPr>
        </p:nvSpPr>
        <p:spPr>
          <a:xfrm>
            <a:off x="8328214" y="1489363"/>
            <a:ext cx="3310215" cy="2987269"/>
          </a:xfrm>
        </p:spPr>
        <p:txBody>
          <a:bodyPr vert="horz" lIns="91440" tIns="45720" rIns="91440" bIns="45720" rtlCol="0" anchor="t">
            <a:noAutofit/>
          </a:bodyPr>
          <a:lstStyle/>
          <a:p>
            <a:r>
              <a:rPr lang="en-US" sz="4800" kern="1200" dirty="0">
                <a:solidFill>
                  <a:srgbClr val="FFFFFF"/>
                </a:solidFill>
                <a:latin typeface="+mj-lt"/>
                <a:ea typeface="+mj-ea"/>
                <a:cs typeface="+mj-cs"/>
              </a:rPr>
              <a:t>Veterans Military Crisis Line &amp; Suicide Prevention</a:t>
            </a:r>
          </a:p>
        </p:txBody>
      </p:sp>
      <p:pic>
        <p:nvPicPr>
          <p:cNvPr id="9" name="Content Placeholder 8">
            <a:extLst>
              <a:ext uri="{FF2B5EF4-FFF2-40B4-BE49-F238E27FC236}">
                <a16:creationId xmlns:a16="http://schemas.microsoft.com/office/drawing/2014/main" id="{9AF62932-D599-30F4-19D6-5F515ACB07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963" y="684399"/>
            <a:ext cx="4409605" cy="5514449"/>
          </a:xfrm>
          <a:prstGeom prst="rect">
            <a:avLst/>
          </a:prstGeom>
        </p:spPr>
      </p:pic>
    </p:spTree>
    <p:extLst>
      <p:ext uri="{BB962C8B-B14F-4D97-AF65-F5344CB8AC3E}">
        <p14:creationId xmlns:p14="http://schemas.microsoft.com/office/powerpoint/2010/main" val="407615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A357D97-32F8-3925-9621-F021EB26B42E}"/>
              </a:ext>
            </a:extLst>
          </p:cNvPr>
          <p:cNvPicPr>
            <a:picLocks noChangeAspect="1"/>
          </p:cNvPicPr>
          <p:nvPr/>
        </p:nvPicPr>
        <p:blipFill>
          <a:blip r:embed="rId2">
            <a:extLst>
              <a:ext uri="{28A0092B-C50C-407E-A947-70E740481C1C}">
                <a14:useLocalDpi xmlns:a14="http://schemas.microsoft.com/office/drawing/2010/main" val="0"/>
              </a:ext>
            </a:extLst>
          </a:blip>
          <a:srcRect t="16372"/>
          <a:stretch>
            <a:fillRect/>
          </a:stretch>
        </p:blipFill>
        <p:spPr>
          <a:xfrm>
            <a:off x="20" y="1282"/>
            <a:ext cx="12191980" cy="6856718"/>
          </a:xfrm>
          <a:prstGeom prst="rect">
            <a:avLst/>
          </a:prstGeom>
        </p:spPr>
      </p:pic>
    </p:spTree>
    <p:extLst>
      <p:ext uri="{BB962C8B-B14F-4D97-AF65-F5344CB8AC3E}">
        <p14:creationId xmlns:p14="http://schemas.microsoft.com/office/powerpoint/2010/main" val="92233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761ED04-8F7D-6AA6-53DB-4912BC96EBE2}"/>
              </a:ext>
            </a:extLst>
          </p:cNvPr>
          <p:cNvSpPr>
            <a:spLocks noGrp="1"/>
          </p:cNvSpPr>
          <p:nvPr>
            <p:ph type="ctrTitle"/>
          </p:nvPr>
        </p:nvSpPr>
        <p:spPr>
          <a:xfrm>
            <a:off x="5093520" y="2744662"/>
            <a:ext cx="6589707" cy="2387600"/>
          </a:xfrm>
        </p:spPr>
        <p:txBody>
          <a:bodyPr>
            <a:normAutofit/>
          </a:bodyPr>
          <a:lstStyle/>
          <a:p>
            <a:pPr algn="r"/>
            <a:r>
              <a:rPr lang="en-US" sz="5100" dirty="0">
                <a:solidFill>
                  <a:srgbClr val="FFFFFF"/>
                </a:solidFill>
              </a:rPr>
              <a:t>What happens when a Veteran calls 988 </a:t>
            </a:r>
            <a:r>
              <a:rPr lang="en-US" sz="3600" dirty="0">
                <a:solidFill>
                  <a:srgbClr val="FFFFFF"/>
                </a:solidFill>
              </a:rPr>
              <a:t>option</a:t>
            </a:r>
            <a:r>
              <a:rPr lang="en-US" sz="5100" dirty="0">
                <a:solidFill>
                  <a:srgbClr val="FFFFFF"/>
                </a:solidFill>
              </a:rPr>
              <a:t> 1</a:t>
            </a:r>
          </a:p>
        </p:txBody>
      </p:sp>
      <p:sp>
        <p:nvSpPr>
          <p:cNvPr id="6" name="Subtitle 5">
            <a:extLst>
              <a:ext uri="{FF2B5EF4-FFF2-40B4-BE49-F238E27FC236}">
                <a16:creationId xmlns:a16="http://schemas.microsoft.com/office/drawing/2014/main" id="{9A51EBD1-8F64-2994-1060-A8B2C6A83F22}"/>
              </a:ext>
            </a:extLst>
          </p:cNvPr>
          <p:cNvSpPr>
            <a:spLocks noGrp="1"/>
          </p:cNvSpPr>
          <p:nvPr>
            <p:ph type="subTitle" idx="1"/>
          </p:nvPr>
        </p:nvSpPr>
        <p:spPr>
          <a:xfrm>
            <a:off x="5093520" y="5224337"/>
            <a:ext cx="6589707" cy="1329443"/>
          </a:xfrm>
        </p:spPr>
        <p:txBody>
          <a:bodyPr>
            <a:normAutofit/>
          </a:bodyPr>
          <a:lstStyle/>
          <a:p>
            <a:pPr algn="r"/>
            <a:r>
              <a:rPr lang="en-US">
                <a:solidFill>
                  <a:srgbClr val="FFFFFF"/>
                </a:solidFill>
              </a:rPr>
              <a:t>From initial outreach to care</a:t>
            </a:r>
          </a:p>
        </p:txBody>
      </p:sp>
      <p:cxnSp>
        <p:nvCxnSpPr>
          <p:cNvPr id="43" name="Straight Connector 4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Oval 4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3" name="Arc 5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7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DF8815D-C1A2-F613-25E5-D31806CB023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Dial 988 then Press 1</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E6B3549-7C86-BACD-B13D-4859C6F4B427}"/>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r>
              <a:rPr lang="en-US" sz="2200" dirty="0"/>
              <a:t>The Veterans Crisis Line is a toll-free, confidential resource that connects Veterans in crisis and their families and friends with qualified, caring U.S. Department of Veterans Affairs (VA) responders.</a:t>
            </a:r>
          </a:p>
        </p:txBody>
      </p:sp>
      <p:pic>
        <p:nvPicPr>
          <p:cNvPr id="8" name="Content Placeholder 7">
            <a:extLst>
              <a:ext uri="{FF2B5EF4-FFF2-40B4-BE49-F238E27FC236}">
                <a16:creationId xmlns:a16="http://schemas.microsoft.com/office/drawing/2014/main" id="{34498ECD-5339-6204-3136-9652451BB3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124883"/>
            <a:ext cx="6903720" cy="4608233"/>
          </a:xfrm>
          <a:prstGeom prst="rect">
            <a:avLst/>
          </a:prstGeom>
        </p:spPr>
      </p:pic>
    </p:spTree>
    <p:extLst>
      <p:ext uri="{BB962C8B-B14F-4D97-AF65-F5344CB8AC3E}">
        <p14:creationId xmlns:p14="http://schemas.microsoft.com/office/powerpoint/2010/main" val="173188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8B84A1-6FA4-691B-6F1F-1880AB9A328A}"/>
              </a:ext>
            </a:extLst>
          </p:cNvPr>
          <p:cNvSpPr>
            <a:spLocks noGrp="1"/>
          </p:cNvSpPr>
          <p:nvPr>
            <p:ph type="title"/>
          </p:nvPr>
        </p:nvSpPr>
        <p:spPr>
          <a:xfrm>
            <a:off x="1616054" y="1070149"/>
            <a:ext cx="8959893" cy="1004836"/>
          </a:xfrm>
        </p:spPr>
        <p:txBody>
          <a:bodyPr vert="horz" lIns="91440" tIns="45720" rIns="91440" bIns="45720" rtlCol="0" anchor="ctr">
            <a:normAutofit/>
          </a:bodyPr>
          <a:lstStyle/>
          <a:p>
            <a:pPr algn="ctr"/>
            <a:r>
              <a:rPr lang="en-US" kern="1200">
                <a:solidFill>
                  <a:srgbClr val="595959"/>
                </a:solidFill>
                <a:latin typeface="+mj-lt"/>
                <a:ea typeface="+mj-ea"/>
                <a:cs typeface="+mj-cs"/>
              </a:rPr>
              <a:t>Agenda</a:t>
            </a:r>
          </a:p>
        </p:txBody>
      </p:sp>
      <p:sp>
        <p:nvSpPr>
          <p:cNvPr id="15" name="Rectangle 14">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D61F268-CC58-3D21-B08A-A7A82C243CCE}"/>
              </a:ext>
            </a:extLst>
          </p:cNvPr>
          <p:cNvSpPr>
            <a:spLocks noGrp="1"/>
          </p:cNvSpPr>
          <p:nvPr>
            <p:ph type="body" sz="half" idx="2"/>
          </p:nvPr>
        </p:nvSpPr>
        <p:spPr>
          <a:xfrm>
            <a:off x="1616054" y="2768321"/>
            <a:ext cx="8959892" cy="2828543"/>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chemeClr val="tx1">
                    <a:lumMod val="65000"/>
                    <a:lumOff val="35000"/>
                  </a:schemeClr>
                </a:solidFill>
              </a:rPr>
              <a:t>Provide a history and overview of VHA Suicide Prevention </a:t>
            </a:r>
          </a:p>
          <a:p>
            <a:pPr indent="-228600">
              <a:buFont typeface="Arial" panose="020B0604020202020204" pitchFamily="34" charset="0"/>
              <a:buChar char="•"/>
            </a:pPr>
            <a:r>
              <a:rPr lang="en-US" sz="2000" dirty="0">
                <a:solidFill>
                  <a:schemeClr val="tx1">
                    <a:lumMod val="65000"/>
                    <a:lumOff val="35000"/>
                  </a:schemeClr>
                </a:solidFill>
              </a:rPr>
              <a:t>Overview of the GLA SPP team roles and responsibilities</a:t>
            </a:r>
          </a:p>
          <a:p>
            <a:pPr indent="-228600">
              <a:buFont typeface="Arial" panose="020B0604020202020204" pitchFamily="34" charset="0"/>
              <a:buChar char="•"/>
            </a:pPr>
            <a:r>
              <a:rPr lang="en-US" sz="2000" dirty="0">
                <a:solidFill>
                  <a:schemeClr val="tx1">
                    <a:lumMod val="65000"/>
                    <a:lumOff val="35000"/>
                  </a:schemeClr>
                </a:solidFill>
              </a:rPr>
              <a:t>Integral role of the Veteran Military Crisis Line (VMCL) 988 option 1</a:t>
            </a:r>
          </a:p>
          <a:p>
            <a:pPr indent="-228600">
              <a:buFont typeface="Arial" panose="020B0604020202020204" pitchFamily="34" charset="0"/>
              <a:buChar char="•"/>
            </a:pPr>
            <a:r>
              <a:rPr lang="en-US" sz="2000" dirty="0">
                <a:solidFill>
                  <a:schemeClr val="tx1">
                    <a:lumMod val="65000"/>
                    <a:lumOff val="35000"/>
                  </a:schemeClr>
                </a:solidFill>
              </a:rPr>
              <a:t>How the SPP program supports the VMCL calls, what happens after?</a:t>
            </a:r>
          </a:p>
        </p:txBody>
      </p:sp>
    </p:spTree>
    <p:extLst>
      <p:ext uri="{BB962C8B-B14F-4D97-AF65-F5344CB8AC3E}">
        <p14:creationId xmlns:p14="http://schemas.microsoft.com/office/powerpoint/2010/main" val="72899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5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67BB2-ADC1-DD59-F75B-7C9C082CBD6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What happens next?</a:t>
            </a:r>
          </a:p>
        </p:txBody>
      </p:sp>
      <p:pic>
        <p:nvPicPr>
          <p:cNvPr id="5" name="Picture 4">
            <a:extLst>
              <a:ext uri="{FF2B5EF4-FFF2-40B4-BE49-F238E27FC236}">
                <a16:creationId xmlns:a16="http://schemas.microsoft.com/office/drawing/2014/main" id="{88DE1606-3884-CA62-29BF-66862A766399}"/>
              </a:ext>
            </a:extLst>
          </p:cNvPr>
          <p:cNvPicPr>
            <a:picLocks noChangeAspect="1"/>
          </p:cNvPicPr>
          <p:nvPr/>
        </p:nvPicPr>
        <p:blipFill>
          <a:blip r:embed="rId2"/>
          <a:stretch>
            <a:fillRect/>
          </a:stretch>
        </p:blipFill>
        <p:spPr>
          <a:xfrm>
            <a:off x="4046527" y="961812"/>
            <a:ext cx="7172344" cy="4930987"/>
          </a:xfrm>
          <a:prstGeom prst="rect">
            <a:avLst/>
          </a:prstGeom>
        </p:spPr>
      </p:pic>
    </p:spTree>
    <p:extLst>
      <p:ext uri="{BB962C8B-B14F-4D97-AF65-F5344CB8AC3E}">
        <p14:creationId xmlns:p14="http://schemas.microsoft.com/office/powerpoint/2010/main" val="357338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F83447C-AB3F-230D-C667-84CC5BC24670}"/>
              </a:ext>
            </a:extLst>
          </p:cNvPr>
          <p:cNvSpPr>
            <a:spLocks noGrp="1"/>
          </p:cNvSpPr>
          <p:nvPr>
            <p:ph type="title"/>
          </p:nvPr>
        </p:nvSpPr>
        <p:spPr>
          <a:xfrm>
            <a:off x="838200" y="365125"/>
            <a:ext cx="5393361" cy="1325563"/>
          </a:xfrm>
        </p:spPr>
        <p:txBody>
          <a:bodyPr>
            <a:normAutofit/>
          </a:bodyPr>
          <a:lstStyle/>
          <a:p>
            <a:r>
              <a:rPr lang="en-US"/>
              <a:t>Next steps after the call:</a:t>
            </a:r>
          </a:p>
        </p:txBody>
      </p:sp>
      <p:pic>
        <p:nvPicPr>
          <p:cNvPr id="13" name="Picture 12">
            <a:extLst>
              <a:ext uri="{FF2B5EF4-FFF2-40B4-BE49-F238E27FC236}">
                <a16:creationId xmlns:a16="http://schemas.microsoft.com/office/drawing/2014/main" id="{07A3FF0A-518A-0188-8EDC-4AE1FFED380C}"/>
              </a:ext>
            </a:extLst>
          </p:cNvPr>
          <p:cNvPicPr>
            <a:picLocks noChangeAspect="1"/>
          </p:cNvPicPr>
          <p:nvPr/>
        </p:nvPicPr>
        <p:blipFill>
          <a:blip r:embed="rId2"/>
          <a:srcRect l="36904" r="3097"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C658D3A-1EDC-5B29-171B-918486BFCB57}"/>
              </a:ext>
            </a:extLst>
          </p:cNvPr>
          <p:cNvGraphicFramePr>
            <a:graphicFrameLocks noGrp="1"/>
          </p:cNvGraphicFramePr>
          <p:nvPr>
            <p:ph idx="1"/>
            <p:extLst>
              <p:ext uri="{D42A27DB-BD31-4B8C-83A1-F6EECF244321}">
                <p14:modId xmlns:p14="http://schemas.microsoft.com/office/powerpoint/2010/main" val="291897182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6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E506369-7BA7-A44E-B9C7-1E2A896B291A}"/>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67619704-D5A2-0CED-62F8-37A45B56CD8A}"/>
              </a:ext>
            </a:extLst>
          </p:cNvPr>
          <p:cNvSpPr txBox="1"/>
          <p:nvPr/>
        </p:nvSpPr>
        <p:spPr>
          <a:xfrm>
            <a:off x="4613437" y="354100"/>
            <a:ext cx="2941191" cy="620619"/>
          </a:xfrm>
          <a:prstGeom prst="rect">
            <a:avLst/>
          </a:prstGeom>
          <a:noFill/>
        </p:spPr>
        <p:txBody>
          <a:bodyPr wrap="none" rtlCol="0" anchor="b">
            <a:spAutoFit/>
          </a:bodyPr>
          <a:lstStyle/>
          <a:p>
            <a:pPr algn="ctr">
              <a:lnSpc>
                <a:spcPts val="4440"/>
              </a:lnSpc>
            </a:pPr>
            <a:r>
              <a:rPr lang="en-US" sz="3600" spc="-145">
                <a:latin typeface="Arial" panose="020B0604020202020204" pitchFamily="34" charset="0"/>
                <a:ea typeface="Source Sans Pro" panose="020B0503030403020204" pitchFamily="34" charset="0"/>
                <a:cs typeface="Arial" panose="020B0604020202020204" pitchFamily="34" charset="0"/>
              </a:rPr>
              <a:t>RESOURCES</a:t>
            </a:r>
          </a:p>
        </p:txBody>
      </p:sp>
      <p:sp>
        <p:nvSpPr>
          <p:cNvPr id="3" name="TextBox 2">
            <a:extLst>
              <a:ext uri="{FF2B5EF4-FFF2-40B4-BE49-F238E27FC236}">
                <a16:creationId xmlns:a16="http://schemas.microsoft.com/office/drawing/2014/main" id="{10ECF6A3-465D-D4A1-975C-3F9E4DF66382}"/>
              </a:ext>
            </a:extLst>
          </p:cNvPr>
          <p:cNvSpPr txBox="1"/>
          <p:nvPr/>
        </p:nvSpPr>
        <p:spPr>
          <a:xfrm>
            <a:off x="4449038" y="930827"/>
            <a:ext cx="3308919" cy="335989"/>
          </a:xfrm>
          <a:prstGeom prst="rect">
            <a:avLst/>
          </a:prstGeom>
          <a:noFill/>
        </p:spPr>
        <p:txBody>
          <a:bodyPr wrap="none" rtlCol="0" anchor="t">
            <a:spAutoFit/>
          </a:bodyPr>
          <a:lstStyle/>
          <a:p>
            <a:pPr algn="ctr">
              <a:lnSpc>
                <a:spcPts val="1920"/>
              </a:lnSpc>
            </a:pPr>
            <a:r>
              <a:rPr lang="en-US" sz="1600" b="1" spc="300" dirty="0">
                <a:latin typeface="Arial" panose="020B0604020202020204" pitchFamily="34" charset="0"/>
                <a:ea typeface="Source Sans Pro" panose="020B0503030403020204" pitchFamily="34" charset="0"/>
                <a:cs typeface="Arial" panose="020B0604020202020204" pitchFamily="34" charset="0"/>
              </a:rPr>
              <a:t>VETERANS CRISIS LINE</a:t>
            </a:r>
            <a:endParaRPr lang="en-US" sz="1600" b="1" spc="25" dirty="0">
              <a:latin typeface="Arial" panose="020B0604020202020204" pitchFamily="34" charset="0"/>
              <a:ea typeface="Source Sans Pro" panose="020B0503030403020204" pitchFamily="34" charset="0"/>
              <a:cs typeface="Arial" panose="020B0604020202020204" pitchFamily="34" charset="0"/>
            </a:endParaRPr>
          </a:p>
        </p:txBody>
      </p:sp>
      <p:pic>
        <p:nvPicPr>
          <p:cNvPr id="1026" name="Picture 2" descr="Graphical user interface, text, application">
            <a:extLst>
              <a:ext uri="{FF2B5EF4-FFF2-40B4-BE49-F238E27FC236}">
                <a16:creationId xmlns:a16="http://schemas.microsoft.com/office/drawing/2014/main" id="{C22D2DA4-ACA4-D5FE-ADBB-17263696F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1624888"/>
            <a:ext cx="795337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18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E506369-7BA7-A44E-B9C7-1E2A896B291A}"/>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67619704-D5A2-0CED-62F8-37A45B56CD8A}"/>
              </a:ext>
            </a:extLst>
          </p:cNvPr>
          <p:cNvSpPr txBox="1"/>
          <p:nvPr/>
        </p:nvSpPr>
        <p:spPr>
          <a:xfrm>
            <a:off x="3617597" y="3429000"/>
            <a:ext cx="4956806" cy="690702"/>
          </a:xfrm>
          <a:prstGeom prst="rect">
            <a:avLst/>
          </a:prstGeom>
          <a:noFill/>
        </p:spPr>
        <p:txBody>
          <a:bodyPr wrap="none" rtlCol="0" anchor="b">
            <a:spAutoFit/>
          </a:bodyPr>
          <a:lstStyle/>
          <a:p>
            <a:pPr algn="ctr">
              <a:lnSpc>
                <a:spcPts val="4440"/>
              </a:lnSpc>
            </a:pPr>
            <a:r>
              <a:rPr lang="en-US" sz="6000" spc="-145">
                <a:latin typeface="Arial" panose="020B0604020202020204" pitchFamily="34" charset="0"/>
                <a:ea typeface="Source Sans Pro" panose="020B0503030403020204" pitchFamily="34" charset="0"/>
                <a:cs typeface="Arial" panose="020B0604020202020204" pitchFamily="34" charset="0"/>
              </a:rPr>
              <a:t>QUESTIONS?</a:t>
            </a:r>
          </a:p>
        </p:txBody>
      </p:sp>
    </p:spTree>
    <p:extLst>
      <p:ext uri="{BB962C8B-B14F-4D97-AF65-F5344CB8AC3E}">
        <p14:creationId xmlns:p14="http://schemas.microsoft.com/office/powerpoint/2010/main" val="216226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A8560-167A-71CF-E177-2AE6B117A5EB}"/>
            </a:ext>
          </a:extLst>
        </p:cNvPr>
        <p:cNvGrpSpPr/>
        <p:nvPr/>
      </p:nvGrpSpPr>
      <p:grpSpPr>
        <a:xfrm>
          <a:off x="0" y="0"/>
          <a:ext cx="0" cy="0"/>
          <a:chOff x="0" y="0"/>
          <a:chExt cx="0" cy="0"/>
        </a:xfrm>
      </p:grpSpPr>
      <p:sp>
        <p:nvSpPr>
          <p:cNvPr id="1513" name="TextBox 1512">
            <a:extLst>
              <a:ext uri="{FF2B5EF4-FFF2-40B4-BE49-F238E27FC236}">
                <a16:creationId xmlns:a16="http://schemas.microsoft.com/office/drawing/2014/main" id="{A2D5369D-5312-E55E-6781-0C56AEA08AFB}"/>
              </a:ext>
            </a:extLst>
          </p:cNvPr>
          <p:cNvSpPr txBox="1"/>
          <p:nvPr/>
        </p:nvSpPr>
        <p:spPr>
          <a:xfrm>
            <a:off x="1395611" y="2318061"/>
            <a:ext cx="1254172" cy="461665"/>
          </a:xfrm>
          <a:prstGeom prst="rect">
            <a:avLst/>
          </a:prstGeom>
          <a:noFill/>
        </p:spPr>
        <p:txBody>
          <a:bodyPr wrap="square" rtlCol="0">
            <a:spAutoFit/>
          </a:bodyPr>
          <a:lstStyle/>
          <a:p>
            <a:pPr algn="ctr"/>
            <a:r>
              <a:rPr lang="en-US" altLang="ko-KR" sz="2400" b="1" dirty="0">
                <a:solidFill>
                  <a:schemeClr val="bg1"/>
                </a:solidFill>
              </a:rPr>
              <a:t>1956</a:t>
            </a:r>
            <a:endParaRPr lang="ko-KR" altLang="en-US" sz="2400" b="1" dirty="0">
              <a:solidFill>
                <a:schemeClr val="bg1"/>
              </a:solidFill>
            </a:endParaRPr>
          </a:p>
        </p:txBody>
      </p:sp>
      <p:sp>
        <p:nvSpPr>
          <p:cNvPr id="1514" name="TextBox 1513">
            <a:extLst>
              <a:ext uri="{FF2B5EF4-FFF2-40B4-BE49-F238E27FC236}">
                <a16:creationId xmlns:a16="http://schemas.microsoft.com/office/drawing/2014/main" id="{42B79B67-4B4D-1180-2521-678A828D7799}"/>
              </a:ext>
            </a:extLst>
          </p:cNvPr>
          <p:cNvSpPr txBox="1"/>
          <p:nvPr/>
        </p:nvSpPr>
        <p:spPr>
          <a:xfrm>
            <a:off x="5448805" y="2318061"/>
            <a:ext cx="1254172" cy="461665"/>
          </a:xfrm>
          <a:prstGeom prst="rect">
            <a:avLst/>
          </a:prstGeom>
          <a:noFill/>
        </p:spPr>
        <p:txBody>
          <a:bodyPr wrap="square" rtlCol="0">
            <a:spAutoFit/>
          </a:bodyPr>
          <a:lstStyle/>
          <a:p>
            <a:pPr algn="ctr"/>
            <a:r>
              <a:rPr lang="en-US" altLang="ko-KR" sz="2400" b="1" dirty="0">
                <a:solidFill>
                  <a:schemeClr val="bg1"/>
                </a:solidFill>
              </a:rPr>
              <a:t>209</a:t>
            </a:r>
            <a:endParaRPr lang="ko-KR" altLang="en-US" sz="2400" b="1" dirty="0">
              <a:solidFill>
                <a:schemeClr val="bg1"/>
              </a:solidFill>
            </a:endParaRPr>
          </a:p>
        </p:txBody>
      </p:sp>
      <p:sp>
        <p:nvSpPr>
          <p:cNvPr id="1516" name="TextBox 1515">
            <a:extLst>
              <a:ext uri="{FF2B5EF4-FFF2-40B4-BE49-F238E27FC236}">
                <a16:creationId xmlns:a16="http://schemas.microsoft.com/office/drawing/2014/main" id="{32F73A0C-1BD4-EF5E-0FBC-016792B7D649}"/>
              </a:ext>
            </a:extLst>
          </p:cNvPr>
          <p:cNvSpPr txBox="1"/>
          <p:nvPr/>
        </p:nvSpPr>
        <p:spPr>
          <a:xfrm>
            <a:off x="7475402" y="2318061"/>
            <a:ext cx="1254172" cy="461665"/>
          </a:xfrm>
          <a:prstGeom prst="rect">
            <a:avLst/>
          </a:prstGeom>
          <a:noFill/>
        </p:spPr>
        <p:txBody>
          <a:bodyPr wrap="square" rtlCol="0">
            <a:spAutoFit/>
          </a:bodyPr>
          <a:lstStyle/>
          <a:p>
            <a:pPr algn="ctr"/>
            <a:r>
              <a:rPr lang="en-US" altLang="ko-KR" sz="2400" b="1" dirty="0">
                <a:solidFill>
                  <a:schemeClr val="bg1"/>
                </a:solidFill>
              </a:rPr>
              <a:t>2012</a:t>
            </a:r>
            <a:endParaRPr lang="ko-KR" altLang="en-US" sz="2400" b="1" dirty="0">
              <a:solidFill>
                <a:schemeClr val="bg1"/>
              </a:solidFill>
            </a:endParaRPr>
          </a:p>
        </p:txBody>
      </p:sp>
      <p:sp>
        <p:nvSpPr>
          <p:cNvPr id="1555" name="Rectangle 9">
            <a:extLst>
              <a:ext uri="{FF2B5EF4-FFF2-40B4-BE49-F238E27FC236}">
                <a16:creationId xmlns:a16="http://schemas.microsoft.com/office/drawing/2014/main" id="{CB31763D-E514-3F14-27C9-A46319AEBA2B}"/>
              </a:ext>
            </a:extLst>
          </p:cNvPr>
          <p:cNvSpPr/>
          <p:nvPr/>
        </p:nvSpPr>
        <p:spPr>
          <a:xfrm>
            <a:off x="9959059" y="5498112"/>
            <a:ext cx="340053" cy="3183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58" name="Round Same Side Corner Rectangle 11">
            <a:extLst>
              <a:ext uri="{FF2B5EF4-FFF2-40B4-BE49-F238E27FC236}">
                <a16:creationId xmlns:a16="http://schemas.microsoft.com/office/drawing/2014/main" id="{8BB0A3A1-0DDD-9554-31E8-9275C7A4801A}"/>
              </a:ext>
            </a:extLst>
          </p:cNvPr>
          <p:cNvSpPr>
            <a:spLocks noChangeAspect="1"/>
          </p:cNvSpPr>
          <p:nvPr/>
        </p:nvSpPr>
        <p:spPr>
          <a:xfrm rot="9900000">
            <a:off x="5932016" y="5514512"/>
            <a:ext cx="356223" cy="30254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a:extLst>
              <a:ext uri="{FF2B5EF4-FFF2-40B4-BE49-F238E27FC236}">
                <a16:creationId xmlns:a16="http://schemas.microsoft.com/office/drawing/2014/main" id="{6105E056-FAF9-DBB6-00EE-B8DA8AB872F0}"/>
              </a:ext>
            </a:extLst>
          </p:cNvPr>
          <p:cNvSpPr txBox="1"/>
          <p:nvPr/>
        </p:nvSpPr>
        <p:spPr>
          <a:xfrm>
            <a:off x="5039194" y="354100"/>
            <a:ext cx="2089676"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HISTORY</a:t>
            </a:r>
          </a:p>
        </p:txBody>
      </p:sp>
      <p:sp>
        <p:nvSpPr>
          <p:cNvPr id="8" name="TextBox 7">
            <a:extLst>
              <a:ext uri="{FF2B5EF4-FFF2-40B4-BE49-F238E27FC236}">
                <a16:creationId xmlns:a16="http://schemas.microsoft.com/office/drawing/2014/main" id="{E5BC3D6D-D46B-8C09-B8EC-4C1A111CEB6B}"/>
              </a:ext>
            </a:extLst>
          </p:cNvPr>
          <p:cNvSpPr txBox="1"/>
          <p:nvPr/>
        </p:nvSpPr>
        <p:spPr>
          <a:xfrm>
            <a:off x="4037739" y="930827"/>
            <a:ext cx="4131388" cy="335989"/>
          </a:xfrm>
          <a:prstGeom prst="rect">
            <a:avLst/>
          </a:prstGeom>
          <a:noFill/>
        </p:spPr>
        <p:txBody>
          <a:bodyPr wrap="none" rtlCol="0" anchor="t">
            <a:spAutoFit/>
          </a:bodyPr>
          <a:lstStyle/>
          <a:p>
            <a:pPr algn="ctr">
              <a:lnSpc>
                <a:spcPts val="1920"/>
              </a:lnSpc>
            </a:pPr>
            <a:r>
              <a:rPr lang="en-US" sz="1600" spc="300" dirty="0">
                <a:solidFill>
                  <a:schemeClr val="bg2"/>
                </a:solidFill>
                <a:latin typeface="Arial" panose="020B0604020202020204" pitchFamily="34" charset="0"/>
                <a:ea typeface="Source Sans Pro" panose="020B0503030403020204" pitchFamily="34" charset="0"/>
                <a:cs typeface="Arial" panose="020B0604020202020204" pitchFamily="34" charset="0"/>
              </a:rPr>
              <a:t>SUICIDE PREVENTION AT VHA</a:t>
            </a:r>
            <a:endParaRPr lang="en-US" sz="1600" spc="25" dirty="0">
              <a:solidFill>
                <a:schemeClr val="bg2"/>
              </a:solidFill>
              <a:latin typeface="Arial" panose="020B0604020202020204" pitchFamily="34" charset="0"/>
              <a:ea typeface="Source Sans Pro" panose="020B0503030403020204" pitchFamily="34" charset="0"/>
              <a:cs typeface="Arial" panose="020B0604020202020204" pitchFamily="34" charset="0"/>
            </a:endParaRPr>
          </a:p>
        </p:txBody>
      </p:sp>
      <p:sp>
        <p:nvSpPr>
          <p:cNvPr id="12" name="Title 3">
            <a:extLst>
              <a:ext uri="{FF2B5EF4-FFF2-40B4-BE49-F238E27FC236}">
                <a16:creationId xmlns:a16="http://schemas.microsoft.com/office/drawing/2014/main" id="{27F0C919-D6E4-41EC-99B2-B71E4B844FF3}"/>
              </a:ext>
            </a:extLst>
          </p:cNvPr>
          <p:cNvSpPr txBox="1">
            <a:spLocks/>
          </p:cNvSpPr>
          <p:nvPr/>
        </p:nvSpPr>
        <p:spPr>
          <a:xfrm>
            <a:off x="779281" y="139428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solidFill>
                  <a:schemeClr val="bg2"/>
                </a:solidFill>
                <a:latin typeface="Arial" panose="020B0604020202020204" pitchFamily="34" charset="0"/>
                <a:ea typeface="ＭＳ Ｐゴシック" panose="020B0600070205080204" pitchFamily="34" charset="-128"/>
              </a:rPr>
              <a:t>Key Milestones</a:t>
            </a:r>
          </a:p>
          <a:p>
            <a:endParaRPr lang="en-US" altLang="en-US" sz="2400" dirty="0">
              <a:solidFill>
                <a:schemeClr val="bg2"/>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2" name="Diagram 1">
            <a:extLst>
              <a:ext uri="{FF2B5EF4-FFF2-40B4-BE49-F238E27FC236}">
                <a16:creationId xmlns:a16="http://schemas.microsoft.com/office/drawing/2014/main" id="{D092F578-DE30-4BD9-A3E4-668B0BD81970}"/>
              </a:ext>
            </a:extLst>
          </p:cNvPr>
          <p:cNvGraphicFramePr/>
          <p:nvPr>
            <p:extLst>
              <p:ext uri="{D42A27DB-BD31-4B8C-83A1-F6EECF244321}">
                <p14:modId xmlns:p14="http://schemas.microsoft.com/office/powerpoint/2010/main" val="3707270811"/>
              </p:ext>
            </p:extLst>
          </p:nvPr>
        </p:nvGraphicFramePr>
        <p:xfrm>
          <a:off x="333825" y="-210857"/>
          <a:ext cx="10722605" cy="5981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66">
            <a:extLst>
              <a:ext uri="{FF2B5EF4-FFF2-40B4-BE49-F238E27FC236}">
                <a16:creationId xmlns:a16="http://schemas.microsoft.com/office/drawing/2014/main" id="{FA120B4E-FE27-3D95-20B4-E31632F13008}"/>
              </a:ext>
            </a:extLst>
          </p:cNvPr>
          <p:cNvGrpSpPr/>
          <p:nvPr/>
        </p:nvGrpSpPr>
        <p:grpSpPr>
          <a:xfrm>
            <a:off x="616474" y="3077451"/>
            <a:ext cx="1558273" cy="3124708"/>
            <a:chOff x="3017861" y="4222351"/>
            <a:chExt cx="1917633" cy="3422549"/>
          </a:xfrm>
        </p:grpSpPr>
        <p:sp>
          <p:nvSpPr>
            <p:cNvPr id="4" name="TextBox 3">
              <a:extLst>
                <a:ext uri="{FF2B5EF4-FFF2-40B4-BE49-F238E27FC236}">
                  <a16:creationId xmlns:a16="http://schemas.microsoft.com/office/drawing/2014/main" id="{45AD3E24-80AD-2D35-27CF-1485F5051E89}"/>
                </a:ext>
              </a:extLst>
            </p:cNvPr>
            <p:cNvSpPr txBox="1"/>
            <p:nvPr/>
          </p:nvSpPr>
          <p:spPr>
            <a:xfrm>
              <a:off x="3017861" y="4560314"/>
              <a:ext cx="1917633" cy="3084586"/>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a:p>
              <a:pPr algn="ctr"/>
              <a:endParaRPr lang="en-US" altLang="ko-KR" sz="700" dirty="0">
                <a:solidFill>
                  <a:schemeClr val="tx1">
                    <a:lumMod val="75000"/>
                    <a:lumOff val="25000"/>
                  </a:schemeClr>
                </a:solidFill>
                <a:cs typeface="Arial" pitchFamily="34" charset="0"/>
              </a:endParaRPr>
            </a:p>
            <a:p>
              <a:pPr algn="ctr"/>
              <a:r>
                <a:rPr lang="en-US" altLang="ko-KR" sz="1100" dirty="0">
                  <a:solidFill>
                    <a:schemeClr val="tx1">
                      <a:lumMod val="75000"/>
                      <a:lumOff val="25000"/>
                    </a:schemeClr>
                  </a:solidFill>
                  <a:cs typeface="Arial" pitchFamily="34" charset="0"/>
                </a:rPr>
                <a:t>Early pioneers in the field, including VA psychologists Edwin </a:t>
              </a:r>
              <a:r>
                <a:rPr lang="en-US" altLang="ko-KR" sz="1100" dirty="0" err="1">
                  <a:solidFill>
                    <a:schemeClr val="tx1">
                      <a:lumMod val="75000"/>
                      <a:lumOff val="25000"/>
                    </a:schemeClr>
                  </a:solidFill>
                  <a:cs typeface="Arial" pitchFamily="34" charset="0"/>
                </a:rPr>
                <a:t>Shneidman</a:t>
              </a:r>
              <a:r>
                <a:rPr lang="en-US" altLang="ko-KR" sz="1100" dirty="0">
                  <a:solidFill>
                    <a:schemeClr val="tx1">
                      <a:lumMod val="75000"/>
                      <a:lumOff val="25000"/>
                    </a:schemeClr>
                  </a:solidFill>
                  <a:cs typeface="Arial" pitchFamily="34" charset="0"/>
                </a:rPr>
                <a:t> and Norman </a:t>
              </a:r>
              <a:r>
                <a:rPr lang="en-US" altLang="ko-KR" sz="1100" dirty="0" err="1">
                  <a:solidFill>
                    <a:schemeClr val="tx1">
                      <a:lumMod val="75000"/>
                      <a:lumOff val="25000"/>
                    </a:schemeClr>
                  </a:solidFill>
                  <a:cs typeface="Arial" pitchFamily="34" charset="0"/>
                </a:rPr>
                <a:t>Farberow</a:t>
              </a:r>
              <a:r>
                <a:rPr lang="en-US" altLang="ko-KR" sz="1100" dirty="0">
                  <a:solidFill>
                    <a:schemeClr val="tx1">
                      <a:lumMod val="75000"/>
                      <a:lumOff val="25000"/>
                    </a:schemeClr>
                  </a:solidFill>
                  <a:cs typeface="Arial" pitchFamily="34" charset="0"/>
                </a:rPr>
                <a:t>, developed groundbreaking theories about suicide prevention, emphasizing its preventability and the importance of early detection and intervention</a:t>
              </a:r>
            </a:p>
          </p:txBody>
        </p:sp>
        <p:sp>
          <p:nvSpPr>
            <p:cNvPr id="5" name="TextBox 4">
              <a:extLst>
                <a:ext uri="{FF2B5EF4-FFF2-40B4-BE49-F238E27FC236}">
                  <a16:creationId xmlns:a16="http://schemas.microsoft.com/office/drawing/2014/main" id="{41D4ED19-4DD1-C311-75EB-00016931C9A1}"/>
                </a:ext>
              </a:extLst>
            </p:cNvPr>
            <p:cNvSpPr txBox="1"/>
            <p:nvPr/>
          </p:nvSpPr>
          <p:spPr>
            <a:xfrm>
              <a:off x="3017861" y="4222351"/>
              <a:ext cx="1901330" cy="646331"/>
            </a:xfrm>
            <a:prstGeom prst="rect">
              <a:avLst/>
            </a:prstGeom>
            <a:noFill/>
          </p:spPr>
          <p:txBody>
            <a:bodyPr wrap="square" rtlCol="0">
              <a:spAutoFit/>
            </a:bodyPr>
            <a:lstStyle/>
            <a:p>
              <a:pPr algn="ctr"/>
              <a:r>
                <a:rPr lang="en-US" altLang="ko-KR" sz="1200" b="1" dirty="0">
                  <a:solidFill>
                    <a:schemeClr val="accent5"/>
                  </a:solidFill>
                  <a:cs typeface="Arial" pitchFamily="34" charset="0"/>
                </a:rPr>
                <a:t>VA Psychologists publish “Clues to Suicide”</a:t>
              </a:r>
              <a:endParaRPr lang="ko-KR" altLang="en-US" sz="1200" b="1" dirty="0">
                <a:solidFill>
                  <a:schemeClr val="accent5"/>
                </a:solidFill>
                <a:cs typeface="Arial" pitchFamily="34" charset="0"/>
              </a:endParaRPr>
            </a:p>
          </p:txBody>
        </p:sp>
      </p:grpSp>
      <p:sp>
        <p:nvSpPr>
          <p:cNvPr id="6" name="TextBox 5">
            <a:extLst>
              <a:ext uri="{FF2B5EF4-FFF2-40B4-BE49-F238E27FC236}">
                <a16:creationId xmlns:a16="http://schemas.microsoft.com/office/drawing/2014/main" id="{D3EDF309-E24B-2304-3DB3-8055934FF93E}"/>
              </a:ext>
            </a:extLst>
          </p:cNvPr>
          <p:cNvSpPr txBox="1"/>
          <p:nvPr/>
        </p:nvSpPr>
        <p:spPr>
          <a:xfrm>
            <a:off x="2312367" y="3077451"/>
            <a:ext cx="1545025" cy="1600438"/>
          </a:xfrm>
          <a:prstGeom prst="rect">
            <a:avLst/>
          </a:prstGeom>
          <a:noFill/>
        </p:spPr>
        <p:txBody>
          <a:bodyPr wrap="square" rtlCol="0">
            <a:spAutoFit/>
          </a:bodyPr>
          <a:lstStyle/>
          <a:p>
            <a:pPr algn="ctr"/>
            <a:r>
              <a:rPr lang="en-US" altLang="ko-KR" sz="1400" b="1" dirty="0">
                <a:solidFill>
                  <a:schemeClr val="accent4"/>
                </a:solidFill>
                <a:cs typeface="Arial" pitchFamily="34" charset="0"/>
              </a:rPr>
              <a:t>Veterans Crisis Line established &amp; Suicide Prevention Coordinator positions created</a:t>
            </a:r>
            <a:endParaRPr lang="ko-KR" altLang="en-US" sz="1400" b="1" dirty="0">
              <a:solidFill>
                <a:schemeClr val="accent4"/>
              </a:solidFill>
              <a:cs typeface="Arial" pitchFamily="34" charset="0"/>
            </a:endParaRPr>
          </a:p>
        </p:txBody>
      </p:sp>
      <p:grpSp>
        <p:nvGrpSpPr>
          <p:cNvPr id="11" name="Group 66">
            <a:extLst>
              <a:ext uri="{FF2B5EF4-FFF2-40B4-BE49-F238E27FC236}">
                <a16:creationId xmlns:a16="http://schemas.microsoft.com/office/drawing/2014/main" id="{517E1FF2-1F4A-4E02-9B69-C68505C1B126}"/>
              </a:ext>
            </a:extLst>
          </p:cNvPr>
          <p:cNvGrpSpPr/>
          <p:nvPr/>
        </p:nvGrpSpPr>
        <p:grpSpPr>
          <a:xfrm>
            <a:off x="4008260" y="3077451"/>
            <a:ext cx="1558273" cy="2754008"/>
            <a:chOff x="3017861" y="4222351"/>
            <a:chExt cx="1917633" cy="2754008"/>
          </a:xfrm>
        </p:grpSpPr>
        <p:sp>
          <p:nvSpPr>
            <p:cNvPr id="14" name="TextBox 13">
              <a:extLst>
                <a:ext uri="{FF2B5EF4-FFF2-40B4-BE49-F238E27FC236}">
                  <a16:creationId xmlns:a16="http://schemas.microsoft.com/office/drawing/2014/main" id="{33A8137A-B565-45B5-89A6-CB4CEA901615}"/>
                </a:ext>
              </a:extLst>
            </p:cNvPr>
            <p:cNvSpPr txBox="1"/>
            <p:nvPr/>
          </p:nvSpPr>
          <p:spPr>
            <a:xfrm>
              <a:off x="3017861" y="4560313"/>
              <a:ext cx="1917633" cy="2416046"/>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a:p>
              <a:pPr algn="ctr"/>
              <a:endParaRPr lang="en-US" altLang="ko-KR" sz="1200" dirty="0">
                <a:solidFill>
                  <a:schemeClr val="tx1">
                    <a:lumMod val="75000"/>
                    <a:lumOff val="25000"/>
                  </a:schemeClr>
                </a:solidFill>
                <a:cs typeface="Arial" pitchFamily="34" charset="0"/>
              </a:endParaRPr>
            </a:p>
            <a:p>
              <a:pPr algn="ctr"/>
              <a:endParaRPr lang="en-US" altLang="ko-KR" sz="1200" dirty="0">
                <a:solidFill>
                  <a:schemeClr val="tx1">
                    <a:lumMod val="75000"/>
                    <a:lumOff val="25000"/>
                  </a:schemeClr>
                </a:solidFill>
                <a:cs typeface="Arial" pitchFamily="34" charset="0"/>
              </a:endParaRPr>
            </a:p>
            <a:p>
              <a:pPr algn="ctr"/>
              <a:endParaRPr lang="en-US" altLang="ko-KR" sz="1200" dirty="0">
                <a:solidFill>
                  <a:schemeClr val="tx1">
                    <a:lumMod val="75000"/>
                    <a:lumOff val="25000"/>
                  </a:schemeClr>
                </a:solidFill>
                <a:cs typeface="Arial" pitchFamily="34" charset="0"/>
              </a:endParaRPr>
            </a:p>
            <a:p>
              <a:pPr algn="ctr"/>
              <a:endParaRPr lang="en-US" altLang="ko-KR" sz="200" dirty="0">
                <a:solidFill>
                  <a:schemeClr val="tx1">
                    <a:lumMod val="75000"/>
                    <a:lumOff val="25000"/>
                  </a:schemeClr>
                </a:solidFill>
                <a:cs typeface="Arial" pitchFamily="34" charset="0"/>
              </a:endParaRPr>
            </a:p>
            <a:p>
              <a:pPr algn="ctr"/>
              <a:endParaRPr lang="en-US" altLang="ko-KR" sz="3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a centralized database to track suicide attempts, deaths, and serious suicidal ideation to inform clinical care and case management</a:t>
              </a:r>
            </a:p>
          </p:txBody>
        </p:sp>
        <p:sp>
          <p:nvSpPr>
            <p:cNvPr id="15" name="TextBox 14">
              <a:extLst>
                <a:ext uri="{FF2B5EF4-FFF2-40B4-BE49-F238E27FC236}">
                  <a16:creationId xmlns:a16="http://schemas.microsoft.com/office/drawing/2014/main" id="{9BE99562-B482-43E4-A13A-8F1E54D5F9FE}"/>
                </a:ext>
              </a:extLst>
            </p:cNvPr>
            <p:cNvSpPr txBox="1"/>
            <p:nvPr/>
          </p:nvSpPr>
          <p:spPr>
            <a:xfrm>
              <a:off x="3017861" y="4222351"/>
              <a:ext cx="1901330" cy="1169551"/>
            </a:xfrm>
            <a:prstGeom prst="rect">
              <a:avLst/>
            </a:prstGeom>
            <a:noFill/>
          </p:spPr>
          <p:txBody>
            <a:bodyPr wrap="square" rtlCol="0">
              <a:spAutoFit/>
            </a:bodyPr>
            <a:lstStyle/>
            <a:p>
              <a:pPr algn="ctr"/>
              <a:r>
                <a:rPr lang="en-US" altLang="ko-KR" sz="1400" b="1" dirty="0">
                  <a:solidFill>
                    <a:schemeClr val="accent3"/>
                  </a:solidFill>
                  <a:cs typeface="Arial" pitchFamily="34" charset="0"/>
                </a:rPr>
                <a:t>Suicide Prevention Applications Network (SPAN) established </a:t>
              </a:r>
              <a:endParaRPr lang="ko-KR" altLang="en-US" sz="1400" b="1" dirty="0">
                <a:solidFill>
                  <a:schemeClr val="accent3"/>
                </a:solidFill>
                <a:cs typeface="Arial" pitchFamily="34" charset="0"/>
              </a:endParaRPr>
            </a:p>
          </p:txBody>
        </p:sp>
      </p:grpSp>
      <p:grpSp>
        <p:nvGrpSpPr>
          <p:cNvPr id="16" name="Group 66">
            <a:extLst>
              <a:ext uri="{FF2B5EF4-FFF2-40B4-BE49-F238E27FC236}">
                <a16:creationId xmlns:a16="http://schemas.microsoft.com/office/drawing/2014/main" id="{A66FCE1A-9148-2152-BEE1-CDCC369C36CD}"/>
              </a:ext>
            </a:extLst>
          </p:cNvPr>
          <p:cNvGrpSpPr/>
          <p:nvPr/>
        </p:nvGrpSpPr>
        <p:grpSpPr>
          <a:xfrm>
            <a:off x="5789424" y="3052804"/>
            <a:ext cx="1558273" cy="1907622"/>
            <a:chOff x="3017861" y="4222351"/>
            <a:chExt cx="1917633" cy="1907622"/>
          </a:xfrm>
        </p:grpSpPr>
        <p:sp>
          <p:nvSpPr>
            <p:cNvPr id="17" name="TextBox 16">
              <a:extLst>
                <a:ext uri="{FF2B5EF4-FFF2-40B4-BE49-F238E27FC236}">
                  <a16:creationId xmlns:a16="http://schemas.microsoft.com/office/drawing/2014/main" id="{FE8D4C14-D19F-84BA-6A6E-E188D60BE0CC}"/>
                </a:ext>
              </a:extLst>
            </p:cNvPr>
            <p:cNvSpPr txBox="1"/>
            <p:nvPr/>
          </p:nvSpPr>
          <p:spPr>
            <a:xfrm>
              <a:off x="3017861" y="4560313"/>
              <a:ext cx="1917633" cy="1569660"/>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VA's Office of Research and Development (ORD) begins focusing on research relating to suicide among Veterans</a:t>
              </a:r>
            </a:p>
          </p:txBody>
        </p:sp>
        <p:sp>
          <p:nvSpPr>
            <p:cNvPr id="18" name="TextBox 17">
              <a:extLst>
                <a:ext uri="{FF2B5EF4-FFF2-40B4-BE49-F238E27FC236}">
                  <a16:creationId xmlns:a16="http://schemas.microsoft.com/office/drawing/2014/main" id="{8BE7233D-382E-1AB9-6546-6A3F01BF91BC}"/>
                </a:ext>
              </a:extLst>
            </p:cNvPr>
            <p:cNvSpPr txBox="1"/>
            <p:nvPr/>
          </p:nvSpPr>
          <p:spPr>
            <a:xfrm>
              <a:off x="3017861" y="4222351"/>
              <a:ext cx="1901330" cy="523220"/>
            </a:xfrm>
            <a:prstGeom prst="rect">
              <a:avLst/>
            </a:prstGeom>
            <a:noFill/>
          </p:spPr>
          <p:txBody>
            <a:bodyPr wrap="square" rtlCol="0">
              <a:spAutoFit/>
            </a:bodyPr>
            <a:lstStyle/>
            <a:p>
              <a:pPr algn="ctr"/>
              <a:r>
                <a:rPr lang="en-US" altLang="ko-KR" sz="1400" b="1" dirty="0">
                  <a:solidFill>
                    <a:schemeClr val="accent2"/>
                  </a:solidFill>
                  <a:cs typeface="Arial" pitchFamily="34" charset="0"/>
                </a:rPr>
                <a:t>Suicide Research Focus</a:t>
              </a:r>
              <a:endParaRPr lang="ko-KR" altLang="en-US" sz="1400" b="1" dirty="0">
                <a:solidFill>
                  <a:schemeClr val="accent2"/>
                </a:solidFill>
                <a:cs typeface="Arial" pitchFamily="34" charset="0"/>
              </a:endParaRPr>
            </a:p>
          </p:txBody>
        </p:sp>
      </p:grpSp>
      <p:sp>
        <p:nvSpPr>
          <p:cNvPr id="19" name="TextBox 18">
            <a:extLst>
              <a:ext uri="{FF2B5EF4-FFF2-40B4-BE49-F238E27FC236}">
                <a16:creationId xmlns:a16="http://schemas.microsoft.com/office/drawing/2014/main" id="{5B5D9454-2E67-4A1F-8192-BE3482E88D12}"/>
              </a:ext>
            </a:extLst>
          </p:cNvPr>
          <p:cNvSpPr txBox="1"/>
          <p:nvPr/>
        </p:nvSpPr>
        <p:spPr>
          <a:xfrm>
            <a:off x="7557340" y="2987942"/>
            <a:ext cx="1545025" cy="523220"/>
          </a:xfrm>
          <a:prstGeom prst="rect">
            <a:avLst/>
          </a:prstGeom>
          <a:noFill/>
        </p:spPr>
        <p:txBody>
          <a:bodyPr wrap="square" rtlCol="0">
            <a:spAutoFit/>
          </a:bodyPr>
          <a:lstStyle/>
          <a:p>
            <a:pPr algn="ctr"/>
            <a:r>
              <a:rPr lang="en-US" altLang="ko-KR" sz="1400" b="1" dirty="0">
                <a:solidFill>
                  <a:schemeClr val="bg2"/>
                </a:solidFill>
                <a:cs typeface="Arial" pitchFamily="34" charset="0"/>
              </a:rPr>
              <a:t>PREVENTS task force developed</a:t>
            </a:r>
            <a:endParaRPr lang="ko-KR" altLang="en-US" sz="1400" b="1" dirty="0">
              <a:solidFill>
                <a:schemeClr val="bg2"/>
              </a:solidFill>
              <a:cs typeface="Arial" pitchFamily="34" charset="0"/>
            </a:endParaRPr>
          </a:p>
        </p:txBody>
      </p:sp>
      <p:sp>
        <p:nvSpPr>
          <p:cNvPr id="20" name="TextBox 19">
            <a:extLst>
              <a:ext uri="{FF2B5EF4-FFF2-40B4-BE49-F238E27FC236}">
                <a16:creationId xmlns:a16="http://schemas.microsoft.com/office/drawing/2014/main" id="{DB1373E7-7BFE-4AE9-9F1D-EA93DB7A870B}"/>
              </a:ext>
            </a:extLst>
          </p:cNvPr>
          <p:cNvSpPr txBox="1"/>
          <p:nvPr/>
        </p:nvSpPr>
        <p:spPr>
          <a:xfrm>
            <a:off x="7557340" y="3325904"/>
            <a:ext cx="1558273" cy="2492990"/>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The White House and VA launched a task force to develop a national roadmap to prevent Veteran suicide, the President's Roadmap to Empower Veterans and End the National Tragedy of Suicide (PREVENTS).</a:t>
            </a:r>
          </a:p>
        </p:txBody>
      </p:sp>
      <p:sp>
        <p:nvSpPr>
          <p:cNvPr id="22" name="TextBox 21">
            <a:extLst>
              <a:ext uri="{FF2B5EF4-FFF2-40B4-BE49-F238E27FC236}">
                <a16:creationId xmlns:a16="http://schemas.microsoft.com/office/drawing/2014/main" id="{A036DA08-6E76-C8C4-302F-15FDCD12D5F1}"/>
              </a:ext>
            </a:extLst>
          </p:cNvPr>
          <p:cNvSpPr txBox="1"/>
          <p:nvPr/>
        </p:nvSpPr>
        <p:spPr>
          <a:xfrm>
            <a:off x="9261552" y="2985480"/>
            <a:ext cx="1545025" cy="954107"/>
          </a:xfrm>
          <a:prstGeom prst="rect">
            <a:avLst/>
          </a:prstGeom>
          <a:noFill/>
        </p:spPr>
        <p:txBody>
          <a:bodyPr wrap="square" rtlCol="0">
            <a:spAutoFit/>
          </a:bodyPr>
          <a:lstStyle/>
          <a:p>
            <a:pPr algn="ctr"/>
            <a:r>
              <a:rPr lang="en-US" altLang="ko-KR" sz="1400" b="1" dirty="0">
                <a:solidFill>
                  <a:schemeClr val="accent6"/>
                </a:solidFill>
                <a:cs typeface="Arial" pitchFamily="34" charset="0"/>
              </a:rPr>
              <a:t>VA makes suicide prevention a top clinical priority</a:t>
            </a:r>
            <a:endParaRPr lang="ko-KR" altLang="en-US" sz="1400" b="1" dirty="0">
              <a:solidFill>
                <a:schemeClr val="accent6"/>
              </a:solidFill>
              <a:cs typeface="Arial" pitchFamily="34" charset="0"/>
            </a:endParaRPr>
          </a:p>
        </p:txBody>
      </p:sp>
      <p:sp>
        <p:nvSpPr>
          <p:cNvPr id="23" name="TextBox 22">
            <a:extLst>
              <a:ext uri="{FF2B5EF4-FFF2-40B4-BE49-F238E27FC236}">
                <a16:creationId xmlns:a16="http://schemas.microsoft.com/office/drawing/2014/main" id="{0275FD80-3B55-6306-990C-2835528C1885}"/>
              </a:ext>
            </a:extLst>
          </p:cNvPr>
          <p:cNvSpPr txBox="1"/>
          <p:nvPr/>
        </p:nvSpPr>
        <p:spPr>
          <a:xfrm>
            <a:off x="9261552" y="3323442"/>
            <a:ext cx="1558273" cy="1846659"/>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a:p>
            <a:pPr algn="ctr"/>
            <a:endParaRPr lang="en-US" altLang="ko-KR" sz="1200" dirty="0">
              <a:solidFill>
                <a:schemeClr val="tx1">
                  <a:lumMod val="75000"/>
                  <a:lumOff val="25000"/>
                </a:schemeClr>
              </a:solidFill>
              <a:cs typeface="Arial" pitchFamily="34" charset="0"/>
            </a:endParaRPr>
          </a:p>
          <a:p>
            <a:pPr algn="ctr"/>
            <a:endParaRPr lang="en-US" altLang="ko-KR" sz="1200" dirty="0">
              <a:solidFill>
                <a:schemeClr val="tx1">
                  <a:lumMod val="75000"/>
                  <a:lumOff val="25000"/>
                </a:schemeClr>
              </a:solidFill>
              <a:cs typeface="Arial" pitchFamily="34" charset="0"/>
            </a:endParaRPr>
          </a:p>
          <a:p>
            <a:pPr algn="ctr"/>
            <a:endParaRPr lang="en-US" altLang="ko-KR" sz="6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VA releases a comprehensive 10-year National Strategy for Preventing Veteran Suicide</a:t>
            </a:r>
          </a:p>
        </p:txBody>
      </p:sp>
    </p:spTree>
    <p:extLst>
      <p:ext uri="{BB962C8B-B14F-4D97-AF65-F5344CB8AC3E}">
        <p14:creationId xmlns:p14="http://schemas.microsoft.com/office/powerpoint/2010/main" val="163526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6BE3CF-8CBD-2E11-3FAA-FC512CD0139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A85390-FCE5-C19D-2003-8B37AC0F8C05}"/>
              </a:ext>
            </a:extLst>
          </p:cNvPr>
          <p:cNvPicPr>
            <a:picLocks noChangeAspect="1"/>
          </p:cNvPicPr>
          <p:nvPr/>
        </p:nvPicPr>
        <p:blipFill>
          <a:blip r:embed="rId2"/>
          <a:stretch>
            <a:fillRect/>
          </a:stretch>
        </p:blipFill>
        <p:spPr>
          <a:xfrm>
            <a:off x="1585015" y="643467"/>
            <a:ext cx="9021969" cy="5571065"/>
          </a:xfrm>
          <a:prstGeom prst="rect">
            <a:avLst/>
          </a:prstGeom>
          <a:ln>
            <a:noFill/>
          </a:ln>
        </p:spPr>
      </p:pic>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51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51C07-0363-CC22-BF76-37445306A94F}"/>
              </a:ext>
            </a:extLst>
          </p:cNvPr>
          <p:cNvPicPr>
            <a:picLocks noChangeAspect="1"/>
          </p:cNvPicPr>
          <p:nvPr/>
        </p:nvPicPr>
        <p:blipFill>
          <a:blip r:embed="rId2"/>
          <a:stretch>
            <a:fillRect/>
          </a:stretch>
        </p:blipFill>
        <p:spPr>
          <a:xfrm>
            <a:off x="643467" y="743627"/>
            <a:ext cx="10905066" cy="5370744"/>
          </a:xfrm>
          <a:prstGeom prst="rect">
            <a:avLst/>
          </a:prstGeom>
          <a:ln>
            <a:noFill/>
          </a:ln>
        </p:spPr>
      </p:pic>
    </p:spTree>
    <p:extLst>
      <p:ext uri="{BB962C8B-B14F-4D97-AF65-F5344CB8AC3E}">
        <p14:creationId xmlns:p14="http://schemas.microsoft.com/office/powerpoint/2010/main" val="424350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F5B54-9F1B-4081-BF3A-80C61F5BEC48}"/>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GLA Catchment Area</a:t>
            </a:r>
          </a:p>
        </p:txBody>
      </p:sp>
      <p:pic>
        <p:nvPicPr>
          <p:cNvPr id="6" name="Content Placeholder 8" descr="A close up of a map&#10;&#10;Description automatically generated">
            <a:extLst>
              <a:ext uri="{FF2B5EF4-FFF2-40B4-BE49-F238E27FC236}">
                <a16:creationId xmlns:a16="http://schemas.microsoft.com/office/drawing/2014/main" id="{68659471-D40D-48E5-8FBB-3393D62D75A4}"/>
              </a:ext>
            </a:extLst>
          </p:cNvPr>
          <p:cNvPicPr>
            <a:picLocks noChangeAspect="1"/>
          </p:cNvPicPr>
          <p:nvPr/>
        </p:nvPicPr>
        <p:blipFill rotWithShape="1">
          <a:blip r:embed="rId2"/>
          <a:srcRect l="2119" r="2351"/>
          <a:stretch/>
        </p:blipFill>
        <p:spPr>
          <a:xfrm>
            <a:off x="786857" y="320040"/>
            <a:ext cx="4680782" cy="3895344"/>
          </a:xfrm>
          <a:prstGeom prst="rect">
            <a:avLst/>
          </a:prstGeom>
        </p:spPr>
      </p:pic>
      <p:pic>
        <p:nvPicPr>
          <p:cNvPr id="5" name="Content Placeholder 4" descr="Map&#10;&#10;Description automatically generated">
            <a:extLst>
              <a:ext uri="{FF2B5EF4-FFF2-40B4-BE49-F238E27FC236}">
                <a16:creationId xmlns:a16="http://schemas.microsoft.com/office/drawing/2014/main" id="{A5938422-F4FA-49A7-9A8D-7E3FD10B3E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4496" y="344775"/>
            <a:ext cx="5614416" cy="3845874"/>
          </a:xfrm>
          <a:prstGeom prst="rect">
            <a:avLst/>
          </a:prstGeom>
        </p:spPr>
      </p:pic>
      <p:sp>
        <p:nvSpPr>
          <p:cNvPr id="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15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837B87A-39CF-16BA-299E-41D8BD4C4985}"/>
              </a:ext>
            </a:extLst>
          </p:cNvPr>
          <p:cNvGraphicFramePr>
            <a:graphicFrameLocks noGrp="1"/>
          </p:cNvGraphicFramePr>
          <p:nvPr/>
        </p:nvGraphicFramePr>
        <p:xfrm>
          <a:off x="1587" y="1358796"/>
          <a:ext cx="12188825" cy="4627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7619704-D5A2-0CED-62F8-37A45B56CD8A}"/>
              </a:ext>
            </a:extLst>
          </p:cNvPr>
          <p:cNvSpPr txBox="1"/>
          <p:nvPr/>
        </p:nvSpPr>
        <p:spPr>
          <a:xfrm>
            <a:off x="5324339" y="354100"/>
            <a:ext cx="1519390"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STAFF</a:t>
            </a:r>
          </a:p>
        </p:txBody>
      </p:sp>
      <p:sp>
        <p:nvSpPr>
          <p:cNvPr id="3" name="TextBox 2">
            <a:extLst>
              <a:ext uri="{FF2B5EF4-FFF2-40B4-BE49-F238E27FC236}">
                <a16:creationId xmlns:a16="http://schemas.microsoft.com/office/drawing/2014/main" id="{10ECF6A3-465D-D4A1-975C-3F9E4DF66382}"/>
              </a:ext>
            </a:extLst>
          </p:cNvPr>
          <p:cNvSpPr txBox="1"/>
          <p:nvPr/>
        </p:nvSpPr>
        <p:spPr>
          <a:xfrm>
            <a:off x="4147926" y="930827"/>
            <a:ext cx="3911135" cy="335989"/>
          </a:xfrm>
          <a:prstGeom prst="rect">
            <a:avLst/>
          </a:prstGeom>
          <a:noFill/>
        </p:spPr>
        <p:txBody>
          <a:bodyPr wrap="none" rtlCol="0" anchor="t">
            <a:spAutoFit/>
          </a:bodyPr>
          <a:lstStyle/>
          <a:p>
            <a:pPr algn="ctr">
              <a:lnSpc>
                <a:spcPts val="1920"/>
              </a:lnSpc>
            </a:pPr>
            <a:r>
              <a:rPr lang="en-US" sz="1600" spc="300" dirty="0">
                <a:latin typeface="Arial" panose="020B0604020202020204" pitchFamily="34" charset="0"/>
                <a:ea typeface="Source Sans Pro" panose="020B0503030403020204" pitchFamily="34" charset="0"/>
                <a:cs typeface="Arial" panose="020B0604020202020204" pitchFamily="34" charset="0"/>
              </a:rPr>
              <a:t>SUICIDE PREVENTION TEAM</a:t>
            </a:r>
            <a:endParaRPr lang="en-US" sz="1600" spc="25" dirty="0">
              <a:latin typeface="Arial" panose="020B0604020202020204" pitchFamily="34" charset="0"/>
              <a:ea typeface="Source Sans Pro" panose="020B0503030403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6652B744-6E80-6F63-C741-0E9399E430CE}"/>
              </a:ext>
            </a:extLst>
          </p:cNvPr>
          <p:cNvSpPr>
            <a:spLocks noGrp="1"/>
          </p:cNvSpPr>
          <p:nvPr/>
        </p:nvSpPr>
        <p:spPr>
          <a:xfrm>
            <a:off x="0" y="5394960"/>
            <a:ext cx="121920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9pPr>
          </a:lstStyle>
          <a:p>
            <a:endParaRPr lang="en-US" sz="2400" b="1" dirty="0"/>
          </a:p>
        </p:txBody>
      </p:sp>
      <p:grpSp>
        <p:nvGrpSpPr>
          <p:cNvPr id="4" name="Group 3">
            <a:extLst>
              <a:ext uri="{FF2B5EF4-FFF2-40B4-BE49-F238E27FC236}">
                <a16:creationId xmlns:a16="http://schemas.microsoft.com/office/drawing/2014/main" id="{8FC26A64-EA4F-049F-CC1D-2303765E909D}"/>
              </a:ext>
            </a:extLst>
          </p:cNvPr>
          <p:cNvGrpSpPr/>
          <p:nvPr/>
        </p:nvGrpSpPr>
        <p:grpSpPr>
          <a:xfrm>
            <a:off x="7778324" y="6111493"/>
            <a:ext cx="4413676" cy="746507"/>
            <a:chOff x="7778324" y="6111493"/>
            <a:chExt cx="4413676" cy="746507"/>
          </a:xfrm>
        </p:grpSpPr>
        <p:sp>
          <p:nvSpPr>
            <p:cNvPr id="7" name="Rectangle 6">
              <a:extLst>
                <a:ext uri="{FF2B5EF4-FFF2-40B4-BE49-F238E27FC236}">
                  <a16:creationId xmlns:a16="http://schemas.microsoft.com/office/drawing/2014/main" id="{89580605-2F2E-DFD4-1246-FFFFEF7AE132}"/>
                </a:ext>
              </a:extLst>
            </p:cNvPr>
            <p:cNvSpPr/>
            <p:nvPr/>
          </p:nvSpPr>
          <p:spPr>
            <a:xfrm>
              <a:off x="7778324" y="6111493"/>
              <a:ext cx="4413676" cy="74650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lIns="182880" tIns="182880" rIns="182880" bIns="182880" rtlCol="0" anchor="ctr"/>
            <a:lstStyle/>
            <a:p>
              <a:pPr algn="ctr"/>
              <a:r>
                <a:rPr lang="en-US" b="1" dirty="0">
                  <a:solidFill>
                    <a:schemeClr val="tx1"/>
                  </a:solidFill>
                </a:rPr>
                <a:t> </a:t>
              </a:r>
              <a:r>
                <a:rPr lang="en-US" dirty="0">
                  <a:solidFill>
                    <a:schemeClr val="tx1"/>
                  </a:solidFill>
                  <a:hlinkClick r:id="rId8"/>
                </a:rPr>
                <a:t>vhaglasuicideprevention@va.gov</a:t>
              </a:r>
              <a:r>
                <a:rPr lang="en-US" dirty="0">
                  <a:solidFill>
                    <a:schemeClr val="tx1"/>
                  </a:solidFill>
                </a:rPr>
                <a:t>         </a:t>
              </a:r>
              <a:endParaRPr lang="en-US" i="0" u="sng" strike="noStrike" dirty="0">
                <a:solidFill>
                  <a:srgbClr val="0000FF"/>
                </a:solidFill>
                <a:effectLst/>
                <a:latin typeface="Tw Cen MT" panose="020B0602020104020603" pitchFamily="34" charset="0"/>
              </a:endParaRPr>
            </a:p>
          </p:txBody>
        </p:sp>
        <p:pic>
          <p:nvPicPr>
            <p:cNvPr id="11" name="Graphic 10" descr="Email with solid fill">
              <a:extLst>
                <a:ext uri="{FF2B5EF4-FFF2-40B4-BE49-F238E27FC236}">
                  <a16:creationId xmlns:a16="http://schemas.microsoft.com/office/drawing/2014/main" id="{32556A2F-37C0-657C-9DA0-4BC7315A8E2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005273" y="6361033"/>
              <a:ext cx="274320" cy="274320"/>
            </a:xfrm>
            <a:prstGeom prst="rect">
              <a:avLst/>
            </a:prstGeom>
          </p:spPr>
        </p:pic>
      </p:grpSp>
    </p:spTree>
    <p:extLst>
      <p:ext uri="{BB962C8B-B14F-4D97-AF65-F5344CB8AC3E}">
        <p14:creationId xmlns:p14="http://schemas.microsoft.com/office/powerpoint/2010/main" val="245723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19704-D5A2-0CED-62F8-37A45B56CD8A}"/>
              </a:ext>
            </a:extLst>
          </p:cNvPr>
          <p:cNvSpPr txBox="1"/>
          <p:nvPr/>
        </p:nvSpPr>
        <p:spPr>
          <a:xfrm>
            <a:off x="4826317" y="354100"/>
            <a:ext cx="2515432"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OVERVIEW</a:t>
            </a:r>
          </a:p>
        </p:txBody>
      </p:sp>
      <p:sp>
        <p:nvSpPr>
          <p:cNvPr id="3" name="TextBox 2">
            <a:extLst>
              <a:ext uri="{FF2B5EF4-FFF2-40B4-BE49-F238E27FC236}">
                <a16:creationId xmlns:a16="http://schemas.microsoft.com/office/drawing/2014/main" id="{10ECF6A3-465D-D4A1-975C-3F9E4DF66382}"/>
              </a:ext>
            </a:extLst>
          </p:cNvPr>
          <p:cNvSpPr txBox="1"/>
          <p:nvPr/>
        </p:nvSpPr>
        <p:spPr>
          <a:xfrm>
            <a:off x="4147926" y="930827"/>
            <a:ext cx="3911135" cy="335989"/>
          </a:xfrm>
          <a:prstGeom prst="rect">
            <a:avLst/>
          </a:prstGeom>
          <a:noFill/>
        </p:spPr>
        <p:txBody>
          <a:bodyPr wrap="none" rtlCol="0" anchor="t">
            <a:spAutoFit/>
          </a:bodyPr>
          <a:lstStyle/>
          <a:p>
            <a:pPr algn="ctr">
              <a:lnSpc>
                <a:spcPts val="1920"/>
              </a:lnSpc>
            </a:pPr>
            <a:r>
              <a:rPr lang="en-US" sz="1600" spc="300" dirty="0">
                <a:latin typeface="Arial" panose="020B0604020202020204" pitchFamily="34" charset="0"/>
                <a:ea typeface="Source Sans Pro" panose="020B0503030403020204" pitchFamily="34" charset="0"/>
                <a:cs typeface="Arial" panose="020B0604020202020204" pitchFamily="34" charset="0"/>
              </a:rPr>
              <a:t>SUICIDE PREVENTION TEAM</a:t>
            </a:r>
            <a:endParaRPr lang="en-US" sz="1600" spc="25" dirty="0">
              <a:latin typeface="Arial" panose="020B0604020202020204" pitchFamily="34" charset="0"/>
              <a:ea typeface="Source Sans Pro" panose="020B0503030403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6652B744-6E80-6F63-C741-0E9399E430CE}"/>
              </a:ext>
            </a:extLst>
          </p:cNvPr>
          <p:cNvSpPr>
            <a:spLocks noGrp="1"/>
          </p:cNvSpPr>
          <p:nvPr/>
        </p:nvSpPr>
        <p:spPr>
          <a:xfrm>
            <a:off x="0" y="5394960"/>
            <a:ext cx="121920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9pPr>
          </a:lstStyle>
          <a:p>
            <a:endParaRPr lang="en-US" sz="2400" b="1" dirty="0"/>
          </a:p>
        </p:txBody>
      </p:sp>
      <p:graphicFrame>
        <p:nvGraphicFramePr>
          <p:cNvPr id="4" name="Diagram 3">
            <a:extLst>
              <a:ext uri="{FF2B5EF4-FFF2-40B4-BE49-F238E27FC236}">
                <a16:creationId xmlns:a16="http://schemas.microsoft.com/office/drawing/2014/main" id="{BC6C19DA-2F2A-B100-748F-54E08565BA05}"/>
              </a:ext>
            </a:extLst>
          </p:cNvPr>
          <p:cNvGraphicFramePr/>
          <p:nvPr/>
        </p:nvGraphicFramePr>
        <p:xfrm>
          <a:off x="412750" y="1720541"/>
          <a:ext cx="7665361" cy="494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FC4F6AB8-E9D6-6D40-CF0B-FB4821A74F1B}"/>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itle 3">
            <a:extLst>
              <a:ext uri="{FF2B5EF4-FFF2-40B4-BE49-F238E27FC236}">
                <a16:creationId xmlns:a16="http://schemas.microsoft.com/office/drawing/2014/main" id="{3F4A761A-69B1-7058-162C-2A0CC340ECB8}"/>
              </a:ext>
            </a:extLst>
          </p:cNvPr>
          <p:cNvSpPr txBox="1">
            <a:spLocks/>
          </p:cNvSpPr>
          <p:nvPr/>
        </p:nvSpPr>
        <p:spPr>
          <a:xfrm>
            <a:off x="649816" y="138997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Arial" panose="020B0604020202020204" pitchFamily="34" charset="0"/>
                <a:ea typeface="ＭＳ Ｐゴシック" panose="020B0600070205080204" pitchFamily="34" charset="-128"/>
              </a:rPr>
              <a:t>Roles &amp; Responsibilities</a:t>
            </a:r>
          </a:p>
        </p:txBody>
      </p:sp>
      <p:pic>
        <p:nvPicPr>
          <p:cNvPr id="12" name="Graphic 11" descr="Chat with solid fill">
            <a:extLst>
              <a:ext uri="{FF2B5EF4-FFF2-40B4-BE49-F238E27FC236}">
                <a16:creationId xmlns:a16="http://schemas.microsoft.com/office/drawing/2014/main" id="{B2AC29E8-4245-D753-716B-9201D145782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7223" y="5890260"/>
            <a:ext cx="548640" cy="548640"/>
          </a:xfrm>
          <a:prstGeom prst="rect">
            <a:avLst/>
          </a:prstGeom>
        </p:spPr>
      </p:pic>
      <p:pic>
        <p:nvPicPr>
          <p:cNvPr id="7" name="Graphic 6" descr="Connections outline">
            <a:extLst>
              <a:ext uri="{FF2B5EF4-FFF2-40B4-BE49-F238E27FC236}">
                <a16:creationId xmlns:a16="http://schemas.microsoft.com/office/drawing/2014/main" id="{1C459653-86D6-5865-FC4F-652D9DBDA54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01034" y="5063490"/>
            <a:ext cx="548640" cy="548640"/>
          </a:xfrm>
          <a:prstGeom prst="rect">
            <a:avLst/>
          </a:prstGeom>
        </p:spPr>
      </p:pic>
      <p:pic>
        <p:nvPicPr>
          <p:cNvPr id="5" name="Graphic 4" descr="Bar chart with solid fill">
            <a:extLst>
              <a:ext uri="{FF2B5EF4-FFF2-40B4-BE49-F238E27FC236}">
                <a16:creationId xmlns:a16="http://schemas.microsoft.com/office/drawing/2014/main" id="{5E569D43-3EA9-B0AE-BA1B-A1F381BE89D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198079" y="4360128"/>
            <a:ext cx="457200" cy="457200"/>
          </a:xfrm>
          <a:prstGeom prst="rect">
            <a:avLst/>
          </a:prstGeom>
        </p:spPr>
      </p:pic>
      <p:pic>
        <p:nvPicPr>
          <p:cNvPr id="11" name="Graphic 10" descr="Boardroom outline">
            <a:extLst>
              <a:ext uri="{FF2B5EF4-FFF2-40B4-BE49-F238E27FC236}">
                <a16:creationId xmlns:a16="http://schemas.microsoft.com/office/drawing/2014/main" id="{51E13592-0BBA-305D-1B77-0DD2547BE77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23759" y="2718823"/>
            <a:ext cx="548640" cy="548640"/>
          </a:xfrm>
          <a:prstGeom prst="rect">
            <a:avLst/>
          </a:prstGeom>
        </p:spPr>
      </p:pic>
      <p:pic>
        <p:nvPicPr>
          <p:cNvPr id="13" name="Graphic 12" descr="Magnifying glass with solid fill">
            <a:extLst>
              <a:ext uri="{FF2B5EF4-FFF2-40B4-BE49-F238E27FC236}">
                <a16:creationId xmlns:a16="http://schemas.microsoft.com/office/drawing/2014/main" id="{E67AF43C-6F6F-95C7-B207-7DED1B1EDD9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75863" y="3590537"/>
            <a:ext cx="457200" cy="457200"/>
          </a:xfrm>
          <a:prstGeom prst="rect">
            <a:avLst/>
          </a:prstGeom>
        </p:spPr>
      </p:pic>
      <p:pic>
        <p:nvPicPr>
          <p:cNvPr id="14" name="Graphic 13" descr="Head with gears with solid fill">
            <a:extLst>
              <a:ext uri="{FF2B5EF4-FFF2-40B4-BE49-F238E27FC236}">
                <a16:creationId xmlns:a16="http://schemas.microsoft.com/office/drawing/2014/main" id="{E71EA380-B140-75C1-D40E-EDF2639E93D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37942" y="1968994"/>
            <a:ext cx="548640" cy="548640"/>
          </a:xfrm>
          <a:prstGeom prst="rect">
            <a:avLst/>
          </a:prstGeom>
        </p:spPr>
      </p:pic>
    </p:spTree>
    <p:extLst>
      <p:ext uri="{BB962C8B-B14F-4D97-AF65-F5344CB8AC3E}">
        <p14:creationId xmlns:p14="http://schemas.microsoft.com/office/powerpoint/2010/main" val="151700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B30B-0E33-261B-007B-6D5E48B517EE}"/>
            </a:ext>
          </a:extLst>
        </p:cNvPr>
        <p:cNvGrpSpPr/>
        <p:nvPr/>
      </p:nvGrpSpPr>
      <p:grpSpPr>
        <a:xfrm>
          <a:off x="0" y="0"/>
          <a:ext cx="0" cy="0"/>
          <a:chOff x="0" y="0"/>
          <a:chExt cx="0" cy="0"/>
        </a:xfrm>
      </p:grpSpPr>
      <p:sp>
        <p:nvSpPr>
          <p:cNvPr id="177" name="TextBox 176">
            <a:extLst>
              <a:ext uri="{FF2B5EF4-FFF2-40B4-BE49-F238E27FC236}">
                <a16:creationId xmlns:a16="http://schemas.microsoft.com/office/drawing/2014/main" id="{9038CEE7-DC12-C488-A315-C32384F90ECD}"/>
              </a:ext>
            </a:extLst>
          </p:cNvPr>
          <p:cNvSpPr txBox="1"/>
          <p:nvPr/>
        </p:nvSpPr>
        <p:spPr>
          <a:xfrm>
            <a:off x="4346450" y="354100"/>
            <a:ext cx="3475183" cy="620619"/>
          </a:xfrm>
          <a:prstGeom prst="rect">
            <a:avLst/>
          </a:prstGeom>
          <a:noFill/>
        </p:spPr>
        <p:txBody>
          <a:bodyPr wrap="none" rtlCol="0" anchor="b">
            <a:spAutoFit/>
          </a:bodyPr>
          <a:lstStyle/>
          <a:p>
            <a:pPr algn="ctr">
              <a:lnSpc>
                <a:spcPts val="4440"/>
              </a:lnSpc>
            </a:pPr>
            <a:r>
              <a:rPr lang="en-US" sz="3600" spc="-145" dirty="0">
                <a:latin typeface="Arial" panose="020B0604020202020204" pitchFamily="34" charset="0"/>
                <a:ea typeface="Source Sans Pro" panose="020B0503030403020204" pitchFamily="34" charset="0"/>
                <a:cs typeface="Arial" panose="020B0604020202020204" pitchFamily="34" charset="0"/>
              </a:rPr>
              <a:t>CONSULTATION</a:t>
            </a:r>
          </a:p>
        </p:txBody>
      </p:sp>
      <p:sp>
        <p:nvSpPr>
          <p:cNvPr id="178" name="TextBox 177">
            <a:extLst>
              <a:ext uri="{FF2B5EF4-FFF2-40B4-BE49-F238E27FC236}">
                <a16:creationId xmlns:a16="http://schemas.microsoft.com/office/drawing/2014/main" id="{AA9E1955-7B1A-30D9-44B5-70D3091A3873}"/>
              </a:ext>
            </a:extLst>
          </p:cNvPr>
          <p:cNvSpPr txBox="1"/>
          <p:nvPr/>
        </p:nvSpPr>
        <p:spPr>
          <a:xfrm>
            <a:off x="4114747" y="930827"/>
            <a:ext cx="3977371" cy="335989"/>
          </a:xfrm>
          <a:prstGeom prst="rect">
            <a:avLst/>
          </a:prstGeom>
          <a:noFill/>
        </p:spPr>
        <p:txBody>
          <a:bodyPr wrap="none" rtlCol="0" anchor="t">
            <a:spAutoFit/>
          </a:bodyPr>
          <a:lstStyle/>
          <a:p>
            <a:pPr algn="ctr">
              <a:lnSpc>
                <a:spcPts val="1920"/>
              </a:lnSpc>
            </a:pPr>
            <a:r>
              <a:rPr lang="en-US" sz="1600" b="1" spc="300" dirty="0">
                <a:latin typeface="Arial" panose="020B0604020202020204" pitchFamily="34" charset="0"/>
                <a:ea typeface="Source Sans Pro" panose="020B0503030403020204" pitchFamily="34" charset="0"/>
                <a:cs typeface="Arial" panose="020B0604020202020204" pitchFamily="34" charset="0"/>
              </a:rPr>
              <a:t>ROLES &amp; RESPONSIBILITIES</a:t>
            </a:r>
            <a:endParaRPr lang="en-US" sz="1600" b="1" spc="25" dirty="0">
              <a:latin typeface="Arial" panose="020B0604020202020204" pitchFamily="34" charset="0"/>
              <a:ea typeface="Source Sans Pro" panose="020B0503030403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10F461C7-AF7C-CB34-49F0-77533477673D}"/>
              </a:ext>
            </a:extLst>
          </p:cNvPr>
          <p:cNvSpPr/>
          <p:nvPr/>
        </p:nvSpPr>
        <p:spPr>
          <a:xfrm>
            <a:off x="0" y="0"/>
            <a:ext cx="462337" cy="68580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3">
            <a:extLst>
              <a:ext uri="{FF2B5EF4-FFF2-40B4-BE49-F238E27FC236}">
                <a16:creationId xmlns:a16="http://schemas.microsoft.com/office/drawing/2014/main" id="{7DEF4404-6CC9-D813-1583-5165F9CB58C2}"/>
              </a:ext>
            </a:extLst>
          </p:cNvPr>
          <p:cNvSpPr txBox="1">
            <a:spLocks/>
          </p:cNvSpPr>
          <p:nvPr/>
        </p:nvSpPr>
        <p:spPr>
          <a:xfrm>
            <a:off x="779281" y="1394284"/>
            <a:ext cx="10277149" cy="650699"/>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Arial" panose="020B0604020202020204" pitchFamily="34" charset="0"/>
                <a:ea typeface="ＭＳ Ｐゴシック" panose="020B0600070205080204" pitchFamily="34" charset="-128"/>
              </a:rPr>
              <a:t>Assist VA providers with</a:t>
            </a:r>
            <a:r>
              <a:rPr lang="en-US" altLang="en-US" sz="2400" dirty="0">
                <a:solidFill>
                  <a:schemeClr val="bg2"/>
                </a:solidFill>
                <a:latin typeface="Arial" panose="020B0604020202020204" pitchFamily="34" charset="0"/>
                <a:ea typeface="ＭＳ Ｐゴシック" panose="020B0600070205080204" pitchFamily="34" charset="-128"/>
              </a:rPr>
              <a:t>:</a:t>
            </a:r>
          </a:p>
          <a:p>
            <a:endParaRPr lang="en-US" altLang="en-US" sz="2400" dirty="0">
              <a:solidFill>
                <a:schemeClr val="bg2"/>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9" name="Diagram 8">
            <a:extLst>
              <a:ext uri="{FF2B5EF4-FFF2-40B4-BE49-F238E27FC236}">
                <a16:creationId xmlns:a16="http://schemas.microsoft.com/office/drawing/2014/main" id="{736DB46B-17A8-A856-F96D-0519DF7821BE}"/>
              </a:ext>
            </a:extLst>
          </p:cNvPr>
          <p:cNvGraphicFramePr/>
          <p:nvPr/>
        </p:nvGraphicFramePr>
        <p:xfrm>
          <a:off x="412750" y="1720541"/>
          <a:ext cx="7665361" cy="494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0238B0C8-22B0-D0E0-8C35-BA5F730E60FB}"/>
              </a:ext>
            </a:extLst>
          </p:cNvPr>
          <p:cNvGrpSpPr/>
          <p:nvPr/>
        </p:nvGrpSpPr>
        <p:grpSpPr>
          <a:xfrm>
            <a:off x="657551" y="1997358"/>
            <a:ext cx="457200" cy="457200"/>
            <a:chOff x="8366480" y="2044983"/>
            <a:chExt cx="809878" cy="809878"/>
          </a:xfrm>
        </p:grpSpPr>
        <p:pic>
          <p:nvPicPr>
            <p:cNvPr id="12" name="Graphic 11" descr="Warning with solid fill">
              <a:extLst>
                <a:ext uri="{FF2B5EF4-FFF2-40B4-BE49-F238E27FC236}">
                  <a16:creationId xmlns:a16="http://schemas.microsoft.com/office/drawing/2014/main" id="{279648F3-9827-79FC-C44B-1533944D140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555102" y="2208770"/>
              <a:ext cx="274320" cy="274320"/>
            </a:xfrm>
            <a:prstGeom prst="rect">
              <a:avLst/>
            </a:prstGeom>
          </p:spPr>
        </p:pic>
        <p:pic>
          <p:nvPicPr>
            <p:cNvPr id="14" name="Graphic 13" descr="Magnifying glass with solid fill">
              <a:extLst>
                <a:ext uri="{FF2B5EF4-FFF2-40B4-BE49-F238E27FC236}">
                  <a16:creationId xmlns:a16="http://schemas.microsoft.com/office/drawing/2014/main" id="{FBFF0936-4425-16AC-10CF-CDDE7079BEB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366480" y="2044983"/>
              <a:ext cx="809878" cy="809878"/>
            </a:xfrm>
            <a:prstGeom prst="rect">
              <a:avLst/>
            </a:prstGeom>
          </p:spPr>
        </p:pic>
      </p:grpSp>
      <p:pic>
        <p:nvPicPr>
          <p:cNvPr id="17" name="Graphic 16" descr="Danger with solid fill">
            <a:extLst>
              <a:ext uri="{FF2B5EF4-FFF2-40B4-BE49-F238E27FC236}">
                <a16:creationId xmlns:a16="http://schemas.microsoft.com/office/drawing/2014/main" id="{DE92C622-E1AC-D188-1BE8-860EEF50C8E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81075" y="2752725"/>
            <a:ext cx="457200" cy="457200"/>
          </a:xfrm>
          <a:prstGeom prst="rect">
            <a:avLst/>
          </a:prstGeom>
        </p:spPr>
      </p:pic>
      <p:pic>
        <p:nvPicPr>
          <p:cNvPr id="19" name="Graphic 18" descr="Brainstorm with solid fill">
            <a:extLst>
              <a:ext uri="{FF2B5EF4-FFF2-40B4-BE49-F238E27FC236}">
                <a16:creationId xmlns:a16="http://schemas.microsoft.com/office/drawing/2014/main" id="{EDB44B2C-ACE9-BD36-2CC0-F177D4F0A5E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50906" y="3548204"/>
            <a:ext cx="548640" cy="548640"/>
          </a:xfrm>
          <a:prstGeom prst="rect">
            <a:avLst/>
          </a:prstGeom>
        </p:spPr>
      </p:pic>
      <p:grpSp>
        <p:nvGrpSpPr>
          <p:cNvPr id="24" name="Group 23">
            <a:extLst>
              <a:ext uri="{FF2B5EF4-FFF2-40B4-BE49-F238E27FC236}">
                <a16:creationId xmlns:a16="http://schemas.microsoft.com/office/drawing/2014/main" id="{9D0A3E48-1E18-0D20-8827-9BB00ED7056C}"/>
              </a:ext>
            </a:extLst>
          </p:cNvPr>
          <p:cNvGrpSpPr/>
          <p:nvPr/>
        </p:nvGrpSpPr>
        <p:grpSpPr>
          <a:xfrm>
            <a:off x="1114751" y="4343083"/>
            <a:ext cx="640080" cy="457200"/>
            <a:chOff x="8839920" y="2546227"/>
            <a:chExt cx="818790" cy="636217"/>
          </a:xfrm>
        </p:grpSpPr>
        <p:pic>
          <p:nvPicPr>
            <p:cNvPr id="21" name="Graphic 20" descr="Document with solid fill">
              <a:extLst>
                <a:ext uri="{FF2B5EF4-FFF2-40B4-BE49-F238E27FC236}">
                  <a16:creationId xmlns:a16="http://schemas.microsoft.com/office/drawing/2014/main" id="{D5F7494E-CC89-151C-4105-7396B114F06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110070" y="2633804"/>
              <a:ext cx="548640" cy="548640"/>
            </a:xfrm>
            <a:prstGeom prst="rect">
              <a:avLst/>
            </a:prstGeom>
          </p:spPr>
        </p:pic>
        <p:pic>
          <p:nvPicPr>
            <p:cNvPr id="23" name="Graphic 22" descr="Ribbon with solid fill">
              <a:extLst>
                <a:ext uri="{FF2B5EF4-FFF2-40B4-BE49-F238E27FC236}">
                  <a16:creationId xmlns:a16="http://schemas.microsoft.com/office/drawing/2014/main" id="{019355F4-A1EF-BDD7-8A41-E9EC63567345}"/>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8839920" y="2546227"/>
              <a:ext cx="548640" cy="548640"/>
            </a:xfrm>
            <a:prstGeom prst="rect">
              <a:avLst/>
            </a:prstGeom>
          </p:spPr>
        </p:pic>
      </p:grpSp>
      <p:pic>
        <p:nvPicPr>
          <p:cNvPr id="26" name="Graphic 25" descr="Chess pieces with solid fill">
            <a:extLst>
              <a:ext uri="{FF2B5EF4-FFF2-40B4-BE49-F238E27FC236}">
                <a16:creationId xmlns:a16="http://schemas.microsoft.com/office/drawing/2014/main" id="{D3639A3A-8FB6-C8EC-BCA0-08AF7A9F112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896181" y="5069312"/>
            <a:ext cx="548640" cy="548640"/>
          </a:xfrm>
          <a:prstGeom prst="rect">
            <a:avLst/>
          </a:prstGeom>
        </p:spPr>
      </p:pic>
      <p:pic>
        <p:nvPicPr>
          <p:cNvPr id="28" name="Graphic 27" descr="Care with solid fill">
            <a:extLst>
              <a:ext uri="{FF2B5EF4-FFF2-40B4-BE49-F238E27FC236}">
                <a16:creationId xmlns:a16="http://schemas.microsoft.com/office/drawing/2014/main" id="{8D0DB958-A3F9-AA81-3092-CC905C0DE2C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537536" y="5869535"/>
            <a:ext cx="548640" cy="548640"/>
          </a:xfrm>
          <a:prstGeom prst="rect">
            <a:avLst/>
          </a:prstGeom>
        </p:spPr>
      </p:pic>
    </p:spTree>
    <p:extLst>
      <p:ext uri="{BB962C8B-B14F-4D97-AF65-F5344CB8AC3E}">
        <p14:creationId xmlns:p14="http://schemas.microsoft.com/office/powerpoint/2010/main" val="1312326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180</TotalTime>
  <Words>985</Words>
  <Application>Microsoft Office PowerPoint</Application>
  <PresentationFormat>Widescreen</PresentationFormat>
  <Paragraphs>191</Paragraphs>
  <Slides>23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Tw Cen MT</vt:lpstr>
      <vt:lpstr>Wingdings</vt:lpstr>
      <vt:lpstr>Office Theme</vt:lpstr>
      <vt:lpstr>Suicide Prevention</vt:lpstr>
      <vt:lpstr>Agenda</vt:lpstr>
      <vt:lpstr>PowerPoint Presentation</vt:lpstr>
      <vt:lpstr>PowerPoint Presentation</vt:lpstr>
      <vt:lpstr>PowerPoint Presentation</vt:lpstr>
      <vt:lpstr>GLA Catchment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Veterans Military Crisis Line &amp; Suicide Prevention</vt:lpstr>
      <vt:lpstr>PowerPoint Presentation</vt:lpstr>
      <vt:lpstr>What happens when a Veteran calls 988 option 1</vt:lpstr>
      <vt:lpstr>Dial 988 then Press 1</vt:lpstr>
      <vt:lpstr>What happens next?</vt:lpstr>
      <vt:lpstr>Next steps after the call: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Cheever, Anne N.</dc:creator>
  <cp:lastModifiedBy>Cheever, Anne N.</cp:lastModifiedBy>
  <cp:revision>1</cp:revision>
  <dcterms:created xsi:type="dcterms:W3CDTF">2026-06-08T21:32:23Z</dcterms:created>
  <dcterms:modified xsi:type="dcterms:W3CDTF">2026-06-09T20:00:40Z</dcterms:modified>
</cp:coreProperties>
</file>