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48" r:id="rId4"/>
  </p:sldMasterIdLst>
  <p:notesMasterIdLst>
    <p:notesMasterId r:id="rId32"/>
  </p:notesMasterIdLst>
  <p:handoutMasterIdLst>
    <p:handoutMasterId r:id="rId33"/>
  </p:handoutMasterIdLst>
  <p:sldIdLst>
    <p:sldId id="256" r:id="rId5"/>
    <p:sldId id="274" r:id="rId6"/>
    <p:sldId id="283" r:id="rId7"/>
    <p:sldId id="292" r:id="rId8"/>
    <p:sldId id="293" r:id="rId9"/>
    <p:sldId id="294" r:id="rId10"/>
    <p:sldId id="295" r:id="rId11"/>
    <p:sldId id="291" r:id="rId12"/>
    <p:sldId id="296" r:id="rId13"/>
    <p:sldId id="284" r:id="rId14"/>
    <p:sldId id="297" r:id="rId15"/>
    <p:sldId id="276" r:id="rId16"/>
    <p:sldId id="301" r:id="rId17"/>
    <p:sldId id="298" r:id="rId18"/>
    <p:sldId id="285" r:id="rId19"/>
    <p:sldId id="265" r:id="rId20"/>
    <p:sldId id="299" r:id="rId21"/>
    <p:sldId id="279" r:id="rId22"/>
    <p:sldId id="300" r:id="rId23"/>
    <p:sldId id="286" r:id="rId24"/>
    <p:sldId id="287" r:id="rId25"/>
    <p:sldId id="288" r:id="rId26"/>
    <p:sldId id="289" r:id="rId27"/>
    <p:sldId id="269" r:id="rId28"/>
    <p:sldId id="290" r:id="rId29"/>
    <p:sldId id="277" r:id="rId30"/>
    <p:sldId id="281" r:id="rId3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E929F9F4-4A8F-4326-A1B4-22849713DDAB}" styleName="Dark Style 1 - Accent 4">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4"/>
          </a:solidFill>
        </a:fill>
      </a:tcStyle>
    </a:wholeTbl>
    <a:band1H>
      <a:tcStyle>
        <a:tcBdr/>
        <a:fill>
          <a:solidFill>
            <a:schemeClr val="accent4">
              <a:shade val="60000"/>
            </a:schemeClr>
          </a:solidFill>
        </a:fill>
      </a:tcStyle>
    </a:band1H>
    <a:band1V>
      <a:tcStyle>
        <a:tcBdr/>
        <a:fill>
          <a:solidFill>
            <a:schemeClr val="accent4">
              <a:shade val="60000"/>
            </a:schemeClr>
          </a:solidFill>
        </a:fill>
      </a:tcStyle>
    </a:band1V>
    <a:lastCol>
      <a:tcTxStyle b="on"/>
      <a:tcStyle>
        <a:tcBdr>
          <a:left>
            <a:ln w="25400" cmpd="sng">
              <a:solidFill>
                <a:schemeClr val="lt1"/>
              </a:solidFill>
            </a:ln>
          </a:left>
        </a:tcBdr>
        <a:fill>
          <a:solidFill>
            <a:schemeClr val="accent4">
              <a:shade val="60000"/>
            </a:schemeClr>
          </a:solidFill>
        </a:fill>
      </a:tcStyle>
    </a:lastCol>
    <a:firstCol>
      <a:tcTxStyle b="on"/>
      <a:tcStyle>
        <a:tcBdr>
          <a:right>
            <a:ln w="25400" cmpd="sng">
              <a:solidFill>
                <a:schemeClr val="lt1"/>
              </a:solidFill>
            </a:ln>
          </a:right>
        </a:tcBdr>
        <a:fill>
          <a:solidFill>
            <a:schemeClr val="accent4">
              <a:shade val="60000"/>
            </a:schemeClr>
          </a:solidFill>
        </a:fill>
      </a:tcStyle>
    </a:firstCol>
    <a:lastRow>
      <a:tcTxStyle b="on"/>
      <a:tcStyle>
        <a:tcBdr>
          <a:top>
            <a:ln w="25400" cmpd="sng">
              <a:solidFill>
                <a:schemeClr val="lt1"/>
              </a:solidFill>
            </a:ln>
          </a:top>
        </a:tcBdr>
        <a:fill>
          <a:solidFill>
            <a:schemeClr val="accent4">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141"/>
    <p:restoredTop sz="94674"/>
  </p:normalViewPr>
  <p:slideViewPr>
    <p:cSldViewPr snapToGrid="0" snapToObjects="1">
      <p:cViewPr varScale="1">
        <p:scale>
          <a:sx n="105" d="100"/>
          <a:sy n="105" d="100"/>
        </p:scale>
        <p:origin x="822" y="96"/>
      </p:cViewPr>
      <p:guideLst/>
    </p:cSldViewPr>
  </p:slideViewPr>
  <p:outlineViewPr>
    <p:cViewPr>
      <p:scale>
        <a:sx n="33" d="100"/>
        <a:sy n="33" d="100"/>
      </p:scale>
      <p:origin x="0" y="0"/>
    </p:cViewPr>
  </p:outlineViewPr>
  <p:notesTextViewPr>
    <p:cViewPr>
      <p:scale>
        <a:sx n="1" d="1"/>
        <a:sy n="1" d="1"/>
      </p:scale>
      <p:origin x="0" y="0"/>
    </p:cViewPr>
  </p:notesTextViewPr>
  <p:sorterViewPr>
    <p:cViewPr>
      <p:scale>
        <a:sx n="80" d="100"/>
        <a:sy n="80" d="100"/>
      </p:scale>
      <p:origin x="0" y="0"/>
    </p:cViewPr>
  </p:sorterViewPr>
  <p:notesViewPr>
    <p:cSldViewPr snapToGrid="0" snapToObjects="1">
      <p:cViewPr varScale="1">
        <p:scale>
          <a:sx n="151" d="100"/>
          <a:sy n="151" d="100"/>
        </p:scale>
        <p:origin x="4704" y="192"/>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21" Type="http://schemas.openxmlformats.org/officeDocument/2006/relationships/slide" Target="slides/slide17.xml"/><Relationship Id="rId34" Type="http://schemas.openxmlformats.org/officeDocument/2006/relationships/presProps" Target="pres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handoutMaster" Target="handoutMasters/handoutMaster1.xml"/><Relationship Id="rId38" Type="http://schemas.microsoft.com/office/2016/11/relationships/changesInfo" Target="changesInfos/changesInfo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notesMaster" Target="notesMasters/notesMaster1.xml"/><Relationship Id="rId37"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viewProps" Target="viewProps.xml"/><Relationship Id="rId8" Type="http://schemas.openxmlformats.org/officeDocument/2006/relationships/slide" Target="slides/slide4.xml"/><Relationship Id="rId3" Type="http://schemas.openxmlformats.org/officeDocument/2006/relationships/customXml" Target="../customXml/item3.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Lavalle, Manuel@CalVet" userId="0f20481c-5c5a-4e0c-987b-b767f0a98b76" providerId="ADAL" clId="{E763B873-BDD5-4684-A1D1-A00079C5EC4E}"/>
    <pc:docChg chg="undo custSel addSld delSld modSld sldOrd">
      <pc:chgData name="Lavalle, Manuel@CalVet" userId="0f20481c-5c5a-4e0c-987b-b767f0a98b76" providerId="ADAL" clId="{E763B873-BDD5-4684-A1D1-A00079C5EC4E}" dt="2026-10-01T20:17:31.194" v="3636"/>
      <pc:docMkLst>
        <pc:docMk/>
      </pc:docMkLst>
      <pc:sldChg chg="modSp mod">
        <pc:chgData name="Lavalle, Manuel@CalVet" userId="0f20481c-5c5a-4e0c-987b-b767f0a98b76" providerId="ADAL" clId="{E763B873-BDD5-4684-A1D1-A00079C5EC4E}" dt="2026-09-30T22:26:30.434" v="11" actId="20577"/>
        <pc:sldMkLst>
          <pc:docMk/>
          <pc:sldMk cId="4042890865" sldId="256"/>
        </pc:sldMkLst>
        <pc:spChg chg="mod">
          <ac:chgData name="Lavalle, Manuel@CalVet" userId="0f20481c-5c5a-4e0c-987b-b767f0a98b76" providerId="ADAL" clId="{E763B873-BDD5-4684-A1D1-A00079C5EC4E}" dt="2026-09-30T22:26:30.434" v="11" actId="20577"/>
          <ac:spMkLst>
            <pc:docMk/>
            <pc:sldMk cId="4042890865" sldId="256"/>
            <ac:spMk id="3" creationId="{5B9F232B-4872-4241-8BE2-B842D301802D}"/>
          </ac:spMkLst>
        </pc:spChg>
      </pc:sldChg>
      <pc:sldChg chg="modSp add mod">
        <pc:chgData name="Lavalle, Manuel@CalVet" userId="0f20481c-5c5a-4e0c-987b-b767f0a98b76" providerId="ADAL" clId="{E763B873-BDD5-4684-A1D1-A00079C5EC4E}" dt="2026-10-01T19:58:00.805" v="2994" actId="20577"/>
        <pc:sldMkLst>
          <pc:docMk/>
          <pc:sldMk cId="1094994502" sldId="265"/>
        </pc:sldMkLst>
        <pc:spChg chg="mod">
          <ac:chgData name="Lavalle, Manuel@CalVet" userId="0f20481c-5c5a-4e0c-987b-b767f0a98b76" providerId="ADAL" clId="{E763B873-BDD5-4684-A1D1-A00079C5EC4E}" dt="2026-10-01T19:54:49.802" v="2752" actId="20577"/>
          <ac:spMkLst>
            <pc:docMk/>
            <pc:sldMk cId="1094994502" sldId="265"/>
            <ac:spMk id="2" creationId="{00000000-0000-0000-0000-000000000000}"/>
          </ac:spMkLst>
        </pc:spChg>
        <pc:spChg chg="mod">
          <ac:chgData name="Lavalle, Manuel@CalVet" userId="0f20481c-5c5a-4e0c-987b-b767f0a98b76" providerId="ADAL" clId="{E763B873-BDD5-4684-A1D1-A00079C5EC4E}" dt="2026-10-01T19:58:00.805" v="2994" actId="20577"/>
          <ac:spMkLst>
            <pc:docMk/>
            <pc:sldMk cId="1094994502" sldId="265"/>
            <ac:spMk id="3" creationId="{00000000-0000-0000-0000-000000000000}"/>
          </ac:spMkLst>
        </pc:spChg>
      </pc:sldChg>
      <pc:sldChg chg="addSp delSp modSp del mod">
        <pc:chgData name="Lavalle, Manuel@CalVet" userId="0f20481c-5c5a-4e0c-987b-b767f0a98b76" providerId="ADAL" clId="{E763B873-BDD5-4684-A1D1-A00079C5EC4E}" dt="2026-09-30T22:34:13.308" v="543" actId="47"/>
        <pc:sldMkLst>
          <pc:docMk/>
          <pc:sldMk cId="3910674678" sldId="273"/>
        </pc:sldMkLst>
        <pc:spChg chg="mod">
          <ac:chgData name="Lavalle, Manuel@CalVet" userId="0f20481c-5c5a-4e0c-987b-b767f0a98b76" providerId="ADAL" clId="{E763B873-BDD5-4684-A1D1-A00079C5EC4E}" dt="2026-09-30T22:32:39.939" v="359" actId="20577"/>
          <ac:spMkLst>
            <pc:docMk/>
            <pc:sldMk cId="3910674678" sldId="273"/>
            <ac:spMk id="3" creationId="{00000000-0000-0000-0000-000000000000}"/>
          </ac:spMkLst>
        </pc:spChg>
        <pc:spChg chg="del">
          <ac:chgData name="Lavalle, Manuel@CalVet" userId="0f20481c-5c5a-4e0c-987b-b767f0a98b76" providerId="ADAL" clId="{E763B873-BDD5-4684-A1D1-A00079C5EC4E}" dt="2026-09-30T22:28:58.130" v="51" actId="478"/>
          <ac:spMkLst>
            <pc:docMk/>
            <pc:sldMk cId="3910674678" sldId="273"/>
            <ac:spMk id="6" creationId="{AEECD20C-1F11-40AA-B79B-9A165A5525DD}"/>
          </ac:spMkLst>
        </pc:spChg>
        <pc:spChg chg="add mod">
          <ac:chgData name="Lavalle, Manuel@CalVet" userId="0f20481c-5c5a-4e0c-987b-b767f0a98b76" providerId="ADAL" clId="{E763B873-BDD5-4684-A1D1-A00079C5EC4E}" dt="2026-09-30T22:29:43.445" v="117" actId="255"/>
          <ac:spMkLst>
            <pc:docMk/>
            <pc:sldMk cId="3910674678" sldId="273"/>
            <ac:spMk id="7" creationId="{5B392378-8371-289C-991A-0EC1159DF41D}"/>
          </ac:spMkLst>
        </pc:spChg>
        <pc:spChg chg="add del mod">
          <ac:chgData name="Lavalle, Manuel@CalVet" userId="0f20481c-5c5a-4e0c-987b-b767f0a98b76" providerId="ADAL" clId="{E763B873-BDD5-4684-A1D1-A00079C5EC4E}" dt="2026-09-30T22:28:58.136" v="53"/>
          <ac:spMkLst>
            <pc:docMk/>
            <pc:sldMk cId="3910674678" sldId="273"/>
            <ac:spMk id="8" creationId="{E2BFB58B-D178-13CB-0196-7DBCA1C8BDE7}"/>
          </ac:spMkLst>
        </pc:spChg>
        <pc:picChg chg="del">
          <ac:chgData name="Lavalle, Manuel@CalVet" userId="0f20481c-5c5a-4e0c-987b-b767f0a98b76" providerId="ADAL" clId="{E763B873-BDD5-4684-A1D1-A00079C5EC4E}" dt="2026-09-30T22:28:11.036" v="12" actId="478"/>
          <ac:picMkLst>
            <pc:docMk/>
            <pc:sldMk cId="3910674678" sldId="273"/>
            <ac:picMk id="5" creationId="{C9FD4E0C-5368-4573-B066-83E0A97E5F21}"/>
          </ac:picMkLst>
        </pc:picChg>
      </pc:sldChg>
      <pc:sldChg chg="modSp add del mod">
        <pc:chgData name="Lavalle, Manuel@CalVet" userId="0f20481c-5c5a-4e0c-987b-b767f0a98b76" providerId="ADAL" clId="{E763B873-BDD5-4684-A1D1-A00079C5EC4E}" dt="2026-10-01T19:44:20.328" v="2564" actId="20577"/>
        <pc:sldMkLst>
          <pc:docMk/>
          <pc:sldMk cId="1693156637" sldId="274"/>
        </pc:sldMkLst>
        <pc:spChg chg="mod">
          <ac:chgData name="Lavalle, Manuel@CalVet" userId="0f20481c-5c5a-4e0c-987b-b767f0a98b76" providerId="ADAL" clId="{E763B873-BDD5-4684-A1D1-A00079C5EC4E}" dt="2026-09-30T22:32:57.258" v="384" actId="20577"/>
          <ac:spMkLst>
            <pc:docMk/>
            <pc:sldMk cId="1693156637" sldId="274"/>
            <ac:spMk id="2" creationId="{00000000-0000-0000-0000-000000000000}"/>
          </ac:spMkLst>
        </pc:spChg>
        <pc:spChg chg="mod">
          <ac:chgData name="Lavalle, Manuel@CalVet" userId="0f20481c-5c5a-4e0c-987b-b767f0a98b76" providerId="ADAL" clId="{E763B873-BDD5-4684-A1D1-A00079C5EC4E}" dt="2026-09-30T22:33:36.495" v="472" actId="20577"/>
          <ac:spMkLst>
            <pc:docMk/>
            <pc:sldMk cId="1693156637" sldId="274"/>
            <ac:spMk id="3" creationId="{00000000-0000-0000-0000-000000000000}"/>
          </ac:spMkLst>
        </pc:spChg>
        <pc:spChg chg="mod">
          <ac:chgData name="Lavalle, Manuel@CalVet" userId="0f20481c-5c5a-4e0c-987b-b767f0a98b76" providerId="ADAL" clId="{E763B873-BDD5-4684-A1D1-A00079C5EC4E}" dt="2026-10-01T19:44:20.328" v="2564" actId="20577"/>
          <ac:spMkLst>
            <pc:docMk/>
            <pc:sldMk cId="1693156637" sldId="274"/>
            <ac:spMk id="4" creationId="{00000000-0000-0000-0000-000000000000}"/>
          </ac:spMkLst>
        </pc:spChg>
      </pc:sldChg>
      <pc:sldChg chg="addSp delSp modSp mod">
        <pc:chgData name="Lavalle, Manuel@CalVet" userId="0f20481c-5c5a-4e0c-987b-b767f0a98b76" providerId="ADAL" clId="{E763B873-BDD5-4684-A1D1-A00079C5EC4E}" dt="2026-10-01T20:08:26.214" v="3635" actId="20577"/>
        <pc:sldMkLst>
          <pc:docMk/>
          <pc:sldMk cId="2488990244" sldId="279"/>
        </pc:sldMkLst>
        <pc:spChg chg="mod">
          <ac:chgData name="Lavalle, Manuel@CalVet" userId="0f20481c-5c5a-4e0c-987b-b767f0a98b76" providerId="ADAL" clId="{E763B873-BDD5-4684-A1D1-A00079C5EC4E}" dt="2026-10-01T20:08:26.214" v="3635" actId="20577"/>
          <ac:spMkLst>
            <pc:docMk/>
            <pc:sldMk cId="2488990244" sldId="279"/>
            <ac:spMk id="3" creationId="{00000000-0000-0000-0000-000000000000}"/>
          </ac:spMkLst>
        </pc:spChg>
        <pc:spChg chg="mod">
          <ac:chgData name="Lavalle, Manuel@CalVet" userId="0f20481c-5c5a-4e0c-987b-b767f0a98b76" providerId="ADAL" clId="{E763B873-BDD5-4684-A1D1-A00079C5EC4E}" dt="2026-10-01T20:05:53.240" v="3209" actId="20577"/>
          <ac:spMkLst>
            <pc:docMk/>
            <pc:sldMk cId="2488990244" sldId="279"/>
            <ac:spMk id="4" creationId="{00000000-0000-0000-0000-000000000000}"/>
          </ac:spMkLst>
        </pc:spChg>
        <pc:picChg chg="add mod">
          <ac:chgData name="Lavalle, Manuel@CalVet" userId="0f20481c-5c5a-4e0c-987b-b767f0a98b76" providerId="ADAL" clId="{E763B873-BDD5-4684-A1D1-A00079C5EC4E}" dt="2026-10-01T20:05:47.272" v="3202" actId="1076"/>
          <ac:picMkLst>
            <pc:docMk/>
            <pc:sldMk cId="2488990244" sldId="279"/>
            <ac:picMk id="5" creationId="{38E8ABAD-6069-79FB-A3E6-E59A5D06DB8C}"/>
          </ac:picMkLst>
        </pc:picChg>
        <pc:picChg chg="del">
          <ac:chgData name="Lavalle, Manuel@CalVet" userId="0f20481c-5c5a-4e0c-987b-b767f0a98b76" providerId="ADAL" clId="{E763B873-BDD5-4684-A1D1-A00079C5EC4E}" dt="2026-10-01T20:05:36.832" v="3198" actId="478"/>
          <ac:picMkLst>
            <pc:docMk/>
            <pc:sldMk cId="2488990244" sldId="279"/>
            <ac:picMk id="7" creationId="{158F2AFD-7F1B-4142-B27E-100184A542E9}"/>
          </ac:picMkLst>
        </pc:picChg>
      </pc:sldChg>
      <pc:sldChg chg="del">
        <pc:chgData name="Lavalle, Manuel@CalVet" userId="0f20481c-5c5a-4e0c-987b-b767f0a98b76" providerId="ADAL" clId="{E763B873-BDD5-4684-A1D1-A00079C5EC4E}" dt="2026-09-30T22:35:31.641" v="571" actId="47"/>
        <pc:sldMkLst>
          <pc:docMk/>
          <pc:sldMk cId="2439503945" sldId="282"/>
        </pc:sldMkLst>
      </pc:sldChg>
      <pc:sldChg chg="modSp mod">
        <pc:chgData name="Lavalle, Manuel@CalVet" userId="0f20481c-5c5a-4e0c-987b-b767f0a98b76" providerId="ADAL" clId="{E763B873-BDD5-4684-A1D1-A00079C5EC4E}" dt="2026-09-30T22:35:16.694" v="570" actId="20577"/>
        <pc:sldMkLst>
          <pc:docMk/>
          <pc:sldMk cId="4292844630" sldId="283"/>
        </pc:sldMkLst>
        <pc:spChg chg="mod">
          <ac:chgData name="Lavalle, Manuel@CalVet" userId="0f20481c-5c5a-4e0c-987b-b767f0a98b76" providerId="ADAL" clId="{E763B873-BDD5-4684-A1D1-A00079C5EC4E}" dt="2026-09-30T22:34:58.499" v="562" actId="20577"/>
          <ac:spMkLst>
            <pc:docMk/>
            <pc:sldMk cId="4292844630" sldId="283"/>
            <ac:spMk id="2" creationId="{00000000-0000-0000-0000-000000000000}"/>
          </ac:spMkLst>
        </pc:spChg>
        <pc:spChg chg="mod">
          <ac:chgData name="Lavalle, Manuel@CalVet" userId="0f20481c-5c5a-4e0c-987b-b767f0a98b76" providerId="ADAL" clId="{E763B873-BDD5-4684-A1D1-A00079C5EC4E}" dt="2026-09-30T22:35:09.610" v="566" actId="20577"/>
          <ac:spMkLst>
            <pc:docMk/>
            <pc:sldMk cId="4292844630" sldId="283"/>
            <ac:spMk id="11" creationId="{119CC97B-B1D6-4972-B101-7E7CDC902EA3}"/>
          </ac:spMkLst>
        </pc:spChg>
        <pc:spChg chg="mod">
          <ac:chgData name="Lavalle, Manuel@CalVet" userId="0f20481c-5c5a-4e0c-987b-b767f0a98b76" providerId="ADAL" clId="{E763B873-BDD5-4684-A1D1-A00079C5EC4E}" dt="2026-09-30T22:35:16.694" v="570" actId="20577"/>
          <ac:spMkLst>
            <pc:docMk/>
            <pc:sldMk cId="4292844630" sldId="283"/>
            <ac:spMk id="12" creationId="{3A3FB099-A3DB-441D-BEFD-9185CFBA67BB}"/>
          </ac:spMkLst>
        </pc:spChg>
      </pc:sldChg>
      <pc:sldChg chg="addSp delSp modSp mod">
        <pc:chgData name="Lavalle, Manuel@CalVet" userId="0f20481c-5c5a-4e0c-987b-b767f0a98b76" providerId="ADAL" clId="{E763B873-BDD5-4684-A1D1-A00079C5EC4E}" dt="2026-10-01T19:54:26.365" v="2719" actId="478"/>
        <pc:sldMkLst>
          <pc:docMk/>
          <pc:sldMk cId="1761836299" sldId="285"/>
        </pc:sldMkLst>
        <pc:picChg chg="del">
          <ac:chgData name="Lavalle, Manuel@CalVet" userId="0f20481c-5c5a-4e0c-987b-b767f0a98b76" providerId="ADAL" clId="{E763B873-BDD5-4684-A1D1-A00079C5EC4E}" dt="2026-10-01T19:50:38.323" v="2711" actId="478"/>
          <ac:picMkLst>
            <pc:docMk/>
            <pc:sldMk cId="1761836299" sldId="285"/>
            <ac:picMk id="4" creationId="{5C505617-362E-4F95-A18B-551BFC506E93}"/>
          </ac:picMkLst>
        </pc:picChg>
        <pc:picChg chg="add mod">
          <ac:chgData name="Lavalle, Manuel@CalVet" userId="0f20481c-5c5a-4e0c-987b-b767f0a98b76" providerId="ADAL" clId="{E763B873-BDD5-4684-A1D1-A00079C5EC4E}" dt="2026-10-01T19:50:44.890" v="2715" actId="1076"/>
          <ac:picMkLst>
            <pc:docMk/>
            <pc:sldMk cId="1761836299" sldId="285"/>
            <ac:picMk id="5" creationId="{4A97A94B-A733-F53A-7DE4-D408811269DC}"/>
          </ac:picMkLst>
        </pc:picChg>
        <pc:picChg chg="add del">
          <ac:chgData name="Lavalle, Manuel@CalVet" userId="0f20481c-5c5a-4e0c-987b-b767f0a98b76" providerId="ADAL" clId="{E763B873-BDD5-4684-A1D1-A00079C5EC4E}" dt="2026-10-01T19:54:26.365" v="2719" actId="478"/>
          <ac:picMkLst>
            <pc:docMk/>
            <pc:sldMk cId="1761836299" sldId="285"/>
            <ac:picMk id="7" creationId="{763CC55E-AABD-3F80-14A9-D3A070BF9B5C}"/>
          </ac:picMkLst>
        </pc:picChg>
      </pc:sldChg>
      <pc:sldChg chg="add del">
        <pc:chgData name="Lavalle, Manuel@CalVet" userId="0f20481c-5c5a-4e0c-987b-b767f0a98b76" providerId="ADAL" clId="{E763B873-BDD5-4684-A1D1-A00079C5EC4E}" dt="2026-09-30T22:32:36.513" v="356"/>
        <pc:sldMkLst>
          <pc:docMk/>
          <pc:sldMk cId="215364935" sldId="291"/>
        </pc:sldMkLst>
      </pc:sldChg>
      <pc:sldChg chg="modSp add mod">
        <pc:chgData name="Lavalle, Manuel@CalVet" userId="0f20481c-5c5a-4e0c-987b-b767f0a98b76" providerId="ADAL" clId="{E763B873-BDD5-4684-A1D1-A00079C5EC4E}" dt="2026-09-30T22:56:50.430" v="1969" actId="5793"/>
        <pc:sldMkLst>
          <pc:docMk/>
          <pc:sldMk cId="1635061416" sldId="291"/>
        </pc:sldMkLst>
        <pc:spChg chg="mod">
          <ac:chgData name="Lavalle, Manuel@CalVet" userId="0f20481c-5c5a-4e0c-987b-b767f0a98b76" providerId="ADAL" clId="{E763B873-BDD5-4684-A1D1-A00079C5EC4E}" dt="2026-09-30T22:55:21.999" v="1719" actId="20577"/>
          <ac:spMkLst>
            <pc:docMk/>
            <pc:sldMk cId="1635061416" sldId="291"/>
            <ac:spMk id="2" creationId="{00000000-0000-0000-0000-000000000000}"/>
          </ac:spMkLst>
        </pc:spChg>
        <pc:spChg chg="mod">
          <ac:chgData name="Lavalle, Manuel@CalVet" userId="0f20481c-5c5a-4e0c-987b-b767f0a98b76" providerId="ADAL" clId="{E763B873-BDD5-4684-A1D1-A00079C5EC4E}" dt="2026-09-30T22:55:38.074" v="1765" actId="20577"/>
          <ac:spMkLst>
            <pc:docMk/>
            <pc:sldMk cId="1635061416" sldId="291"/>
            <ac:spMk id="3" creationId="{00000000-0000-0000-0000-000000000000}"/>
          </ac:spMkLst>
        </pc:spChg>
        <pc:spChg chg="mod">
          <ac:chgData name="Lavalle, Manuel@CalVet" userId="0f20481c-5c5a-4e0c-987b-b767f0a98b76" providerId="ADAL" clId="{E763B873-BDD5-4684-A1D1-A00079C5EC4E}" dt="2026-09-30T22:56:50.430" v="1969" actId="5793"/>
          <ac:spMkLst>
            <pc:docMk/>
            <pc:sldMk cId="1635061416" sldId="291"/>
            <ac:spMk id="4" creationId="{00000000-0000-0000-0000-000000000000}"/>
          </ac:spMkLst>
        </pc:spChg>
      </pc:sldChg>
      <pc:sldChg chg="addSp delSp modSp add mod ord">
        <pc:chgData name="Lavalle, Manuel@CalVet" userId="0f20481c-5c5a-4e0c-987b-b767f0a98b76" providerId="ADAL" clId="{E763B873-BDD5-4684-A1D1-A00079C5EC4E}" dt="2026-10-01T19:45:04.317" v="2617" actId="20577"/>
        <pc:sldMkLst>
          <pc:docMk/>
          <pc:sldMk cId="3568336263" sldId="292"/>
        </pc:sldMkLst>
        <pc:spChg chg="mod">
          <ac:chgData name="Lavalle, Manuel@CalVet" userId="0f20481c-5c5a-4e0c-987b-b767f0a98b76" providerId="ADAL" clId="{E763B873-BDD5-4684-A1D1-A00079C5EC4E}" dt="2026-10-01T19:45:04.317" v="2617" actId="20577"/>
          <ac:spMkLst>
            <pc:docMk/>
            <pc:sldMk cId="3568336263" sldId="292"/>
            <ac:spMk id="3" creationId="{00000000-0000-0000-0000-000000000000}"/>
          </ac:spMkLst>
        </pc:spChg>
        <pc:spChg chg="mod">
          <ac:chgData name="Lavalle, Manuel@CalVet" userId="0f20481c-5c5a-4e0c-987b-b767f0a98b76" providerId="ADAL" clId="{E763B873-BDD5-4684-A1D1-A00079C5EC4E}" dt="2026-09-30T22:37:36.074" v="599" actId="122"/>
          <ac:spMkLst>
            <pc:docMk/>
            <pc:sldMk cId="3568336263" sldId="292"/>
            <ac:spMk id="4" creationId="{00000000-0000-0000-0000-000000000000}"/>
          </ac:spMkLst>
        </pc:spChg>
        <pc:spChg chg="add mod">
          <ac:chgData name="Lavalle, Manuel@CalVet" userId="0f20481c-5c5a-4e0c-987b-b767f0a98b76" providerId="ADAL" clId="{E763B873-BDD5-4684-A1D1-A00079C5EC4E}" dt="2026-09-30T22:39:03.808" v="600" actId="478"/>
          <ac:spMkLst>
            <pc:docMk/>
            <pc:sldMk cId="3568336263" sldId="292"/>
            <ac:spMk id="6" creationId="{F1D77A33-915F-FE78-4B20-52F4E62D1466}"/>
          </ac:spMkLst>
        </pc:spChg>
        <pc:picChg chg="del">
          <ac:chgData name="Lavalle, Manuel@CalVet" userId="0f20481c-5c5a-4e0c-987b-b767f0a98b76" providerId="ADAL" clId="{E763B873-BDD5-4684-A1D1-A00079C5EC4E}" dt="2026-09-30T22:39:03.808" v="600" actId="478"/>
          <ac:picMkLst>
            <pc:docMk/>
            <pc:sldMk cId="3568336263" sldId="292"/>
            <ac:picMk id="5" creationId="{00000000-0000-0000-0000-000000000000}"/>
          </ac:picMkLst>
        </pc:picChg>
        <pc:picChg chg="add mod">
          <ac:chgData name="Lavalle, Manuel@CalVet" userId="0f20481c-5c5a-4e0c-987b-b767f0a98b76" providerId="ADAL" clId="{E763B873-BDD5-4684-A1D1-A00079C5EC4E}" dt="2026-09-30T22:39:15.052" v="604" actId="1076"/>
          <ac:picMkLst>
            <pc:docMk/>
            <pc:sldMk cId="3568336263" sldId="292"/>
            <ac:picMk id="8" creationId="{0AEA0B72-3C3F-EAF3-1541-00B628FDD38D}"/>
          </ac:picMkLst>
        </pc:picChg>
      </pc:sldChg>
      <pc:sldChg chg="addSp delSp modSp add mod">
        <pc:chgData name="Lavalle, Manuel@CalVet" userId="0f20481c-5c5a-4e0c-987b-b767f0a98b76" providerId="ADAL" clId="{E763B873-BDD5-4684-A1D1-A00079C5EC4E}" dt="2026-10-01T19:45:26.358" v="2628" actId="20577"/>
        <pc:sldMkLst>
          <pc:docMk/>
          <pc:sldMk cId="130899670" sldId="293"/>
        </pc:sldMkLst>
        <pc:spChg chg="mod">
          <ac:chgData name="Lavalle, Manuel@CalVet" userId="0f20481c-5c5a-4e0c-987b-b767f0a98b76" providerId="ADAL" clId="{E763B873-BDD5-4684-A1D1-A00079C5EC4E}" dt="2026-10-01T19:45:26.358" v="2628" actId="20577"/>
          <ac:spMkLst>
            <pc:docMk/>
            <pc:sldMk cId="130899670" sldId="293"/>
            <ac:spMk id="3" creationId="{00000000-0000-0000-0000-000000000000}"/>
          </ac:spMkLst>
        </pc:spChg>
        <pc:spChg chg="mod">
          <ac:chgData name="Lavalle, Manuel@CalVet" userId="0f20481c-5c5a-4e0c-987b-b767f0a98b76" providerId="ADAL" clId="{E763B873-BDD5-4684-A1D1-A00079C5EC4E}" dt="2026-09-30T22:41:48.053" v="864" actId="20577"/>
          <ac:spMkLst>
            <pc:docMk/>
            <pc:sldMk cId="130899670" sldId="293"/>
            <ac:spMk id="4" creationId="{00000000-0000-0000-0000-000000000000}"/>
          </ac:spMkLst>
        </pc:spChg>
        <pc:spChg chg="add del mod">
          <ac:chgData name="Lavalle, Manuel@CalVet" userId="0f20481c-5c5a-4e0c-987b-b767f0a98b76" providerId="ADAL" clId="{E763B873-BDD5-4684-A1D1-A00079C5EC4E}" dt="2026-09-30T22:42:40.703" v="871" actId="478"/>
          <ac:spMkLst>
            <pc:docMk/>
            <pc:sldMk cId="130899670" sldId="293"/>
            <ac:spMk id="8" creationId="{0BDB506D-56AC-58F0-028D-F083BF43132D}"/>
          </ac:spMkLst>
        </pc:spChg>
        <pc:picChg chg="del">
          <ac:chgData name="Lavalle, Manuel@CalVet" userId="0f20481c-5c5a-4e0c-987b-b767f0a98b76" providerId="ADAL" clId="{E763B873-BDD5-4684-A1D1-A00079C5EC4E}" dt="2026-09-30T22:42:29.757" v="866" actId="478"/>
          <ac:picMkLst>
            <pc:docMk/>
            <pc:sldMk cId="130899670" sldId="293"/>
            <ac:picMk id="5" creationId="{00000000-0000-0000-0000-000000000000}"/>
          </ac:picMkLst>
        </pc:picChg>
        <pc:picChg chg="add mod">
          <ac:chgData name="Lavalle, Manuel@CalVet" userId="0f20481c-5c5a-4e0c-987b-b767f0a98b76" providerId="ADAL" clId="{E763B873-BDD5-4684-A1D1-A00079C5EC4E}" dt="2026-09-30T22:42:43.601" v="872" actId="1076"/>
          <ac:picMkLst>
            <pc:docMk/>
            <pc:sldMk cId="130899670" sldId="293"/>
            <ac:picMk id="6" creationId="{4470A447-9E75-C310-C87A-41A40DB13E2B}"/>
          </ac:picMkLst>
        </pc:picChg>
      </pc:sldChg>
      <pc:sldChg chg="addSp delSp modSp add mod">
        <pc:chgData name="Lavalle, Manuel@CalVet" userId="0f20481c-5c5a-4e0c-987b-b767f0a98b76" providerId="ADAL" clId="{E763B873-BDD5-4684-A1D1-A00079C5EC4E}" dt="2026-10-01T19:45:53.098" v="2648" actId="20577"/>
        <pc:sldMkLst>
          <pc:docMk/>
          <pc:sldMk cId="3519579510" sldId="294"/>
        </pc:sldMkLst>
        <pc:spChg chg="mod">
          <ac:chgData name="Lavalle, Manuel@CalVet" userId="0f20481c-5c5a-4e0c-987b-b767f0a98b76" providerId="ADAL" clId="{E763B873-BDD5-4684-A1D1-A00079C5EC4E}" dt="2026-10-01T19:45:53.098" v="2648" actId="20577"/>
          <ac:spMkLst>
            <pc:docMk/>
            <pc:sldMk cId="3519579510" sldId="294"/>
            <ac:spMk id="3" creationId="{FB064A50-9A53-1860-526E-F9EFE0E1ED70}"/>
          </ac:spMkLst>
        </pc:spChg>
        <pc:picChg chg="add mod">
          <ac:chgData name="Lavalle, Manuel@CalVet" userId="0f20481c-5c5a-4e0c-987b-b767f0a98b76" providerId="ADAL" clId="{E763B873-BDD5-4684-A1D1-A00079C5EC4E}" dt="2026-09-30T22:48:01.059" v="1056" actId="1076"/>
          <ac:picMkLst>
            <pc:docMk/>
            <pc:sldMk cId="3519579510" sldId="294"/>
            <ac:picMk id="5" creationId="{42BA2AF8-4339-8D6C-156B-DDA7F6B58E59}"/>
          </ac:picMkLst>
        </pc:picChg>
        <pc:picChg chg="del">
          <ac:chgData name="Lavalle, Manuel@CalVet" userId="0f20481c-5c5a-4e0c-987b-b767f0a98b76" providerId="ADAL" clId="{E763B873-BDD5-4684-A1D1-A00079C5EC4E}" dt="2026-09-30T22:47:48.781" v="1053" actId="478"/>
          <ac:picMkLst>
            <pc:docMk/>
            <pc:sldMk cId="3519579510" sldId="294"/>
            <ac:picMk id="6" creationId="{8200CAF3-5E2B-1908-604F-6EA9D7F5BEE1}"/>
          </ac:picMkLst>
        </pc:picChg>
      </pc:sldChg>
      <pc:sldChg chg="addSp delSp modSp add mod">
        <pc:chgData name="Lavalle, Manuel@CalVet" userId="0f20481c-5c5a-4e0c-987b-b767f0a98b76" providerId="ADAL" clId="{E763B873-BDD5-4684-A1D1-A00079C5EC4E}" dt="2026-09-30T22:53:25.739" v="1553" actId="20577"/>
        <pc:sldMkLst>
          <pc:docMk/>
          <pc:sldMk cId="4098287914" sldId="295"/>
        </pc:sldMkLst>
        <pc:spChg chg="mod">
          <ac:chgData name="Lavalle, Manuel@CalVet" userId="0f20481c-5c5a-4e0c-987b-b767f0a98b76" providerId="ADAL" clId="{E763B873-BDD5-4684-A1D1-A00079C5EC4E}" dt="2026-09-30T22:53:25.739" v="1553" actId="20577"/>
          <ac:spMkLst>
            <pc:docMk/>
            <pc:sldMk cId="4098287914" sldId="295"/>
            <ac:spMk id="3" creationId="{99C0220D-0DD6-E133-434E-82F5BAC94072}"/>
          </ac:spMkLst>
        </pc:spChg>
        <pc:picChg chg="del">
          <ac:chgData name="Lavalle, Manuel@CalVet" userId="0f20481c-5c5a-4e0c-987b-b767f0a98b76" providerId="ADAL" clId="{E763B873-BDD5-4684-A1D1-A00079C5EC4E}" dt="2026-09-30T22:51:34.139" v="1220" actId="478"/>
          <ac:picMkLst>
            <pc:docMk/>
            <pc:sldMk cId="4098287914" sldId="295"/>
            <ac:picMk id="5" creationId="{195F9B35-E114-A4DD-DA17-8F05E3E9A9E3}"/>
          </ac:picMkLst>
        </pc:picChg>
        <pc:picChg chg="add mod">
          <ac:chgData name="Lavalle, Manuel@CalVet" userId="0f20481c-5c5a-4e0c-987b-b767f0a98b76" providerId="ADAL" clId="{E763B873-BDD5-4684-A1D1-A00079C5EC4E}" dt="2026-09-30T22:51:48.084" v="1224" actId="14100"/>
          <ac:picMkLst>
            <pc:docMk/>
            <pc:sldMk cId="4098287914" sldId="295"/>
            <ac:picMk id="6" creationId="{82AD2FBF-0B4F-1363-BC15-54013D7D0B7B}"/>
          </ac:picMkLst>
        </pc:picChg>
      </pc:sldChg>
      <pc:sldChg chg="modSp add mod">
        <pc:chgData name="Lavalle, Manuel@CalVet" userId="0f20481c-5c5a-4e0c-987b-b767f0a98b76" providerId="ADAL" clId="{E763B873-BDD5-4684-A1D1-A00079C5EC4E}" dt="2026-10-01T19:48:05.658" v="2690" actId="20577"/>
        <pc:sldMkLst>
          <pc:docMk/>
          <pc:sldMk cId="414400189" sldId="296"/>
        </pc:sldMkLst>
        <pc:spChg chg="mod">
          <ac:chgData name="Lavalle, Manuel@CalVet" userId="0f20481c-5c5a-4e0c-987b-b767f0a98b76" providerId="ADAL" clId="{E763B873-BDD5-4684-A1D1-A00079C5EC4E}" dt="2026-09-30T22:56:58.056" v="1974" actId="20577"/>
          <ac:spMkLst>
            <pc:docMk/>
            <pc:sldMk cId="414400189" sldId="296"/>
            <ac:spMk id="2" creationId="{06F3249C-D757-E6A8-02A5-85058584A202}"/>
          </ac:spMkLst>
        </pc:spChg>
        <pc:spChg chg="mod">
          <ac:chgData name="Lavalle, Manuel@CalVet" userId="0f20481c-5c5a-4e0c-987b-b767f0a98b76" providerId="ADAL" clId="{E763B873-BDD5-4684-A1D1-A00079C5EC4E}" dt="2026-09-30T22:57:58.676" v="2200" actId="20577"/>
          <ac:spMkLst>
            <pc:docMk/>
            <pc:sldMk cId="414400189" sldId="296"/>
            <ac:spMk id="3" creationId="{53283001-8121-A951-E679-383E702DC452}"/>
          </ac:spMkLst>
        </pc:spChg>
        <pc:spChg chg="mod">
          <ac:chgData name="Lavalle, Manuel@CalVet" userId="0f20481c-5c5a-4e0c-987b-b767f0a98b76" providerId="ADAL" clId="{E763B873-BDD5-4684-A1D1-A00079C5EC4E}" dt="2026-10-01T19:48:05.658" v="2690" actId="20577"/>
          <ac:spMkLst>
            <pc:docMk/>
            <pc:sldMk cId="414400189" sldId="296"/>
            <ac:spMk id="4" creationId="{2B36B6B8-7DD3-F981-D74A-B1032703FDED}"/>
          </ac:spMkLst>
        </pc:spChg>
      </pc:sldChg>
      <pc:sldChg chg="modSp add mod">
        <pc:chgData name="Lavalle, Manuel@CalVet" userId="0f20481c-5c5a-4e0c-987b-b767f0a98b76" providerId="ADAL" clId="{E763B873-BDD5-4684-A1D1-A00079C5EC4E}" dt="2026-10-01T19:49:04.260" v="2709" actId="20577"/>
        <pc:sldMkLst>
          <pc:docMk/>
          <pc:sldMk cId="1057722202" sldId="297"/>
        </pc:sldMkLst>
        <pc:spChg chg="mod">
          <ac:chgData name="Lavalle, Manuel@CalVet" userId="0f20481c-5c5a-4e0c-987b-b767f0a98b76" providerId="ADAL" clId="{E763B873-BDD5-4684-A1D1-A00079C5EC4E}" dt="2026-09-30T23:01:44.498" v="2261" actId="20577"/>
          <ac:spMkLst>
            <pc:docMk/>
            <pc:sldMk cId="1057722202" sldId="297"/>
            <ac:spMk id="2" creationId="{93E7983D-1FA5-DB4C-61C2-02ACB7E01061}"/>
          </ac:spMkLst>
        </pc:spChg>
        <pc:spChg chg="mod">
          <ac:chgData name="Lavalle, Manuel@CalVet" userId="0f20481c-5c5a-4e0c-987b-b767f0a98b76" providerId="ADAL" clId="{E763B873-BDD5-4684-A1D1-A00079C5EC4E}" dt="2026-10-01T19:48:47.352" v="2703" actId="20577"/>
          <ac:spMkLst>
            <pc:docMk/>
            <pc:sldMk cId="1057722202" sldId="297"/>
            <ac:spMk id="3" creationId="{44748E78-98DD-1415-875E-8D9FE30899A7}"/>
          </ac:spMkLst>
        </pc:spChg>
        <pc:spChg chg="mod">
          <ac:chgData name="Lavalle, Manuel@CalVet" userId="0f20481c-5c5a-4e0c-987b-b767f0a98b76" providerId="ADAL" clId="{E763B873-BDD5-4684-A1D1-A00079C5EC4E}" dt="2026-10-01T19:49:04.260" v="2709" actId="20577"/>
          <ac:spMkLst>
            <pc:docMk/>
            <pc:sldMk cId="1057722202" sldId="297"/>
            <ac:spMk id="4" creationId="{4E721413-2A9B-6E04-C3FF-E749FAB32409}"/>
          </ac:spMkLst>
        </pc:spChg>
      </pc:sldChg>
      <pc:sldChg chg="add ord">
        <pc:chgData name="Lavalle, Manuel@CalVet" userId="0f20481c-5c5a-4e0c-987b-b767f0a98b76" providerId="ADAL" clId="{E763B873-BDD5-4684-A1D1-A00079C5EC4E}" dt="2026-10-01T19:51:20.001" v="2717"/>
        <pc:sldMkLst>
          <pc:docMk/>
          <pc:sldMk cId="2045062071" sldId="298"/>
        </pc:sldMkLst>
      </pc:sldChg>
      <pc:sldChg chg="modSp add mod">
        <pc:chgData name="Lavalle, Manuel@CalVet" userId="0f20481c-5c5a-4e0c-987b-b767f0a98b76" providerId="ADAL" clId="{E763B873-BDD5-4684-A1D1-A00079C5EC4E}" dt="2026-10-01T20:00:09.183" v="3196" actId="20577"/>
        <pc:sldMkLst>
          <pc:docMk/>
          <pc:sldMk cId="1452235087" sldId="299"/>
        </pc:sldMkLst>
        <pc:spChg chg="mod">
          <ac:chgData name="Lavalle, Manuel@CalVet" userId="0f20481c-5c5a-4e0c-987b-b767f0a98b76" providerId="ADAL" clId="{E763B873-BDD5-4684-A1D1-A00079C5EC4E}" dt="2026-10-01T19:59:06.800" v="3005" actId="20577"/>
          <ac:spMkLst>
            <pc:docMk/>
            <pc:sldMk cId="1452235087" sldId="299"/>
            <ac:spMk id="2" creationId="{DF7720F7-5244-80B1-42F1-661C402F06CD}"/>
          </ac:spMkLst>
        </pc:spChg>
        <pc:spChg chg="mod">
          <ac:chgData name="Lavalle, Manuel@CalVet" userId="0f20481c-5c5a-4e0c-987b-b767f0a98b76" providerId="ADAL" clId="{E763B873-BDD5-4684-A1D1-A00079C5EC4E}" dt="2026-10-01T20:00:09.183" v="3196" actId="20577"/>
          <ac:spMkLst>
            <pc:docMk/>
            <pc:sldMk cId="1452235087" sldId="299"/>
            <ac:spMk id="3" creationId="{76D415DC-2696-AEB8-0F84-8E6D64B91652}"/>
          </ac:spMkLst>
        </pc:spChg>
      </pc:sldChg>
      <pc:sldChg chg="add">
        <pc:chgData name="Lavalle, Manuel@CalVet" userId="0f20481c-5c5a-4e0c-987b-b767f0a98b76" providerId="ADAL" clId="{E763B873-BDD5-4684-A1D1-A00079C5EC4E}" dt="2026-10-01T20:05:34.034" v="3197"/>
        <pc:sldMkLst>
          <pc:docMk/>
          <pc:sldMk cId="2143899227" sldId="300"/>
        </pc:sldMkLst>
      </pc:sldChg>
      <pc:sldChg chg="add">
        <pc:chgData name="Lavalle, Manuel@CalVet" userId="0f20481c-5c5a-4e0c-987b-b767f0a98b76" providerId="ADAL" clId="{E763B873-BDD5-4684-A1D1-A00079C5EC4E}" dt="2026-10-01T20:17:31.194" v="3636"/>
        <pc:sldMkLst>
          <pc:docMk/>
          <pc:sldMk cId="2213866945" sldId="301"/>
        </pc:sldMkLst>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32AEEA06-7460-3646-8F46-27528A294233}"/>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3A431B9D-C735-514F-96BF-6F71BB75C57D}"/>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C3B8C0CE-A3CC-264C-951B-72E0B90C2F9C}" type="datetimeFigureOut">
              <a:rPr lang="en-US" smtClean="0"/>
              <a:t>10/1/2026</a:t>
            </a:fld>
            <a:endParaRPr lang="en-US"/>
          </a:p>
        </p:txBody>
      </p:sp>
      <p:sp>
        <p:nvSpPr>
          <p:cNvPr id="4" name="Footer Placeholder 3">
            <a:extLst>
              <a:ext uri="{FF2B5EF4-FFF2-40B4-BE49-F238E27FC236}">
                <a16:creationId xmlns:a16="http://schemas.microsoft.com/office/drawing/2014/main" id="{A5021168-04A3-314B-9F48-B01EDFBB0C2D}"/>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1A376AB3-C27F-A84B-8B6C-00179B4E6D44}"/>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DB010D81-8AB5-324B-9673-7BB4E4AA7BFC}" type="slidenum">
              <a:rPr lang="en-US" smtClean="0"/>
              <a:t>‹#›</a:t>
            </a:fld>
            <a:endParaRPr lang="en-US"/>
          </a:p>
        </p:txBody>
      </p:sp>
    </p:spTree>
    <p:extLst>
      <p:ext uri="{BB962C8B-B14F-4D97-AF65-F5344CB8AC3E}">
        <p14:creationId xmlns:p14="http://schemas.microsoft.com/office/powerpoint/2010/main" val="207084260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88E0F05-7A2B-D743-8ED8-9B387668E360}" type="datetimeFigureOut">
              <a:rPr lang="en-US" smtClean="0"/>
              <a:t>10/1/2026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8AD52B4-B5DF-B445-9363-1F18C798BAE0}" type="slidenum">
              <a:rPr lang="en-US" smtClean="0"/>
              <a:t>‹#›</a:t>
            </a:fld>
            <a:endParaRPr lang="en-US"/>
          </a:p>
        </p:txBody>
      </p:sp>
    </p:spTree>
    <p:extLst>
      <p:ext uri="{BB962C8B-B14F-4D97-AF65-F5344CB8AC3E}">
        <p14:creationId xmlns:p14="http://schemas.microsoft.com/office/powerpoint/2010/main" val="371217347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8AD52B4-B5DF-B445-9363-1F18C798BAE0}" type="slidenum">
              <a:rPr lang="en-US" smtClean="0"/>
              <a:t>1</a:t>
            </a:fld>
            <a:endParaRPr lang="en-US"/>
          </a:p>
        </p:txBody>
      </p:sp>
    </p:spTree>
    <p:extLst>
      <p:ext uri="{BB962C8B-B14F-4D97-AF65-F5344CB8AC3E}">
        <p14:creationId xmlns:p14="http://schemas.microsoft.com/office/powerpoint/2010/main" val="1457068895"/>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0E6A543B-ACB4-6042-9A65-AC4F8CB49F64}"/>
              </a:ext>
            </a:extLst>
          </p:cNvPr>
          <p:cNvPicPr>
            <a:picLocks noChangeAspect="1"/>
          </p:cNvPicPr>
          <p:nvPr userDrawn="1"/>
        </p:nvPicPr>
        <p:blipFill>
          <a:blip r:embed="rId2"/>
          <a:stretch>
            <a:fillRect/>
          </a:stretch>
        </p:blipFill>
        <p:spPr>
          <a:xfrm>
            <a:off x="-1" y="0"/>
            <a:ext cx="12193471" cy="6858000"/>
          </a:xfrm>
          <a:prstGeom prst="rect">
            <a:avLst/>
          </a:prstGeom>
        </p:spPr>
      </p:pic>
      <p:sp>
        <p:nvSpPr>
          <p:cNvPr id="2" name="Title 1">
            <a:extLst>
              <a:ext uri="{FF2B5EF4-FFF2-40B4-BE49-F238E27FC236}">
                <a16:creationId xmlns:a16="http://schemas.microsoft.com/office/drawing/2014/main" id="{59A44B9E-F80A-8D4A-B6FB-23AE54345396}"/>
              </a:ext>
            </a:extLst>
          </p:cNvPr>
          <p:cNvSpPr>
            <a:spLocks noGrp="1"/>
          </p:cNvSpPr>
          <p:nvPr>
            <p:ph type="ctrTitle"/>
          </p:nvPr>
        </p:nvSpPr>
        <p:spPr>
          <a:xfrm>
            <a:off x="1524000" y="2479289"/>
            <a:ext cx="9144000" cy="1609490"/>
          </a:xfrm>
        </p:spPr>
        <p:txBody>
          <a:bodyPr anchor="b">
            <a:normAutofit/>
          </a:bodyPr>
          <a:lstStyle>
            <a:lvl1pPr algn="ctr">
              <a:defRPr sz="4000">
                <a:solidFill>
                  <a:schemeClr val="tx1"/>
                </a:solidFill>
              </a:defRPr>
            </a:lvl1pPr>
          </a:lstStyle>
          <a:p>
            <a:endParaRPr lang="en-US" dirty="0"/>
          </a:p>
        </p:txBody>
      </p:sp>
      <p:sp>
        <p:nvSpPr>
          <p:cNvPr id="3" name="Subtitle 2">
            <a:extLst>
              <a:ext uri="{FF2B5EF4-FFF2-40B4-BE49-F238E27FC236}">
                <a16:creationId xmlns:a16="http://schemas.microsoft.com/office/drawing/2014/main" id="{11838758-4649-1647-9E1F-18662609D173}"/>
              </a:ext>
            </a:extLst>
          </p:cNvPr>
          <p:cNvSpPr>
            <a:spLocks noGrp="1"/>
          </p:cNvSpPr>
          <p:nvPr>
            <p:ph type="subTitle" idx="1"/>
          </p:nvPr>
        </p:nvSpPr>
        <p:spPr>
          <a:xfrm>
            <a:off x="1524000" y="4378711"/>
            <a:ext cx="9144000" cy="1451517"/>
          </a:xfrm>
        </p:spPr>
        <p:txBody>
          <a:bodyPr/>
          <a:lstStyle>
            <a:lvl1pPr marL="0" indent="0" algn="ctr">
              <a:buNone/>
              <a:defRPr sz="240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pic>
        <p:nvPicPr>
          <p:cNvPr id="15" name="Picture 14">
            <a:extLst>
              <a:ext uri="{FF2B5EF4-FFF2-40B4-BE49-F238E27FC236}">
                <a16:creationId xmlns:a16="http://schemas.microsoft.com/office/drawing/2014/main" id="{09ECC371-2A06-144E-BC76-64A0E7141F2E}"/>
              </a:ext>
            </a:extLst>
          </p:cNvPr>
          <p:cNvPicPr>
            <a:picLocks noChangeAspect="1"/>
          </p:cNvPicPr>
          <p:nvPr userDrawn="1"/>
        </p:nvPicPr>
        <p:blipFill>
          <a:blip r:embed="rId3"/>
          <a:stretch>
            <a:fillRect/>
          </a:stretch>
        </p:blipFill>
        <p:spPr>
          <a:xfrm>
            <a:off x="4756149" y="979226"/>
            <a:ext cx="2679700" cy="1130300"/>
          </a:xfrm>
          <a:prstGeom prst="rect">
            <a:avLst/>
          </a:prstGeom>
        </p:spPr>
      </p:pic>
    </p:spTree>
    <p:extLst>
      <p:ext uri="{BB962C8B-B14F-4D97-AF65-F5344CB8AC3E}">
        <p14:creationId xmlns:p14="http://schemas.microsoft.com/office/powerpoint/2010/main" val="23806414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17583E-C2E8-CC49-948E-E3FD18EC8BFB}"/>
              </a:ext>
            </a:extLst>
          </p:cNvPr>
          <p:cNvSpPr>
            <a:spLocks noGrp="1"/>
          </p:cNvSpPr>
          <p:nvPr>
            <p:ph type="title"/>
          </p:nvPr>
        </p:nvSpPr>
        <p:spPr/>
        <p:txBody>
          <a:bodyPr>
            <a:normAutofit/>
          </a:bodyPr>
          <a:lstStyle>
            <a:lvl1pPr>
              <a:defRPr sz="4000"/>
            </a:lvl1pPr>
          </a:lstStyle>
          <a:p>
            <a:r>
              <a:rPr lang="en-US" dirty="0"/>
              <a:t>Click to edit Master title style</a:t>
            </a:r>
          </a:p>
        </p:txBody>
      </p:sp>
      <p:sp>
        <p:nvSpPr>
          <p:cNvPr id="3" name="Content Placeholder 2">
            <a:extLst>
              <a:ext uri="{FF2B5EF4-FFF2-40B4-BE49-F238E27FC236}">
                <a16:creationId xmlns:a16="http://schemas.microsoft.com/office/drawing/2014/main" id="{FA66B373-B838-BB45-9F8C-D18980150F30}"/>
              </a:ext>
            </a:extLst>
          </p:cNvPr>
          <p:cNvSpPr>
            <a:spLocks noGrp="1"/>
          </p:cNvSpPr>
          <p:nvPr>
            <p:ph idx="1"/>
          </p:nvPr>
        </p:nvSpPr>
        <p:spPr/>
        <p:txBody>
          <a:bodyPr/>
          <a:lstStyle/>
          <a:p>
            <a:pPr lvl="0"/>
            <a:r>
              <a:rPr lang="en-US" dirty="0"/>
              <a:t>Edit Master text styles</a:t>
            </a:r>
          </a:p>
          <a:p>
            <a:pPr lvl="1"/>
            <a:r>
              <a:rPr lang="en-US" dirty="0"/>
              <a:t>Second level</a:t>
            </a:r>
          </a:p>
          <a:p>
            <a:pPr lvl="2"/>
            <a:r>
              <a:rPr lang="en-US" dirty="0"/>
              <a:t>Third level</a:t>
            </a:r>
          </a:p>
        </p:txBody>
      </p:sp>
      <p:sp>
        <p:nvSpPr>
          <p:cNvPr id="4" name="Slide Number Placeholder 5">
            <a:extLst>
              <a:ext uri="{FF2B5EF4-FFF2-40B4-BE49-F238E27FC236}">
                <a16:creationId xmlns:a16="http://schemas.microsoft.com/office/drawing/2014/main" id="{7A43F5D0-66F2-4646-AD5A-793D334BBFC7}"/>
              </a:ext>
            </a:extLst>
          </p:cNvPr>
          <p:cNvSpPr>
            <a:spLocks noGrp="1"/>
          </p:cNvSpPr>
          <p:nvPr>
            <p:ph type="sldNum" sz="quarter" idx="4"/>
          </p:nvPr>
        </p:nvSpPr>
        <p:spPr>
          <a:xfrm>
            <a:off x="838200" y="6300741"/>
            <a:ext cx="1917192" cy="365125"/>
          </a:xfrm>
          <a:prstGeom prst="rect">
            <a:avLst/>
          </a:prstGeom>
        </p:spPr>
        <p:txBody>
          <a:bodyPr vert="horz" lIns="91440" tIns="45720" rIns="91440" bIns="45720" rtlCol="0" anchor="ctr"/>
          <a:lstStyle>
            <a:lvl1pPr algn="l">
              <a:defRPr sz="1200" b="1">
                <a:solidFill>
                  <a:schemeClr val="bg1"/>
                </a:solidFill>
                <a:latin typeface="+mn-lt"/>
              </a:defRPr>
            </a:lvl1pPr>
          </a:lstStyle>
          <a:p>
            <a:fld id="{97FF4E7B-DCA9-F44E-AACB-DE6F576A2003}" type="slidenum">
              <a:rPr lang="en-US" smtClean="0"/>
              <a:pPr/>
              <a:t>‹#›</a:t>
            </a:fld>
            <a:endParaRPr lang="en-US" dirty="0"/>
          </a:p>
        </p:txBody>
      </p:sp>
    </p:spTree>
    <p:extLst>
      <p:ext uri="{BB962C8B-B14F-4D97-AF65-F5344CB8AC3E}">
        <p14:creationId xmlns:p14="http://schemas.microsoft.com/office/powerpoint/2010/main" val="441662740"/>
      </p:ext>
    </p:extLst>
  </p:cSld>
  <p:clrMapOvr>
    <a:masterClrMapping/>
  </p:clrMapOvr>
  <p:hf hdr="0" ftr="0" dt="0"/>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BDE278-BD4D-DB4B-AD84-FE7BBD138338}"/>
              </a:ext>
            </a:extLst>
          </p:cNvPr>
          <p:cNvSpPr>
            <a:spLocks noGrp="1"/>
          </p:cNvSpPr>
          <p:nvPr>
            <p:ph type="title"/>
          </p:nvPr>
        </p:nvSpPr>
        <p:spPr>
          <a:xfrm>
            <a:off x="831850" y="1151726"/>
            <a:ext cx="10515600" cy="2048122"/>
          </a:xfrm>
        </p:spPr>
        <p:txBody>
          <a:bodyPr anchor="b">
            <a:normAutofit/>
          </a:bodyPr>
          <a:lstStyle>
            <a:lvl1pPr>
              <a:defRPr sz="4000"/>
            </a:lvl1pPr>
          </a:lstStyle>
          <a:p>
            <a:r>
              <a:rPr lang="en-US" dirty="0"/>
              <a:t>Click to edit Master title style</a:t>
            </a:r>
          </a:p>
        </p:txBody>
      </p:sp>
      <p:sp>
        <p:nvSpPr>
          <p:cNvPr id="3" name="Text Placeholder 2">
            <a:extLst>
              <a:ext uri="{FF2B5EF4-FFF2-40B4-BE49-F238E27FC236}">
                <a16:creationId xmlns:a16="http://schemas.microsoft.com/office/drawing/2014/main" id="{3A2FC11B-C8EC-E04C-8029-6B6399CA1151}"/>
              </a:ext>
            </a:extLst>
          </p:cNvPr>
          <p:cNvSpPr>
            <a:spLocks noGrp="1"/>
          </p:cNvSpPr>
          <p:nvPr>
            <p:ph type="body" idx="1" hasCustomPrompt="1"/>
          </p:nvPr>
        </p:nvSpPr>
        <p:spPr>
          <a:xfrm>
            <a:off x="831850" y="3825678"/>
            <a:ext cx="10515600" cy="1158152"/>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Edit Master text styles</a:t>
            </a:r>
          </a:p>
        </p:txBody>
      </p:sp>
      <p:sp>
        <p:nvSpPr>
          <p:cNvPr id="6" name="Slide Number Placeholder 5">
            <a:extLst>
              <a:ext uri="{FF2B5EF4-FFF2-40B4-BE49-F238E27FC236}">
                <a16:creationId xmlns:a16="http://schemas.microsoft.com/office/drawing/2014/main" id="{49FB8D42-39D7-2B47-AAFC-AB4D7E76E8B7}"/>
              </a:ext>
            </a:extLst>
          </p:cNvPr>
          <p:cNvSpPr>
            <a:spLocks noGrp="1"/>
          </p:cNvSpPr>
          <p:nvPr>
            <p:ph type="sldNum" sz="quarter" idx="12"/>
          </p:nvPr>
        </p:nvSpPr>
        <p:spPr>
          <a:xfrm>
            <a:off x="831850" y="6173787"/>
            <a:ext cx="2743200" cy="365125"/>
          </a:xfrm>
        </p:spPr>
        <p:txBody>
          <a:bodyPr/>
          <a:lstStyle/>
          <a:p>
            <a:fld id="{97FF4E7B-DCA9-F44E-AACB-DE6F576A2003}" type="slidenum">
              <a:rPr lang="en-US" smtClean="0"/>
              <a:t>‹#›</a:t>
            </a:fld>
            <a:endParaRPr lang="en-US"/>
          </a:p>
        </p:txBody>
      </p:sp>
    </p:spTree>
    <p:extLst>
      <p:ext uri="{BB962C8B-B14F-4D97-AF65-F5344CB8AC3E}">
        <p14:creationId xmlns:p14="http://schemas.microsoft.com/office/powerpoint/2010/main" val="155409031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FB9062-5366-2048-9C47-2200E006091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C4E44F86-75BC-EE49-B2C5-A7C1693E9DE0}"/>
              </a:ext>
            </a:extLst>
          </p:cNvPr>
          <p:cNvSpPr>
            <a:spLocks noGrp="1"/>
          </p:cNvSpPr>
          <p:nvPr>
            <p:ph sz="half" idx="1"/>
          </p:nvPr>
        </p:nvSpPr>
        <p:spPr>
          <a:xfrm>
            <a:off x="838200" y="1825625"/>
            <a:ext cx="5181600" cy="4351338"/>
          </a:xfrm>
        </p:spPr>
        <p:txBody>
          <a:bodyPr/>
          <a:lstStyle/>
          <a:p>
            <a:pPr lvl="0"/>
            <a:r>
              <a:rPr lang="en-US" dirty="0"/>
              <a:t>Edit Master text styles</a:t>
            </a:r>
          </a:p>
          <a:p>
            <a:pPr lvl="1"/>
            <a:r>
              <a:rPr lang="en-US" dirty="0"/>
              <a:t>Second level</a:t>
            </a:r>
          </a:p>
          <a:p>
            <a:pPr lvl="2"/>
            <a:r>
              <a:rPr lang="en-US" dirty="0"/>
              <a:t>Third level</a:t>
            </a:r>
          </a:p>
        </p:txBody>
      </p:sp>
      <p:sp>
        <p:nvSpPr>
          <p:cNvPr id="4" name="Content Placeholder 3">
            <a:extLst>
              <a:ext uri="{FF2B5EF4-FFF2-40B4-BE49-F238E27FC236}">
                <a16:creationId xmlns:a16="http://schemas.microsoft.com/office/drawing/2014/main" id="{5D84FB96-F523-794E-B78A-3AF5168AC0B6}"/>
              </a:ext>
            </a:extLst>
          </p:cNvPr>
          <p:cNvSpPr>
            <a:spLocks noGrp="1"/>
          </p:cNvSpPr>
          <p:nvPr>
            <p:ph sz="half" idx="2"/>
          </p:nvPr>
        </p:nvSpPr>
        <p:spPr>
          <a:xfrm>
            <a:off x="6172200" y="1825625"/>
            <a:ext cx="5181600" cy="4351338"/>
          </a:xfrm>
        </p:spPr>
        <p:txBody>
          <a:bodyPr/>
          <a:lstStyle/>
          <a:p>
            <a:pPr lvl="0"/>
            <a:r>
              <a:rPr lang="en-US" dirty="0"/>
              <a:t>Edit Master text styles</a:t>
            </a:r>
          </a:p>
          <a:p>
            <a:pPr lvl="1"/>
            <a:r>
              <a:rPr lang="en-US" dirty="0"/>
              <a:t>Second level</a:t>
            </a:r>
          </a:p>
          <a:p>
            <a:pPr lvl="2"/>
            <a:r>
              <a:rPr lang="en-US" dirty="0"/>
              <a:t>Third level</a:t>
            </a:r>
          </a:p>
        </p:txBody>
      </p:sp>
      <p:sp>
        <p:nvSpPr>
          <p:cNvPr id="7" name="Slide Number Placeholder 6">
            <a:extLst>
              <a:ext uri="{FF2B5EF4-FFF2-40B4-BE49-F238E27FC236}">
                <a16:creationId xmlns:a16="http://schemas.microsoft.com/office/drawing/2014/main" id="{D64C1174-26B1-BF40-8FE4-86733EE44602}"/>
              </a:ext>
            </a:extLst>
          </p:cNvPr>
          <p:cNvSpPr>
            <a:spLocks noGrp="1"/>
          </p:cNvSpPr>
          <p:nvPr>
            <p:ph type="sldNum" sz="quarter" idx="12"/>
          </p:nvPr>
        </p:nvSpPr>
        <p:spPr/>
        <p:txBody>
          <a:bodyPr/>
          <a:lstStyle/>
          <a:p>
            <a:fld id="{97FF4E7B-DCA9-F44E-AACB-DE6F576A2003}" type="slidenum">
              <a:rPr lang="en-US" smtClean="0"/>
              <a:t>‹#›</a:t>
            </a:fld>
            <a:endParaRPr lang="en-US"/>
          </a:p>
        </p:txBody>
      </p:sp>
    </p:spTree>
    <p:extLst>
      <p:ext uri="{BB962C8B-B14F-4D97-AF65-F5344CB8AC3E}">
        <p14:creationId xmlns:p14="http://schemas.microsoft.com/office/powerpoint/2010/main" val="379246324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848B1F-97F1-6747-8F81-261200B2AFCB}"/>
              </a:ext>
            </a:extLst>
          </p:cNvPr>
          <p:cNvSpPr>
            <a:spLocks noGrp="1"/>
          </p:cNvSpPr>
          <p:nvPr>
            <p:ph type="title"/>
          </p:nvPr>
        </p:nvSpPr>
        <p:spPr>
          <a:xfrm>
            <a:off x="839788" y="365125"/>
            <a:ext cx="10515600" cy="1325563"/>
          </a:xfrm>
        </p:spPr>
        <p:txBody>
          <a:bodyPr/>
          <a:lstStyle/>
          <a:p>
            <a:r>
              <a:rPr lang="en-US" dirty="0"/>
              <a:t>Click to edit Master title style</a:t>
            </a:r>
          </a:p>
        </p:txBody>
      </p:sp>
      <p:sp>
        <p:nvSpPr>
          <p:cNvPr id="3" name="Text Placeholder 2">
            <a:extLst>
              <a:ext uri="{FF2B5EF4-FFF2-40B4-BE49-F238E27FC236}">
                <a16:creationId xmlns:a16="http://schemas.microsoft.com/office/drawing/2014/main" id="{5A72BC9D-3A25-C640-A866-89CEE564153C}"/>
              </a:ext>
            </a:extLst>
          </p:cNvPr>
          <p:cNvSpPr>
            <a:spLocks noGrp="1"/>
          </p:cNvSpPr>
          <p:nvPr>
            <p:ph type="body" idx="1"/>
          </p:nvPr>
        </p:nvSpPr>
        <p:spPr>
          <a:xfrm>
            <a:off x="839788" y="1752019"/>
            <a:ext cx="5157787" cy="551469"/>
          </a:xfrm>
        </p:spPr>
        <p:txBody>
          <a:bodyPr anchor="b"/>
          <a:lstStyle>
            <a:lvl1pPr marL="0" indent="0">
              <a:buNone/>
              <a:defRPr sz="2400" b="0">
                <a:latin typeface="Arial" panose="020B0604020202020204" pitchFamily="34" charset="0"/>
                <a:cs typeface="Arial" panose="020B0604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Edit Master text styles</a:t>
            </a:r>
          </a:p>
        </p:txBody>
      </p:sp>
      <p:sp>
        <p:nvSpPr>
          <p:cNvPr id="4" name="Content Placeholder 3">
            <a:extLst>
              <a:ext uri="{FF2B5EF4-FFF2-40B4-BE49-F238E27FC236}">
                <a16:creationId xmlns:a16="http://schemas.microsoft.com/office/drawing/2014/main" id="{E419E235-D8E4-8D4B-95E7-19AB1CCB092D}"/>
              </a:ext>
            </a:extLst>
          </p:cNvPr>
          <p:cNvSpPr>
            <a:spLocks noGrp="1"/>
          </p:cNvSpPr>
          <p:nvPr>
            <p:ph sz="half" idx="2"/>
          </p:nvPr>
        </p:nvSpPr>
        <p:spPr>
          <a:xfrm>
            <a:off x="839788" y="2505075"/>
            <a:ext cx="5157787" cy="3684588"/>
          </a:xfrm>
        </p:spPr>
        <p:txBody>
          <a:bodyPr/>
          <a:lstStyle/>
          <a:p>
            <a:pPr lvl="0"/>
            <a:r>
              <a:rPr lang="en-US" dirty="0"/>
              <a:t>Edit Master text styles</a:t>
            </a:r>
          </a:p>
          <a:p>
            <a:pPr lvl="1"/>
            <a:r>
              <a:rPr lang="en-US" dirty="0"/>
              <a:t>Second level</a:t>
            </a:r>
          </a:p>
          <a:p>
            <a:pPr lvl="2"/>
            <a:r>
              <a:rPr lang="en-US" dirty="0"/>
              <a:t>Third level</a:t>
            </a:r>
          </a:p>
        </p:txBody>
      </p:sp>
      <p:sp>
        <p:nvSpPr>
          <p:cNvPr id="5" name="Text Placeholder 4">
            <a:extLst>
              <a:ext uri="{FF2B5EF4-FFF2-40B4-BE49-F238E27FC236}">
                <a16:creationId xmlns:a16="http://schemas.microsoft.com/office/drawing/2014/main" id="{FBAA58D1-EFD4-D148-973E-3614F51CA37B}"/>
              </a:ext>
            </a:extLst>
          </p:cNvPr>
          <p:cNvSpPr>
            <a:spLocks noGrp="1"/>
          </p:cNvSpPr>
          <p:nvPr>
            <p:ph type="body" sz="quarter" idx="3"/>
          </p:nvPr>
        </p:nvSpPr>
        <p:spPr>
          <a:xfrm>
            <a:off x="6172200" y="1752019"/>
            <a:ext cx="5183188" cy="551469"/>
          </a:xfrm>
        </p:spPr>
        <p:txBody>
          <a:bodyPr anchor="b"/>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Edit Master text styles</a:t>
            </a:r>
          </a:p>
        </p:txBody>
      </p:sp>
      <p:sp>
        <p:nvSpPr>
          <p:cNvPr id="6" name="Content Placeholder 5">
            <a:extLst>
              <a:ext uri="{FF2B5EF4-FFF2-40B4-BE49-F238E27FC236}">
                <a16:creationId xmlns:a16="http://schemas.microsoft.com/office/drawing/2014/main" id="{46725D04-0C7E-4147-9419-E57C7302E7AE}"/>
              </a:ext>
            </a:extLst>
          </p:cNvPr>
          <p:cNvSpPr>
            <a:spLocks noGrp="1"/>
          </p:cNvSpPr>
          <p:nvPr>
            <p:ph sz="quarter" idx="4"/>
          </p:nvPr>
        </p:nvSpPr>
        <p:spPr>
          <a:xfrm>
            <a:off x="6172200" y="2505075"/>
            <a:ext cx="5183188" cy="3684588"/>
          </a:xfrm>
        </p:spPr>
        <p:txBody>
          <a:bodyPr/>
          <a:lstStyle/>
          <a:p>
            <a:pPr lvl="0"/>
            <a:r>
              <a:rPr lang="en-US" dirty="0"/>
              <a:t>Edit Master text styles</a:t>
            </a:r>
          </a:p>
          <a:p>
            <a:pPr lvl="1"/>
            <a:r>
              <a:rPr lang="en-US" dirty="0"/>
              <a:t>Second level</a:t>
            </a:r>
          </a:p>
          <a:p>
            <a:pPr lvl="2"/>
            <a:r>
              <a:rPr lang="en-US" dirty="0"/>
              <a:t>Third level</a:t>
            </a:r>
          </a:p>
        </p:txBody>
      </p:sp>
      <p:sp>
        <p:nvSpPr>
          <p:cNvPr id="9" name="Slide Number Placeholder 8">
            <a:extLst>
              <a:ext uri="{FF2B5EF4-FFF2-40B4-BE49-F238E27FC236}">
                <a16:creationId xmlns:a16="http://schemas.microsoft.com/office/drawing/2014/main" id="{48C4BFCB-B4BB-904C-905B-06777CF8C98F}"/>
              </a:ext>
            </a:extLst>
          </p:cNvPr>
          <p:cNvSpPr>
            <a:spLocks noGrp="1"/>
          </p:cNvSpPr>
          <p:nvPr>
            <p:ph type="sldNum" sz="quarter" idx="12"/>
          </p:nvPr>
        </p:nvSpPr>
        <p:spPr/>
        <p:txBody>
          <a:bodyPr/>
          <a:lstStyle/>
          <a:p>
            <a:fld id="{97FF4E7B-DCA9-F44E-AACB-DE6F576A2003}" type="slidenum">
              <a:rPr lang="en-US" smtClean="0"/>
              <a:t>‹#›</a:t>
            </a:fld>
            <a:endParaRPr lang="en-US"/>
          </a:p>
        </p:txBody>
      </p:sp>
    </p:spTree>
    <p:extLst>
      <p:ext uri="{BB962C8B-B14F-4D97-AF65-F5344CB8AC3E}">
        <p14:creationId xmlns:p14="http://schemas.microsoft.com/office/powerpoint/2010/main" val="156259558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FF83B0-99F3-5D47-9F71-D63A9098D2FC}"/>
              </a:ext>
            </a:extLst>
          </p:cNvPr>
          <p:cNvSpPr>
            <a:spLocks noGrp="1"/>
          </p:cNvSpPr>
          <p:nvPr>
            <p:ph type="title"/>
          </p:nvPr>
        </p:nvSpPr>
        <p:spPr/>
        <p:txBody>
          <a:bodyPr>
            <a:normAutofit/>
          </a:bodyPr>
          <a:lstStyle>
            <a:lvl1pPr>
              <a:defRPr sz="4000"/>
            </a:lvl1pPr>
          </a:lstStyle>
          <a:p>
            <a:r>
              <a:rPr lang="en-US" dirty="0"/>
              <a:t>Click to edit Master title style</a:t>
            </a:r>
          </a:p>
        </p:txBody>
      </p:sp>
      <p:sp>
        <p:nvSpPr>
          <p:cNvPr id="5" name="Slide Number Placeholder 4">
            <a:extLst>
              <a:ext uri="{FF2B5EF4-FFF2-40B4-BE49-F238E27FC236}">
                <a16:creationId xmlns:a16="http://schemas.microsoft.com/office/drawing/2014/main" id="{F1861165-8359-E54B-BAA2-A253F37D3F1A}"/>
              </a:ext>
            </a:extLst>
          </p:cNvPr>
          <p:cNvSpPr>
            <a:spLocks noGrp="1"/>
          </p:cNvSpPr>
          <p:nvPr>
            <p:ph type="sldNum" sz="quarter" idx="12"/>
          </p:nvPr>
        </p:nvSpPr>
        <p:spPr/>
        <p:txBody>
          <a:bodyPr/>
          <a:lstStyle/>
          <a:p>
            <a:fld id="{97FF4E7B-DCA9-F44E-AACB-DE6F576A2003}" type="slidenum">
              <a:rPr lang="en-US" smtClean="0"/>
              <a:t>‹#›</a:t>
            </a:fld>
            <a:endParaRPr lang="en-US"/>
          </a:p>
        </p:txBody>
      </p:sp>
    </p:spTree>
    <p:extLst>
      <p:ext uri="{BB962C8B-B14F-4D97-AF65-F5344CB8AC3E}">
        <p14:creationId xmlns:p14="http://schemas.microsoft.com/office/powerpoint/2010/main" val="156475486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31412AC9-FC91-5D4D-891A-2DDBB7D6B4E4}"/>
              </a:ext>
            </a:extLst>
          </p:cNvPr>
          <p:cNvSpPr>
            <a:spLocks noGrp="1"/>
          </p:cNvSpPr>
          <p:nvPr>
            <p:ph type="sldNum" sz="quarter" idx="12"/>
          </p:nvPr>
        </p:nvSpPr>
        <p:spPr/>
        <p:txBody>
          <a:bodyPr/>
          <a:lstStyle/>
          <a:p>
            <a:fld id="{97FF4E7B-DCA9-F44E-AACB-DE6F576A2003}" type="slidenum">
              <a:rPr lang="en-US" smtClean="0"/>
              <a:t>‹#›</a:t>
            </a:fld>
            <a:endParaRPr lang="en-US"/>
          </a:p>
        </p:txBody>
      </p:sp>
    </p:spTree>
    <p:extLst>
      <p:ext uri="{BB962C8B-B14F-4D97-AF65-F5344CB8AC3E}">
        <p14:creationId xmlns:p14="http://schemas.microsoft.com/office/powerpoint/2010/main" val="383022990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5F948D-150D-564F-B8C6-EFFAC3981483}"/>
              </a:ext>
            </a:extLst>
          </p:cNvPr>
          <p:cNvSpPr>
            <a:spLocks noGrp="1"/>
          </p:cNvSpPr>
          <p:nvPr>
            <p:ph type="title"/>
          </p:nvPr>
        </p:nvSpPr>
        <p:spPr>
          <a:xfrm>
            <a:off x="839788" y="589823"/>
            <a:ext cx="3932237" cy="1162195"/>
          </a:xfrm>
        </p:spPr>
        <p:txBody>
          <a:bodyPr anchor="b"/>
          <a:lstStyle>
            <a:lvl1pPr>
              <a:defRPr sz="3200"/>
            </a:lvl1pPr>
          </a:lstStyle>
          <a:p>
            <a:r>
              <a:rPr lang="en-US" dirty="0"/>
              <a:t>Click to edit Master title style</a:t>
            </a:r>
          </a:p>
        </p:txBody>
      </p:sp>
      <p:sp>
        <p:nvSpPr>
          <p:cNvPr id="3" name="Content Placeholder 2">
            <a:extLst>
              <a:ext uri="{FF2B5EF4-FFF2-40B4-BE49-F238E27FC236}">
                <a16:creationId xmlns:a16="http://schemas.microsoft.com/office/drawing/2014/main" id="{CB782E85-01F9-134C-8B3E-571364E25D3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dirty="0"/>
              <a:t>Edit Master text styles</a:t>
            </a:r>
          </a:p>
          <a:p>
            <a:pPr lvl="1"/>
            <a:r>
              <a:rPr lang="en-US" dirty="0"/>
              <a:t>Second level</a:t>
            </a:r>
          </a:p>
          <a:p>
            <a:pPr lvl="2"/>
            <a:r>
              <a:rPr lang="en-US" dirty="0"/>
              <a:t>Third level</a:t>
            </a:r>
          </a:p>
        </p:txBody>
      </p:sp>
      <p:sp>
        <p:nvSpPr>
          <p:cNvPr id="4" name="Text Placeholder 3">
            <a:extLst>
              <a:ext uri="{FF2B5EF4-FFF2-40B4-BE49-F238E27FC236}">
                <a16:creationId xmlns:a16="http://schemas.microsoft.com/office/drawing/2014/main" id="{FE25D68A-0040-7F4F-B7F3-8673704A20B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Edit Master text styles</a:t>
            </a:r>
          </a:p>
        </p:txBody>
      </p:sp>
      <p:sp>
        <p:nvSpPr>
          <p:cNvPr id="7" name="Slide Number Placeholder 6">
            <a:extLst>
              <a:ext uri="{FF2B5EF4-FFF2-40B4-BE49-F238E27FC236}">
                <a16:creationId xmlns:a16="http://schemas.microsoft.com/office/drawing/2014/main" id="{1D9D2D51-C50C-A043-9529-641BADE3A6C2}"/>
              </a:ext>
            </a:extLst>
          </p:cNvPr>
          <p:cNvSpPr>
            <a:spLocks noGrp="1"/>
          </p:cNvSpPr>
          <p:nvPr>
            <p:ph type="sldNum" sz="quarter" idx="12"/>
          </p:nvPr>
        </p:nvSpPr>
        <p:spPr/>
        <p:txBody>
          <a:bodyPr/>
          <a:lstStyle/>
          <a:p>
            <a:fld id="{97FF4E7B-DCA9-F44E-AACB-DE6F576A2003}" type="slidenum">
              <a:rPr lang="en-US" smtClean="0"/>
              <a:t>‹#›</a:t>
            </a:fld>
            <a:endParaRPr lang="en-US"/>
          </a:p>
        </p:txBody>
      </p:sp>
    </p:spTree>
    <p:extLst>
      <p:ext uri="{BB962C8B-B14F-4D97-AF65-F5344CB8AC3E}">
        <p14:creationId xmlns:p14="http://schemas.microsoft.com/office/powerpoint/2010/main" val="242000854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F1F4EDA7-4330-3A48-9291-AE2F80EC89C4}"/>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173017F0-509B-CE40-90C0-F61E89329F0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Edit Master text styles</a:t>
            </a:r>
          </a:p>
        </p:txBody>
      </p:sp>
      <p:sp>
        <p:nvSpPr>
          <p:cNvPr id="7" name="Slide Number Placeholder 6">
            <a:extLst>
              <a:ext uri="{FF2B5EF4-FFF2-40B4-BE49-F238E27FC236}">
                <a16:creationId xmlns:a16="http://schemas.microsoft.com/office/drawing/2014/main" id="{5BD6C44F-4FB3-794A-A28C-4C00F36F9484}"/>
              </a:ext>
            </a:extLst>
          </p:cNvPr>
          <p:cNvSpPr>
            <a:spLocks noGrp="1"/>
          </p:cNvSpPr>
          <p:nvPr>
            <p:ph type="sldNum" sz="quarter" idx="12"/>
          </p:nvPr>
        </p:nvSpPr>
        <p:spPr/>
        <p:txBody>
          <a:bodyPr/>
          <a:lstStyle/>
          <a:p>
            <a:fld id="{97FF4E7B-DCA9-F44E-AACB-DE6F576A2003}" type="slidenum">
              <a:rPr lang="en-US" smtClean="0"/>
              <a:t>‹#›</a:t>
            </a:fld>
            <a:endParaRPr lang="en-US"/>
          </a:p>
        </p:txBody>
      </p:sp>
      <p:sp>
        <p:nvSpPr>
          <p:cNvPr id="8" name="Title 1">
            <a:extLst>
              <a:ext uri="{FF2B5EF4-FFF2-40B4-BE49-F238E27FC236}">
                <a16:creationId xmlns:a16="http://schemas.microsoft.com/office/drawing/2014/main" id="{316DE96B-1E7B-D644-9EF1-EF31FAE385F6}"/>
              </a:ext>
            </a:extLst>
          </p:cNvPr>
          <p:cNvSpPr>
            <a:spLocks noGrp="1"/>
          </p:cNvSpPr>
          <p:nvPr>
            <p:ph type="title"/>
          </p:nvPr>
        </p:nvSpPr>
        <p:spPr>
          <a:xfrm>
            <a:off x="839788" y="589823"/>
            <a:ext cx="3932237" cy="1162195"/>
          </a:xfrm>
        </p:spPr>
        <p:txBody>
          <a:bodyPr anchor="b"/>
          <a:lstStyle>
            <a:lvl1pPr>
              <a:defRPr sz="3200"/>
            </a:lvl1pPr>
          </a:lstStyle>
          <a:p>
            <a:r>
              <a:rPr lang="en-US" dirty="0"/>
              <a:t>Click to edit Master title style</a:t>
            </a:r>
          </a:p>
        </p:txBody>
      </p:sp>
    </p:spTree>
    <p:extLst>
      <p:ext uri="{BB962C8B-B14F-4D97-AF65-F5344CB8AC3E}">
        <p14:creationId xmlns:p14="http://schemas.microsoft.com/office/powerpoint/2010/main" val="284906437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image" Target="../media/image2.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image" Target="../media/image1.png"/><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12" name="Picture 11">
            <a:extLst>
              <a:ext uri="{FF2B5EF4-FFF2-40B4-BE49-F238E27FC236}">
                <a16:creationId xmlns:a16="http://schemas.microsoft.com/office/drawing/2014/main" id="{8BC90055-8452-454D-AD91-FEC60D3B1B29}"/>
              </a:ext>
            </a:extLst>
          </p:cNvPr>
          <p:cNvPicPr>
            <a:picLocks noChangeAspect="1"/>
          </p:cNvPicPr>
          <p:nvPr userDrawn="1"/>
        </p:nvPicPr>
        <p:blipFill>
          <a:blip r:embed="rId11"/>
          <a:stretch>
            <a:fillRect/>
          </a:stretch>
        </p:blipFill>
        <p:spPr>
          <a:xfrm>
            <a:off x="-1" y="0"/>
            <a:ext cx="12193471" cy="6858000"/>
          </a:xfrm>
          <a:prstGeom prst="rect">
            <a:avLst/>
          </a:prstGeom>
        </p:spPr>
      </p:pic>
      <p:sp>
        <p:nvSpPr>
          <p:cNvPr id="2" name="Title Placeholder 1">
            <a:extLst>
              <a:ext uri="{FF2B5EF4-FFF2-40B4-BE49-F238E27FC236}">
                <a16:creationId xmlns:a16="http://schemas.microsoft.com/office/drawing/2014/main" id="{51988F5D-8D49-C54F-8A88-38BC47ACD65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a:extLst>
              <a:ext uri="{FF2B5EF4-FFF2-40B4-BE49-F238E27FC236}">
                <a16:creationId xmlns:a16="http://schemas.microsoft.com/office/drawing/2014/main" id="{66AA2864-383B-514B-BA5F-B90D3B63190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a:extLst>
              <a:ext uri="{FF2B5EF4-FFF2-40B4-BE49-F238E27FC236}">
                <a16:creationId xmlns:a16="http://schemas.microsoft.com/office/drawing/2014/main" id="{7A43F5D0-66F2-4646-AD5A-793D334BBFC7}"/>
              </a:ext>
            </a:extLst>
          </p:cNvPr>
          <p:cNvSpPr>
            <a:spLocks noGrp="1"/>
          </p:cNvSpPr>
          <p:nvPr>
            <p:ph type="sldNum" sz="quarter" idx="4"/>
          </p:nvPr>
        </p:nvSpPr>
        <p:spPr>
          <a:xfrm>
            <a:off x="838200" y="6300741"/>
            <a:ext cx="1917192" cy="365125"/>
          </a:xfrm>
          <a:prstGeom prst="rect">
            <a:avLst/>
          </a:prstGeom>
        </p:spPr>
        <p:txBody>
          <a:bodyPr vert="horz" lIns="91440" tIns="45720" rIns="91440" bIns="45720" rtlCol="0" anchor="ctr"/>
          <a:lstStyle>
            <a:lvl1pPr algn="l">
              <a:defRPr sz="1200" b="1">
                <a:solidFill>
                  <a:schemeClr val="tx1"/>
                </a:solidFill>
                <a:latin typeface="+mn-lt"/>
              </a:defRPr>
            </a:lvl1pPr>
          </a:lstStyle>
          <a:p>
            <a:fld id="{97FF4E7B-DCA9-F44E-AACB-DE6F576A2003}" type="slidenum">
              <a:rPr lang="en-US" smtClean="0"/>
              <a:pPr/>
              <a:t>‹#›</a:t>
            </a:fld>
            <a:endParaRPr lang="en-US" dirty="0"/>
          </a:p>
        </p:txBody>
      </p:sp>
      <p:pic>
        <p:nvPicPr>
          <p:cNvPr id="11" name="Picture 10">
            <a:extLst>
              <a:ext uri="{FF2B5EF4-FFF2-40B4-BE49-F238E27FC236}">
                <a16:creationId xmlns:a16="http://schemas.microsoft.com/office/drawing/2014/main" id="{B957539F-FF75-1646-AAA0-804F89758E7D}"/>
              </a:ext>
            </a:extLst>
          </p:cNvPr>
          <p:cNvPicPr>
            <a:picLocks noChangeAspect="1"/>
          </p:cNvPicPr>
          <p:nvPr userDrawn="1"/>
        </p:nvPicPr>
        <p:blipFill>
          <a:blip r:embed="rId12"/>
          <a:stretch>
            <a:fillRect/>
          </a:stretch>
        </p:blipFill>
        <p:spPr>
          <a:xfrm>
            <a:off x="10755822" y="6295949"/>
            <a:ext cx="1168273" cy="492779"/>
          </a:xfrm>
          <a:prstGeom prst="rect">
            <a:avLst/>
          </a:prstGeom>
        </p:spPr>
      </p:pic>
    </p:spTree>
    <p:extLst>
      <p:ext uri="{BB962C8B-B14F-4D97-AF65-F5344CB8AC3E}">
        <p14:creationId xmlns:p14="http://schemas.microsoft.com/office/powerpoint/2010/main" val="96608187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Lst>
  <p:txStyles>
    <p:titleStyle>
      <a:lvl1pPr algn="l" defTabSz="914400" rtl="0" eaLnBrk="1" latinLnBrk="0" hangingPunct="1">
        <a:lnSpc>
          <a:spcPct val="90000"/>
        </a:lnSpc>
        <a:spcBef>
          <a:spcPct val="0"/>
        </a:spcBef>
        <a:buNone/>
        <a:defRPr sz="4000" kern="1200">
          <a:solidFill>
            <a:schemeClr val="tx1"/>
          </a:solidFill>
          <a:latin typeface="Arial" panose="020B0604020202020204" pitchFamily="34" charset="0"/>
          <a:ea typeface="+mj-ea"/>
          <a:cs typeface="Arial" panose="020B0604020202020204"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9.xml"/></Relationships>
</file>

<file path=ppt/slides/_rels/slide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9.xml"/></Relationships>
</file>

<file path=ppt/slides/_rels/slide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9.xml"/></Relationships>
</file>

<file path=ppt/slides/_rels/slide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9.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9.xml"/></Relationships>
</file>

<file path=ppt/slides/_rels/slide19.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9.xml"/></Relationships>
</file>

<file path=ppt/slides/_rels/slide20.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9.xml"/></Relationships>
</file>

<file path=ppt/slides/_rels/slide21.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9.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23.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9.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AC6E11-F03F-E943-9775-60407757278D}"/>
              </a:ext>
            </a:extLst>
          </p:cNvPr>
          <p:cNvSpPr>
            <a:spLocks noGrp="1"/>
          </p:cNvSpPr>
          <p:nvPr>
            <p:ph type="ctrTitle"/>
          </p:nvPr>
        </p:nvSpPr>
        <p:spPr>
          <a:xfrm>
            <a:off x="1524000" y="2314922"/>
            <a:ext cx="9144000" cy="1602872"/>
          </a:xfrm>
        </p:spPr>
        <p:txBody>
          <a:bodyPr>
            <a:normAutofit/>
          </a:bodyPr>
          <a:lstStyle/>
          <a:p>
            <a:r>
              <a:rPr lang="en-US" dirty="0"/>
              <a:t>County Veterans Service Office Audit</a:t>
            </a:r>
          </a:p>
        </p:txBody>
      </p:sp>
      <p:sp>
        <p:nvSpPr>
          <p:cNvPr id="3" name="Subtitle 2">
            <a:extLst>
              <a:ext uri="{FF2B5EF4-FFF2-40B4-BE49-F238E27FC236}">
                <a16:creationId xmlns:a16="http://schemas.microsoft.com/office/drawing/2014/main" id="{5B9F232B-4872-4241-8BE2-B842D301802D}"/>
              </a:ext>
            </a:extLst>
          </p:cNvPr>
          <p:cNvSpPr>
            <a:spLocks noGrp="1"/>
          </p:cNvSpPr>
          <p:nvPr>
            <p:ph type="subTitle" idx="1"/>
          </p:nvPr>
        </p:nvSpPr>
        <p:spPr>
          <a:xfrm>
            <a:off x="1524000" y="4285979"/>
            <a:ext cx="9144000" cy="1655762"/>
          </a:xfrm>
        </p:spPr>
        <p:txBody>
          <a:bodyPr>
            <a:normAutofit/>
          </a:bodyPr>
          <a:lstStyle/>
          <a:p>
            <a:r>
              <a:rPr lang="en-US" dirty="0"/>
              <a:t>October 12, 2026</a:t>
            </a:r>
          </a:p>
        </p:txBody>
      </p:sp>
    </p:spTree>
    <p:extLst>
      <p:ext uri="{BB962C8B-B14F-4D97-AF65-F5344CB8AC3E}">
        <p14:creationId xmlns:p14="http://schemas.microsoft.com/office/powerpoint/2010/main" val="40428908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1043261"/>
          </a:xfrm>
        </p:spPr>
        <p:txBody>
          <a:bodyPr/>
          <a:lstStyle/>
          <a:p>
            <a:r>
              <a:rPr lang="en-US" dirty="0"/>
              <a:t>CalVet CVSO Audit</a:t>
            </a:r>
            <a:endParaRPr lang="en-US" sz="3000" dirty="0"/>
          </a:p>
        </p:txBody>
      </p:sp>
      <p:sp>
        <p:nvSpPr>
          <p:cNvPr id="3" name="Content Placeholder 2"/>
          <p:cNvSpPr>
            <a:spLocks noGrp="1"/>
          </p:cNvSpPr>
          <p:nvPr>
            <p:ph sz="half" idx="1"/>
          </p:nvPr>
        </p:nvSpPr>
        <p:spPr/>
        <p:txBody>
          <a:bodyPr/>
          <a:lstStyle/>
          <a:p>
            <a:r>
              <a:rPr lang="en-US" dirty="0"/>
              <a:t>The Audit Cycle</a:t>
            </a:r>
          </a:p>
          <a:p>
            <a:pPr marL="0" indent="0">
              <a:buNone/>
            </a:pPr>
            <a:endParaRPr lang="en-US" dirty="0"/>
          </a:p>
          <a:p>
            <a:r>
              <a:rPr lang="en-US" dirty="0"/>
              <a:t>Starting a County Audit</a:t>
            </a:r>
          </a:p>
          <a:p>
            <a:pPr marL="0" indent="0">
              <a:buNone/>
            </a:pPr>
            <a:endParaRPr lang="en-US" dirty="0"/>
          </a:p>
          <a:p>
            <a:r>
              <a:rPr lang="en-US" dirty="0"/>
              <a:t>Reviewing Files</a:t>
            </a:r>
          </a:p>
          <a:p>
            <a:endParaRPr lang="en-US" dirty="0"/>
          </a:p>
          <a:p>
            <a:r>
              <a:rPr lang="en-US" dirty="0"/>
              <a:t>Completing the Audit Worksheet</a:t>
            </a:r>
          </a:p>
          <a:p>
            <a:endParaRPr lang="en-US" dirty="0"/>
          </a:p>
        </p:txBody>
      </p:sp>
      <p:sp>
        <p:nvSpPr>
          <p:cNvPr id="4" name="Content Placeholder 3"/>
          <p:cNvSpPr>
            <a:spLocks noGrp="1"/>
          </p:cNvSpPr>
          <p:nvPr>
            <p:ph sz="half" idx="2"/>
          </p:nvPr>
        </p:nvSpPr>
        <p:spPr/>
        <p:txBody>
          <a:bodyPr/>
          <a:lstStyle/>
          <a:p>
            <a:r>
              <a:rPr lang="en-US" dirty="0"/>
              <a:t>Submitting Completed Audit</a:t>
            </a:r>
          </a:p>
          <a:p>
            <a:pPr marL="0" indent="0">
              <a:buNone/>
            </a:pPr>
            <a:endParaRPr lang="en-US" dirty="0"/>
          </a:p>
          <a:p>
            <a:r>
              <a:rPr lang="en-US" dirty="0"/>
              <a:t>Audit Response</a:t>
            </a:r>
          </a:p>
          <a:p>
            <a:endParaRPr lang="en-US" dirty="0"/>
          </a:p>
          <a:p>
            <a:r>
              <a:rPr lang="en-US" dirty="0"/>
              <a:t>Post Audit</a:t>
            </a:r>
          </a:p>
          <a:p>
            <a:endParaRPr lang="en-US" dirty="0"/>
          </a:p>
          <a:p>
            <a:r>
              <a:rPr lang="en-US" dirty="0"/>
              <a:t>Appeals</a:t>
            </a:r>
          </a:p>
        </p:txBody>
      </p:sp>
    </p:spTree>
    <p:extLst>
      <p:ext uri="{BB962C8B-B14F-4D97-AF65-F5344CB8AC3E}">
        <p14:creationId xmlns:p14="http://schemas.microsoft.com/office/powerpoint/2010/main" val="169315663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The Audit Cycle</a:t>
            </a:r>
            <a:br>
              <a:rPr lang="en-US" dirty="0"/>
            </a:br>
            <a:r>
              <a:rPr lang="en-US" sz="2400" dirty="0"/>
              <a:t>(July 01, 2025 – June 30, 2026)</a:t>
            </a:r>
          </a:p>
        </p:txBody>
      </p:sp>
      <p:sp>
        <p:nvSpPr>
          <p:cNvPr id="4" name="Slide Number Placeholder 3"/>
          <p:cNvSpPr>
            <a:spLocks noGrp="1"/>
          </p:cNvSpPr>
          <p:nvPr>
            <p:ph type="sldNum" sz="quarter" idx="4"/>
          </p:nvPr>
        </p:nvSpPr>
        <p:spPr/>
        <p:txBody>
          <a:bodyPr/>
          <a:lstStyle/>
          <a:p>
            <a:fld id="{97FF4E7B-DCA9-F44E-AACB-DE6F576A2003}" type="slidenum">
              <a:rPr lang="en-US" smtClean="0"/>
              <a:pPr/>
              <a:t>3</a:t>
            </a:fld>
            <a:endParaRPr lang="en-US" dirty="0"/>
          </a:p>
        </p:txBody>
      </p:sp>
      <p:pic>
        <p:nvPicPr>
          <p:cNvPr id="9" name="Content Placeholder 6">
            <a:extLst>
              <a:ext uri="{FF2B5EF4-FFF2-40B4-BE49-F238E27FC236}">
                <a16:creationId xmlns:a16="http://schemas.microsoft.com/office/drawing/2014/main" id="{F02C0C94-A437-4A84-8CE2-44FCAE5B29D5}"/>
              </a:ext>
            </a:extLst>
          </p:cNvPr>
          <p:cNvPicPr>
            <a:picLocks noChangeAspect="1"/>
          </p:cNvPicPr>
          <p:nvPr/>
        </p:nvPicPr>
        <p:blipFill>
          <a:blip r:embed="rId2"/>
          <a:stretch>
            <a:fillRect/>
          </a:stretch>
        </p:blipFill>
        <p:spPr>
          <a:xfrm>
            <a:off x="1336105" y="1641167"/>
            <a:ext cx="3341103" cy="4203605"/>
          </a:xfrm>
          <a:prstGeom prst="rect">
            <a:avLst/>
          </a:prstGeom>
        </p:spPr>
      </p:pic>
      <p:pic>
        <p:nvPicPr>
          <p:cNvPr id="10" name="Content Placeholder 8">
            <a:extLst>
              <a:ext uri="{FF2B5EF4-FFF2-40B4-BE49-F238E27FC236}">
                <a16:creationId xmlns:a16="http://schemas.microsoft.com/office/drawing/2014/main" id="{C83AF2A7-C7A0-44A2-A057-B186935B87BC}"/>
              </a:ext>
            </a:extLst>
          </p:cNvPr>
          <p:cNvPicPr>
            <a:picLocks noChangeAspect="1"/>
          </p:cNvPicPr>
          <p:nvPr/>
        </p:nvPicPr>
        <p:blipFill>
          <a:blip r:embed="rId3"/>
          <a:stretch>
            <a:fillRect/>
          </a:stretch>
        </p:blipFill>
        <p:spPr>
          <a:xfrm>
            <a:off x="6486797" y="1593744"/>
            <a:ext cx="3291686" cy="4251028"/>
          </a:xfrm>
          <a:prstGeom prst="rect">
            <a:avLst/>
          </a:prstGeom>
        </p:spPr>
      </p:pic>
      <p:sp>
        <p:nvSpPr>
          <p:cNvPr id="11" name="Text Placeholder 2">
            <a:extLst>
              <a:ext uri="{FF2B5EF4-FFF2-40B4-BE49-F238E27FC236}">
                <a16:creationId xmlns:a16="http://schemas.microsoft.com/office/drawing/2014/main" id="{119CC97B-B1D6-4972-B101-7E7CDC902EA3}"/>
              </a:ext>
            </a:extLst>
          </p:cNvPr>
          <p:cNvSpPr txBox="1">
            <a:spLocks/>
          </p:cNvSpPr>
          <p:nvPr/>
        </p:nvSpPr>
        <p:spPr>
          <a:xfrm>
            <a:off x="1188842" y="5889953"/>
            <a:ext cx="4040188" cy="762000"/>
          </a:xfrm>
          <a:prstGeom prst="rect">
            <a:avLst/>
          </a:prstGeom>
          <a:solidFill>
            <a:srgbClr val="00B0F0"/>
          </a:solidFill>
        </p:spPr>
        <p:txBody>
          <a:bodyPr vert="horz" lIns="91440" tIns="45720" rIns="91440" bIns="45720" rtlCol="0">
            <a:normAutofit fontScale="92500"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dirty="0"/>
              <a:t>February 1</a:t>
            </a:r>
            <a:r>
              <a:rPr lang="en-US" baseline="30000" dirty="0"/>
              <a:t>st</a:t>
            </a:r>
            <a:r>
              <a:rPr lang="en-US" dirty="0"/>
              <a:t>                   (7/1/25 – 12/31/25)</a:t>
            </a:r>
          </a:p>
        </p:txBody>
      </p:sp>
      <p:sp>
        <p:nvSpPr>
          <p:cNvPr id="12" name="Text Placeholder 4">
            <a:extLst>
              <a:ext uri="{FF2B5EF4-FFF2-40B4-BE49-F238E27FC236}">
                <a16:creationId xmlns:a16="http://schemas.microsoft.com/office/drawing/2014/main" id="{3A3FB099-A3DB-441D-BEFD-9185CFBA67BB}"/>
              </a:ext>
            </a:extLst>
          </p:cNvPr>
          <p:cNvSpPr txBox="1">
            <a:spLocks/>
          </p:cNvSpPr>
          <p:nvPr/>
        </p:nvSpPr>
        <p:spPr>
          <a:xfrm>
            <a:off x="6366588" y="5890258"/>
            <a:ext cx="4041775" cy="762000"/>
          </a:xfrm>
          <a:prstGeom prst="rect">
            <a:avLst/>
          </a:prstGeom>
          <a:solidFill>
            <a:srgbClr val="00B0F0"/>
          </a:solidFill>
        </p:spPr>
        <p:txBody>
          <a:bodyPr>
            <a:normAutofit fontScale="92500"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dirty="0"/>
              <a:t>August 1</a:t>
            </a:r>
            <a:r>
              <a:rPr lang="en-US" baseline="30000" dirty="0"/>
              <a:t>st</a:t>
            </a:r>
            <a:r>
              <a:rPr lang="en-US" dirty="0"/>
              <a:t>               (1/1/26 – 6/30/26)</a:t>
            </a:r>
          </a:p>
        </p:txBody>
      </p:sp>
      <p:sp>
        <p:nvSpPr>
          <p:cNvPr id="13" name="Arrow: Right 12">
            <a:extLst>
              <a:ext uri="{FF2B5EF4-FFF2-40B4-BE49-F238E27FC236}">
                <a16:creationId xmlns:a16="http://schemas.microsoft.com/office/drawing/2014/main" id="{030951C3-FFC3-41BF-9DD0-69DFE9683BC3}"/>
              </a:ext>
            </a:extLst>
          </p:cNvPr>
          <p:cNvSpPr/>
          <p:nvPr/>
        </p:nvSpPr>
        <p:spPr>
          <a:xfrm>
            <a:off x="838200" y="3209569"/>
            <a:ext cx="762000" cy="533400"/>
          </a:xfrm>
          <a:prstGeom prst="rightArrow">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Arrow: Right 13">
            <a:extLst>
              <a:ext uri="{FF2B5EF4-FFF2-40B4-BE49-F238E27FC236}">
                <a16:creationId xmlns:a16="http://schemas.microsoft.com/office/drawing/2014/main" id="{70591312-5A5F-4937-B123-E0F356949193}"/>
              </a:ext>
            </a:extLst>
          </p:cNvPr>
          <p:cNvSpPr/>
          <p:nvPr/>
        </p:nvSpPr>
        <p:spPr>
          <a:xfrm>
            <a:off x="5861438" y="2980881"/>
            <a:ext cx="762000" cy="533400"/>
          </a:xfrm>
          <a:prstGeom prst="rightArrow">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29284463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sz="half" idx="2"/>
          </p:nvPr>
        </p:nvSpPr>
        <p:spPr/>
        <p:txBody>
          <a:bodyPr/>
          <a:lstStyle/>
          <a:p>
            <a:r>
              <a:rPr lang="en-US" dirty="0"/>
              <a:t>We work from a Closeout Worksheet. </a:t>
            </a:r>
          </a:p>
          <a:p>
            <a:endParaRPr lang="en-US" dirty="0"/>
          </a:p>
          <a:p>
            <a:r>
              <a:rPr lang="en-US" dirty="0"/>
              <a:t>We are assigned Counties (as of right now, 3 auditors total). Usually top to bottom, bottom to top.</a:t>
            </a:r>
          </a:p>
          <a:p>
            <a:endParaRPr lang="en-US" dirty="0"/>
          </a:p>
          <a:p>
            <a:r>
              <a:rPr lang="en-US" dirty="0"/>
              <a:t>Your specific timeframe for an audit could vary based on how our audits are assigned. </a:t>
            </a:r>
          </a:p>
        </p:txBody>
      </p:sp>
      <p:sp>
        <p:nvSpPr>
          <p:cNvPr id="4" name="Title 3"/>
          <p:cNvSpPr>
            <a:spLocks noGrp="1"/>
          </p:cNvSpPr>
          <p:nvPr>
            <p:ph type="title"/>
          </p:nvPr>
        </p:nvSpPr>
        <p:spPr/>
        <p:txBody>
          <a:bodyPr/>
          <a:lstStyle/>
          <a:p>
            <a:pPr algn="ctr"/>
            <a:r>
              <a:rPr lang="en-US" dirty="0"/>
              <a:t>Starting a County Audit</a:t>
            </a:r>
          </a:p>
        </p:txBody>
      </p:sp>
      <p:sp>
        <p:nvSpPr>
          <p:cNvPr id="6" name="Picture Placeholder 5">
            <a:extLst>
              <a:ext uri="{FF2B5EF4-FFF2-40B4-BE49-F238E27FC236}">
                <a16:creationId xmlns:a16="http://schemas.microsoft.com/office/drawing/2014/main" id="{F1D77A33-915F-FE78-4B20-52F4E62D1466}"/>
              </a:ext>
            </a:extLst>
          </p:cNvPr>
          <p:cNvSpPr>
            <a:spLocks noGrp="1"/>
          </p:cNvSpPr>
          <p:nvPr>
            <p:ph type="pic" idx="1"/>
          </p:nvPr>
        </p:nvSpPr>
        <p:spPr/>
        <p:txBody>
          <a:bodyPr/>
          <a:lstStyle/>
          <a:p>
            <a:endParaRPr lang="en-US"/>
          </a:p>
        </p:txBody>
      </p:sp>
      <p:pic>
        <p:nvPicPr>
          <p:cNvPr id="8" name="Picture 7">
            <a:extLst>
              <a:ext uri="{FF2B5EF4-FFF2-40B4-BE49-F238E27FC236}">
                <a16:creationId xmlns:a16="http://schemas.microsoft.com/office/drawing/2014/main" id="{0AEA0B72-3C3F-EAF3-1541-00B628FDD38D}"/>
              </a:ext>
            </a:extLst>
          </p:cNvPr>
          <p:cNvPicPr>
            <a:picLocks noChangeAspect="1"/>
          </p:cNvPicPr>
          <p:nvPr/>
        </p:nvPicPr>
        <p:blipFill>
          <a:blip r:embed="rId2"/>
          <a:stretch>
            <a:fillRect/>
          </a:stretch>
        </p:blipFill>
        <p:spPr>
          <a:xfrm>
            <a:off x="4650056" y="336804"/>
            <a:ext cx="7238464" cy="5844921"/>
          </a:xfrm>
          <a:prstGeom prst="rect">
            <a:avLst/>
          </a:prstGeom>
        </p:spPr>
      </p:pic>
    </p:spTree>
    <p:extLst>
      <p:ext uri="{BB962C8B-B14F-4D97-AF65-F5344CB8AC3E}">
        <p14:creationId xmlns:p14="http://schemas.microsoft.com/office/powerpoint/2010/main" val="356833626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sz="half" idx="2"/>
          </p:nvPr>
        </p:nvSpPr>
        <p:spPr/>
        <p:txBody>
          <a:bodyPr/>
          <a:lstStyle/>
          <a:p>
            <a:r>
              <a:rPr lang="en-US" dirty="0"/>
              <a:t>Once we have a County ready for audit, we pull all necessary VetPro reports: </a:t>
            </a:r>
          </a:p>
          <a:p>
            <a:r>
              <a:rPr lang="en-US" dirty="0"/>
              <a:t>DVS 16</a:t>
            </a:r>
          </a:p>
          <a:p>
            <a:r>
              <a:rPr lang="en-US" dirty="0"/>
              <a:t>DVS 19</a:t>
            </a:r>
          </a:p>
          <a:p>
            <a:r>
              <a:rPr lang="en-US" dirty="0"/>
              <a:t>DVS 20</a:t>
            </a:r>
          </a:p>
          <a:p>
            <a:r>
              <a:rPr lang="en-US" dirty="0"/>
              <a:t>DVS 20MC</a:t>
            </a:r>
          </a:p>
          <a:p>
            <a:r>
              <a:rPr lang="en-US" dirty="0"/>
              <a:t>Exception reports</a:t>
            </a:r>
          </a:p>
          <a:p>
            <a:r>
              <a:rPr lang="en-US" dirty="0"/>
              <a:t>Signed DVS 16 in attachments</a:t>
            </a:r>
          </a:p>
        </p:txBody>
      </p:sp>
      <p:sp>
        <p:nvSpPr>
          <p:cNvPr id="4" name="Title 3"/>
          <p:cNvSpPr>
            <a:spLocks noGrp="1"/>
          </p:cNvSpPr>
          <p:nvPr>
            <p:ph type="title"/>
          </p:nvPr>
        </p:nvSpPr>
        <p:spPr/>
        <p:txBody>
          <a:bodyPr/>
          <a:lstStyle/>
          <a:p>
            <a:r>
              <a:rPr lang="en-US" dirty="0"/>
              <a:t>Reviewing Files</a:t>
            </a:r>
          </a:p>
        </p:txBody>
      </p:sp>
      <p:pic>
        <p:nvPicPr>
          <p:cNvPr id="6" name="Picture 5">
            <a:extLst>
              <a:ext uri="{FF2B5EF4-FFF2-40B4-BE49-F238E27FC236}">
                <a16:creationId xmlns:a16="http://schemas.microsoft.com/office/drawing/2014/main" id="{4470A447-9E75-C310-C87A-41A40DB13E2B}"/>
              </a:ext>
            </a:extLst>
          </p:cNvPr>
          <p:cNvPicPr>
            <a:picLocks noChangeAspect="1"/>
          </p:cNvPicPr>
          <p:nvPr/>
        </p:nvPicPr>
        <p:blipFill>
          <a:blip r:embed="rId2"/>
          <a:stretch>
            <a:fillRect/>
          </a:stretch>
        </p:blipFill>
        <p:spPr>
          <a:xfrm>
            <a:off x="4921761" y="1170920"/>
            <a:ext cx="6823224" cy="4475596"/>
          </a:xfrm>
          <a:prstGeom prst="rect">
            <a:avLst/>
          </a:prstGeom>
        </p:spPr>
      </p:pic>
    </p:spTree>
    <p:extLst>
      <p:ext uri="{BB962C8B-B14F-4D97-AF65-F5344CB8AC3E}">
        <p14:creationId xmlns:p14="http://schemas.microsoft.com/office/powerpoint/2010/main" val="13089967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0FA72E1-0EDC-BCE5-A957-8B63BA2AD288}"/>
            </a:ext>
          </a:extLst>
        </p:cNvPr>
        <p:cNvGrpSpPr/>
        <p:nvPr/>
      </p:nvGrpSpPr>
      <p:grpSpPr>
        <a:xfrm>
          <a:off x="0" y="0"/>
          <a:ext cx="0" cy="0"/>
          <a:chOff x="0" y="0"/>
          <a:chExt cx="0" cy="0"/>
        </a:xfrm>
      </p:grpSpPr>
      <p:sp>
        <p:nvSpPr>
          <p:cNvPr id="3" name="Text Placeholder 2">
            <a:extLst>
              <a:ext uri="{FF2B5EF4-FFF2-40B4-BE49-F238E27FC236}">
                <a16:creationId xmlns:a16="http://schemas.microsoft.com/office/drawing/2014/main" id="{FB064A50-9A53-1860-526E-F9EFE0E1ED70}"/>
              </a:ext>
            </a:extLst>
          </p:cNvPr>
          <p:cNvSpPr>
            <a:spLocks noGrp="1"/>
          </p:cNvSpPr>
          <p:nvPr>
            <p:ph type="body" sz="half" idx="2"/>
          </p:nvPr>
        </p:nvSpPr>
        <p:spPr/>
        <p:txBody>
          <a:bodyPr/>
          <a:lstStyle/>
          <a:p>
            <a:r>
              <a:rPr lang="en-US" dirty="0"/>
              <a:t>We sort our reports by file type, and look for duplicates or irregularities. </a:t>
            </a:r>
          </a:p>
          <a:p>
            <a:endParaRPr lang="en-US" dirty="0"/>
          </a:p>
          <a:p>
            <a:r>
              <a:rPr lang="en-US" dirty="0"/>
              <a:t>This screenshot is an example DVS-19 exported into excel. </a:t>
            </a:r>
          </a:p>
        </p:txBody>
      </p:sp>
      <p:sp>
        <p:nvSpPr>
          <p:cNvPr id="4" name="Title 3">
            <a:extLst>
              <a:ext uri="{FF2B5EF4-FFF2-40B4-BE49-F238E27FC236}">
                <a16:creationId xmlns:a16="http://schemas.microsoft.com/office/drawing/2014/main" id="{6B3C089F-9D8E-4782-B4F8-78D2A8ECB427}"/>
              </a:ext>
            </a:extLst>
          </p:cNvPr>
          <p:cNvSpPr>
            <a:spLocks noGrp="1"/>
          </p:cNvSpPr>
          <p:nvPr>
            <p:ph type="title"/>
          </p:nvPr>
        </p:nvSpPr>
        <p:spPr/>
        <p:txBody>
          <a:bodyPr/>
          <a:lstStyle/>
          <a:p>
            <a:r>
              <a:rPr lang="en-US" dirty="0"/>
              <a:t>Reviewing Files</a:t>
            </a:r>
          </a:p>
        </p:txBody>
      </p:sp>
      <p:pic>
        <p:nvPicPr>
          <p:cNvPr id="5" name="Picture 4">
            <a:extLst>
              <a:ext uri="{FF2B5EF4-FFF2-40B4-BE49-F238E27FC236}">
                <a16:creationId xmlns:a16="http://schemas.microsoft.com/office/drawing/2014/main" id="{42BA2AF8-4339-8D6C-156B-DDA7F6B58E59}"/>
              </a:ext>
            </a:extLst>
          </p:cNvPr>
          <p:cNvPicPr>
            <a:picLocks noChangeAspect="1"/>
          </p:cNvPicPr>
          <p:nvPr/>
        </p:nvPicPr>
        <p:blipFill>
          <a:blip r:embed="rId2"/>
          <a:stretch>
            <a:fillRect/>
          </a:stretch>
        </p:blipFill>
        <p:spPr>
          <a:xfrm>
            <a:off x="5426265" y="589823"/>
            <a:ext cx="6166202" cy="5282077"/>
          </a:xfrm>
          <a:prstGeom prst="rect">
            <a:avLst/>
          </a:prstGeom>
        </p:spPr>
      </p:pic>
    </p:spTree>
    <p:extLst>
      <p:ext uri="{BB962C8B-B14F-4D97-AF65-F5344CB8AC3E}">
        <p14:creationId xmlns:p14="http://schemas.microsoft.com/office/powerpoint/2010/main" val="351957951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9901003-936E-610B-0787-CA0EF55AAAAC}"/>
            </a:ext>
          </a:extLst>
        </p:cNvPr>
        <p:cNvGrpSpPr/>
        <p:nvPr/>
      </p:nvGrpSpPr>
      <p:grpSpPr>
        <a:xfrm>
          <a:off x="0" y="0"/>
          <a:ext cx="0" cy="0"/>
          <a:chOff x="0" y="0"/>
          <a:chExt cx="0" cy="0"/>
        </a:xfrm>
      </p:grpSpPr>
      <p:sp>
        <p:nvSpPr>
          <p:cNvPr id="3" name="Text Placeholder 2">
            <a:extLst>
              <a:ext uri="{FF2B5EF4-FFF2-40B4-BE49-F238E27FC236}">
                <a16:creationId xmlns:a16="http://schemas.microsoft.com/office/drawing/2014/main" id="{99C0220D-0DD6-E133-434E-82F5BAC94072}"/>
              </a:ext>
            </a:extLst>
          </p:cNvPr>
          <p:cNvSpPr>
            <a:spLocks noGrp="1"/>
          </p:cNvSpPr>
          <p:nvPr>
            <p:ph type="body" sz="half" idx="2"/>
          </p:nvPr>
        </p:nvSpPr>
        <p:spPr/>
        <p:txBody>
          <a:bodyPr/>
          <a:lstStyle/>
          <a:p>
            <a:r>
              <a:rPr lang="en-US" dirty="0"/>
              <a:t>On the DVS-20 reports we look for high dollar figures, or numbers that do not add up (such as split awards). </a:t>
            </a:r>
          </a:p>
          <a:p>
            <a:endParaRPr lang="en-US" dirty="0"/>
          </a:p>
          <a:p>
            <a:r>
              <a:rPr lang="en-US" dirty="0"/>
              <a:t>This screenshot is an example DVS-20, you can see two dollar figures above $100,000 for retro. Does not mean a discrepancy, just something to look into. </a:t>
            </a:r>
          </a:p>
          <a:p>
            <a:endParaRPr lang="en-US" dirty="0"/>
          </a:p>
          <a:p>
            <a:r>
              <a:rPr lang="en-US" dirty="0"/>
              <a:t>Monthly above $5,000, also not unlikely but outside of the norm. </a:t>
            </a:r>
          </a:p>
        </p:txBody>
      </p:sp>
      <p:sp>
        <p:nvSpPr>
          <p:cNvPr id="4" name="Title 3">
            <a:extLst>
              <a:ext uri="{FF2B5EF4-FFF2-40B4-BE49-F238E27FC236}">
                <a16:creationId xmlns:a16="http://schemas.microsoft.com/office/drawing/2014/main" id="{9C539C33-2B16-87D3-4DA7-0433617CBA06}"/>
              </a:ext>
            </a:extLst>
          </p:cNvPr>
          <p:cNvSpPr>
            <a:spLocks noGrp="1"/>
          </p:cNvSpPr>
          <p:nvPr>
            <p:ph type="title"/>
          </p:nvPr>
        </p:nvSpPr>
        <p:spPr/>
        <p:txBody>
          <a:bodyPr/>
          <a:lstStyle/>
          <a:p>
            <a:r>
              <a:rPr lang="en-US" dirty="0"/>
              <a:t>Reviewing Files</a:t>
            </a:r>
          </a:p>
        </p:txBody>
      </p:sp>
      <p:pic>
        <p:nvPicPr>
          <p:cNvPr id="6" name="Picture 5">
            <a:extLst>
              <a:ext uri="{FF2B5EF4-FFF2-40B4-BE49-F238E27FC236}">
                <a16:creationId xmlns:a16="http://schemas.microsoft.com/office/drawing/2014/main" id="{82AD2FBF-0B4F-1363-BC15-54013D7D0B7B}"/>
              </a:ext>
            </a:extLst>
          </p:cNvPr>
          <p:cNvPicPr>
            <a:picLocks noChangeAspect="1"/>
          </p:cNvPicPr>
          <p:nvPr/>
        </p:nvPicPr>
        <p:blipFill>
          <a:blip r:embed="rId2"/>
          <a:stretch>
            <a:fillRect/>
          </a:stretch>
        </p:blipFill>
        <p:spPr>
          <a:xfrm>
            <a:off x="4751580" y="847289"/>
            <a:ext cx="7231531" cy="4762936"/>
          </a:xfrm>
          <a:prstGeom prst="rect">
            <a:avLst/>
          </a:prstGeom>
        </p:spPr>
      </p:pic>
    </p:spTree>
    <p:extLst>
      <p:ext uri="{BB962C8B-B14F-4D97-AF65-F5344CB8AC3E}">
        <p14:creationId xmlns:p14="http://schemas.microsoft.com/office/powerpoint/2010/main" val="409828791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1043261"/>
          </a:xfrm>
        </p:spPr>
        <p:txBody>
          <a:bodyPr/>
          <a:lstStyle/>
          <a:p>
            <a:r>
              <a:rPr lang="en-US" dirty="0"/>
              <a:t>Reviewing Files – DVS-19</a:t>
            </a:r>
            <a:endParaRPr lang="en-US" sz="3000" dirty="0"/>
          </a:p>
        </p:txBody>
      </p:sp>
      <p:sp>
        <p:nvSpPr>
          <p:cNvPr id="3" name="Content Placeholder 2"/>
          <p:cNvSpPr>
            <a:spLocks noGrp="1"/>
          </p:cNvSpPr>
          <p:nvPr>
            <p:ph sz="half" idx="1"/>
          </p:nvPr>
        </p:nvSpPr>
        <p:spPr/>
        <p:txBody>
          <a:bodyPr/>
          <a:lstStyle/>
          <a:p>
            <a:r>
              <a:rPr lang="en-US" dirty="0"/>
              <a:t>Is the form in VetPro?</a:t>
            </a:r>
          </a:p>
          <a:p>
            <a:pPr marL="0" indent="0">
              <a:buNone/>
            </a:pPr>
            <a:endParaRPr lang="en-US" dirty="0"/>
          </a:p>
          <a:p>
            <a:r>
              <a:rPr lang="en-US" dirty="0"/>
              <a:t>Does the form date match?</a:t>
            </a:r>
          </a:p>
          <a:p>
            <a:pPr marL="0" indent="0">
              <a:buNone/>
            </a:pPr>
            <a:endParaRPr lang="en-US" dirty="0"/>
          </a:p>
          <a:p>
            <a:r>
              <a:rPr lang="en-US" dirty="0"/>
              <a:t>Is the form signed?</a:t>
            </a:r>
          </a:p>
          <a:p>
            <a:endParaRPr lang="en-US" dirty="0"/>
          </a:p>
          <a:p>
            <a:r>
              <a:rPr lang="en-US" dirty="0"/>
              <a:t>Does the form have all required documents?</a:t>
            </a:r>
          </a:p>
          <a:p>
            <a:pPr marL="0" indent="0">
              <a:buNone/>
            </a:pPr>
            <a:endParaRPr lang="en-US" dirty="0"/>
          </a:p>
        </p:txBody>
      </p:sp>
      <p:sp>
        <p:nvSpPr>
          <p:cNvPr id="4" name="Content Placeholder 3"/>
          <p:cNvSpPr>
            <a:spLocks noGrp="1"/>
          </p:cNvSpPr>
          <p:nvPr>
            <p:ph sz="half" idx="2"/>
          </p:nvPr>
        </p:nvSpPr>
        <p:spPr/>
        <p:txBody>
          <a:bodyPr/>
          <a:lstStyle/>
          <a:p>
            <a:r>
              <a:rPr lang="en-US" dirty="0"/>
              <a:t>Are there any duplicates?</a:t>
            </a:r>
          </a:p>
          <a:p>
            <a:pPr marL="0" indent="0">
              <a:buNone/>
            </a:pPr>
            <a:endParaRPr lang="en-US" dirty="0"/>
          </a:p>
          <a:p>
            <a:r>
              <a:rPr lang="en-US" dirty="0"/>
              <a:t>Are there any forms submitted within unauthorized windows (</a:t>
            </a:r>
            <a:r>
              <a:rPr lang="en-US" dirty="0" err="1"/>
              <a:t>i.e</a:t>
            </a:r>
            <a:r>
              <a:rPr lang="en-US" dirty="0"/>
              <a:t>: 8 week window)</a:t>
            </a:r>
          </a:p>
          <a:p>
            <a:pPr marL="0" indent="0">
              <a:buNone/>
            </a:pPr>
            <a:endParaRPr lang="en-US" dirty="0"/>
          </a:p>
          <a:p>
            <a:r>
              <a:rPr lang="en-US" dirty="0"/>
              <a:t>Multiple workload units for one claim activity?</a:t>
            </a:r>
          </a:p>
        </p:txBody>
      </p:sp>
    </p:spTree>
    <p:extLst>
      <p:ext uri="{BB962C8B-B14F-4D97-AF65-F5344CB8AC3E}">
        <p14:creationId xmlns:p14="http://schemas.microsoft.com/office/powerpoint/2010/main" val="163506141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F7417F9-815E-3FBB-E88C-1D94B2265B4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6F3249C-D757-E6A8-02A5-85058584A202}"/>
              </a:ext>
            </a:extLst>
          </p:cNvPr>
          <p:cNvSpPr>
            <a:spLocks noGrp="1"/>
          </p:cNvSpPr>
          <p:nvPr>
            <p:ph type="title"/>
          </p:nvPr>
        </p:nvSpPr>
        <p:spPr>
          <a:xfrm>
            <a:off x="838200" y="365125"/>
            <a:ext cx="10515600" cy="1043261"/>
          </a:xfrm>
        </p:spPr>
        <p:txBody>
          <a:bodyPr/>
          <a:lstStyle/>
          <a:p>
            <a:r>
              <a:rPr lang="en-US" dirty="0"/>
              <a:t>Reviewing Files – DVS-20</a:t>
            </a:r>
            <a:endParaRPr lang="en-US" sz="3000" dirty="0"/>
          </a:p>
        </p:txBody>
      </p:sp>
      <p:sp>
        <p:nvSpPr>
          <p:cNvPr id="3" name="Content Placeholder 2">
            <a:extLst>
              <a:ext uri="{FF2B5EF4-FFF2-40B4-BE49-F238E27FC236}">
                <a16:creationId xmlns:a16="http://schemas.microsoft.com/office/drawing/2014/main" id="{53283001-8121-A951-E679-383E702DC452}"/>
              </a:ext>
            </a:extLst>
          </p:cNvPr>
          <p:cNvSpPr>
            <a:spLocks noGrp="1"/>
          </p:cNvSpPr>
          <p:nvPr>
            <p:ph sz="half" idx="1"/>
          </p:nvPr>
        </p:nvSpPr>
        <p:spPr/>
        <p:txBody>
          <a:bodyPr>
            <a:normAutofit fontScale="92500" lnSpcReduction="10000"/>
          </a:bodyPr>
          <a:lstStyle/>
          <a:p>
            <a:r>
              <a:rPr lang="en-US" dirty="0"/>
              <a:t>Was the claim submitted by the county claiming the award?</a:t>
            </a:r>
          </a:p>
          <a:p>
            <a:pPr marL="0" indent="0">
              <a:buNone/>
            </a:pPr>
            <a:endParaRPr lang="en-US" dirty="0"/>
          </a:p>
          <a:p>
            <a:r>
              <a:rPr lang="en-US" dirty="0"/>
              <a:t>Is the award letter uploaded to VetPro?</a:t>
            </a:r>
          </a:p>
          <a:p>
            <a:pPr marL="0" indent="0">
              <a:buNone/>
            </a:pPr>
            <a:endParaRPr lang="en-US" dirty="0"/>
          </a:p>
          <a:p>
            <a:r>
              <a:rPr lang="en-US" dirty="0"/>
              <a:t>Is the award letter within the previous 18 months?</a:t>
            </a:r>
          </a:p>
          <a:p>
            <a:endParaRPr lang="en-US" dirty="0"/>
          </a:p>
          <a:p>
            <a:r>
              <a:rPr lang="en-US" dirty="0"/>
              <a:t>Is there an amount listed to confirm the claimed amount?</a:t>
            </a:r>
          </a:p>
          <a:p>
            <a:pPr marL="0" indent="0">
              <a:buNone/>
            </a:pPr>
            <a:endParaRPr lang="en-US" dirty="0"/>
          </a:p>
        </p:txBody>
      </p:sp>
      <p:sp>
        <p:nvSpPr>
          <p:cNvPr id="4" name="Content Placeholder 3">
            <a:extLst>
              <a:ext uri="{FF2B5EF4-FFF2-40B4-BE49-F238E27FC236}">
                <a16:creationId xmlns:a16="http://schemas.microsoft.com/office/drawing/2014/main" id="{2B36B6B8-7DD3-F981-D74A-B1032703FDED}"/>
              </a:ext>
            </a:extLst>
          </p:cNvPr>
          <p:cNvSpPr>
            <a:spLocks noGrp="1"/>
          </p:cNvSpPr>
          <p:nvPr>
            <p:ph sz="half" idx="2"/>
          </p:nvPr>
        </p:nvSpPr>
        <p:spPr/>
        <p:txBody>
          <a:bodyPr>
            <a:normAutofit fontScale="92500" lnSpcReduction="10000"/>
          </a:bodyPr>
          <a:lstStyle/>
          <a:p>
            <a:r>
              <a:rPr lang="en-US" dirty="0"/>
              <a:t>Any split awards?</a:t>
            </a:r>
          </a:p>
          <a:p>
            <a:pPr marL="0" indent="0">
              <a:buNone/>
            </a:pPr>
            <a:endParaRPr lang="en-US" dirty="0"/>
          </a:p>
          <a:p>
            <a:r>
              <a:rPr lang="en-US" dirty="0"/>
              <a:t>Do the VetPro amounts match the DVS report?</a:t>
            </a:r>
          </a:p>
          <a:p>
            <a:pPr marL="0" indent="0">
              <a:buNone/>
            </a:pPr>
            <a:endParaRPr lang="en-US" dirty="0"/>
          </a:p>
        </p:txBody>
      </p:sp>
    </p:spTree>
    <p:extLst>
      <p:ext uri="{BB962C8B-B14F-4D97-AF65-F5344CB8AC3E}">
        <p14:creationId xmlns:p14="http://schemas.microsoft.com/office/powerpoint/2010/main" val="41440018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err="1"/>
              <a:t>CalVet</a:t>
            </a:r>
            <a:r>
              <a:rPr lang="en-US" dirty="0"/>
              <a:t> CVSO Audit – Audit Sample Size</a:t>
            </a:r>
            <a:endParaRPr lang="en-US" sz="2400" dirty="0"/>
          </a:p>
        </p:txBody>
      </p:sp>
      <p:sp>
        <p:nvSpPr>
          <p:cNvPr id="4" name="Slide Number Placeholder 3"/>
          <p:cNvSpPr>
            <a:spLocks noGrp="1"/>
          </p:cNvSpPr>
          <p:nvPr>
            <p:ph type="sldNum" sz="quarter" idx="4"/>
          </p:nvPr>
        </p:nvSpPr>
        <p:spPr/>
        <p:txBody>
          <a:bodyPr/>
          <a:lstStyle/>
          <a:p>
            <a:fld id="{97FF4E7B-DCA9-F44E-AACB-DE6F576A2003}" type="slidenum">
              <a:rPr lang="en-US" smtClean="0"/>
              <a:pPr/>
              <a:t>10</a:t>
            </a:fld>
            <a:endParaRPr lang="en-US" dirty="0"/>
          </a:p>
        </p:txBody>
      </p:sp>
      <p:sp>
        <p:nvSpPr>
          <p:cNvPr id="11" name="Text Placeholder 2">
            <a:extLst>
              <a:ext uri="{FF2B5EF4-FFF2-40B4-BE49-F238E27FC236}">
                <a16:creationId xmlns:a16="http://schemas.microsoft.com/office/drawing/2014/main" id="{119CC97B-B1D6-4972-B101-7E7CDC902EA3}"/>
              </a:ext>
            </a:extLst>
          </p:cNvPr>
          <p:cNvSpPr txBox="1">
            <a:spLocks/>
          </p:cNvSpPr>
          <p:nvPr/>
        </p:nvSpPr>
        <p:spPr>
          <a:xfrm>
            <a:off x="1114915" y="5841144"/>
            <a:ext cx="4040188" cy="762000"/>
          </a:xfrm>
          <a:prstGeom prst="rect">
            <a:avLst/>
          </a:prstGeom>
          <a:solidFill>
            <a:srgbClr val="00B0F0"/>
          </a:solidFill>
        </p:spPr>
        <p:txBody>
          <a:bodyPr vert="horz" lIns="91440" tIns="45720" rIns="91440" bIns="45720" rtlCol="0">
            <a:normAutofit fontScale="92500"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dirty="0"/>
              <a:t> Subvention Program     Sample</a:t>
            </a:r>
          </a:p>
        </p:txBody>
      </p:sp>
      <p:sp>
        <p:nvSpPr>
          <p:cNvPr id="12" name="Text Placeholder 4">
            <a:extLst>
              <a:ext uri="{FF2B5EF4-FFF2-40B4-BE49-F238E27FC236}">
                <a16:creationId xmlns:a16="http://schemas.microsoft.com/office/drawing/2014/main" id="{3A3FB099-A3DB-441D-BEFD-9185CFBA67BB}"/>
              </a:ext>
            </a:extLst>
          </p:cNvPr>
          <p:cNvSpPr txBox="1">
            <a:spLocks/>
          </p:cNvSpPr>
          <p:nvPr/>
        </p:nvSpPr>
        <p:spPr>
          <a:xfrm>
            <a:off x="6366588" y="5841144"/>
            <a:ext cx="4041775" cy="762000"/>
          </a:xfrm>
          <a:prstGeom prst="rect">
            <a:avLst/>
          </a:prstGeom>
          <a:solidFill>
            <a:srgbClr val="00B0F0"/>
          </a:solidFill>
        </p:spPr>
        <p:txBody>
          <a:bodyPr>
            <a:normAutofit fontScale="92500"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dirty="0"/>
              <a:t>Medi-Cal Cost Avoidance Sample</a:t>
            </a:r>
          </a:p>
        </p:txBody>
      </p:sp>
      <p:pic>
        <p:nvPicPr>
          <p:cNvPr id="15" name="Content Placeholder 6">
            <a:extLst>
              <a:ext uri="{FF2B5EF4-FFF2-40B4-BE49-F238E27FC236}">
                <a16:creationId xmlns:a16="http://schemas.microsoft.com/office/drawing/2014/main" id="{4EB00168-8A0D-407E-A0D5-DE7FB7E62DFE}"/>
              </a:ext>
            </a:extLst>
          </p:cNvPr>
          <p:cNvPicPr>
            <a:picLocks noChangeAspect="1"/>
          </p:cNvPicPr>
          <p:nvPr/>
        </p:nvPicPr>
        <p:blipFill>
          <a:blip r:embed="rId2"/>
          <a:stretch>
            <a:fillRect/>
          </a:stretch>
        </p:blipFill>
        <p:spPr>
          <a:xfrm>
            <a:off x="1593731" y="1690688"/>
            <a:ext cx="3082556" cy="3970338"/>
          </a:xfrm>
          <a:prstGeom prst="rect">
            <a:avLst/>
          </a:prstGeom>
        </p:spPr>
      </p:pic>
      <p:pic>
        <p:nvPicPr>
          <p:cNvPr id="16" name="Content Placeholder 7">
            <a:extLst>
              <a:ext uri="{FF2B5EF4-FFF2-40B4-BE49-F238E27FC236}">
                <a16:creationId xmlns:a16="http://schemas.microsoft.com/office/drawing/2014/main" id="{F3AE3931-203C-4004-97FE-6C66677A05B4}"/>
              </a:ext>
            </a:extLst>
          </p:cNvPr>
          <p:cNvPicPr>
            <a:picLocks noChangeAspect="1"/>
          </p:cNvPicPr>
          <p:nvPr/>
        </p:nvPicPr>
        <p:blipFill>
          <a:blip r:embed="rId3"/>
          <a:stretch>
            <a:fillRect/>
          </a:stretch>
        </p:blipFill>
        <p:spPr>
          <a:xfrm>
            <a:off x="6740558" y="1744824"/>
            <a:ext cx="3100308" cy="3941763"/>
          </a:xfrm>
          <a:prstGeom prst="rect">
            <a:avLst/>
          </a:prstGeom>
        </p:spPr>
      </p:pic>
    </p:spTree>
    <p:extLst>
      <p:ext uri="{BB962C8B-B14F-4D97-AF65-F5344CB8AC3E}">
        <p14:creationId xmlns:p14="http://schemas.microsoft.com/office/powerpoint/2010/main" val="183947227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EC30DB-6AE4-68FF-F30C-B6344678940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3E7983D-1FA5-DB4C-61C2-02ACB7E01061}"/>
              </a:ext>
            </a:extLst>
          </p:cNvPr>
          <p:cNvSpPr>
            <a:spLocks noGrp="1"/>
          </p:cNvSpPr>
          <p:nvPr>
            <p:ph type="title"/>
          </p:nvPr>
        </p:nvSpPr>
        <p:spPr>
          <a:xfrm>
            <a:off x="838200" y="365125"/>
            <a:ext cx="10515600" cy="1043261"/>
          </a:xfrm>
        </p:spPr>
        <p:txBody>
          <a:bodyPr/>
          <a:lstStyle/>
          <a:p>
            <a:r>
              <a:rPr lang="en-US" dirty="0"/>
              <a:t>Selecting files</a:t>
            </a:r>
            <a:endParaRPr lang="en-US" sz="3000" dirty="0"/>
          </a:p>
        </p:txBody>
      </p:sp>
      <p:sp>
        <p:nvSpPr>
          <p:cNvPr id="3" name="Content Placeholder 2">
            <a:extLst>
              <a:ext uri="{FF2B5EF4-FFF2-40B4-BE49-F238E27FC236}">
                <a16:creationId xmlns:a16="http://schemas.microsoft.com/office/drawing/2014/main" id="{44748E78-98DD-1415-875E-8D9FE30899A7}"/>
              </a:ext>
            </a:extLst>
          </p:cNvPr>
          <p:cNvSpPr>
            <a:spLocks noGrp="1"/>
          </p:cNvSpPr>
          <p:nvPr>
            <p:ph sz="half" idx="1"/>
          </p:nvPr>
        </p:nvSpPr>
        <p:spPr/>
        <p:txBody>
          <a:bodyPr>
            <a:normAutofit/>
          </a:bodyPr>
          <a:lstStyle/>
          <a:p>
            <a:r>
              <a:rPr lang="en-US" dirty="0"/>
              <a:t>Duplicates</a:t>
            </a:r>
          </a:p>
          <a:p>
            <a:pPr marL="0" indent="0">
              <a:buNone/>
            </a:pPr>
            <a:endParaRPr lang="en-US" dirty="0"/>
          </a:p>
          <a:p>
            <a:r>
              <a:rPr lang="en-US" dirty="0"/>
              <a:t>High dollar values</a:t>
            </a:r>
          </a:p>
          <a:p>
            <a:pPr marL="0" indent="0">
              <a:buNone/>
            </a:pPr>
            <a:endParaRPr lang="en-US" dirty="0"/>
          </a:p>
          <a:p>
            <a:r>
              <a:rPr lang="en-US" dirty="0"/>
              <a:t>Standalone forms (</a:t>
            </a:r>
            <a:r>
              <a:rPr lang="en-US" dirty="0" err="1"/>
              <a:t>i.e</a:t>
            </a:r>
            <a:r>
              <a:rPr lang="en-US" dirty="0"/>
              <a:t>: one single 21-4138 submitted)</a:t>
            </a:r>
          </a:p>
          <a:p>
            <a:endParaRPr lang="en-US" dirty="0"/>
          </a:p>
          <a:p>
            <a:r>
              <a:rPr lang="en-US" dirty="0"/>
              <a:t>Forms that do not make sense (21-526 and 21-530)</a:t>
            </a:r>
          </a:p>
          <a:p>
            <a:pPr marL="0" indent="0">
              <a:buNone/>
            </a:pPr>
            <a:endParaRPr lang="en-US" dirty="0"/>
          </a:p>
        </p:txBody>
      </p:sp>
      <p:sp>
        <p:nvSpPr>
          <p:cNvPr id="4" name="Content Placeholder 3">
            <a:extLst>
              <a:ext uri="{FF2B5EF4-FFF2-40B4-BE49-F238E27FC236}">
                <a16:creationId xmlns:a16="http://schemas.microsoft.com/office/drawing/2014/main" id="{4E721413-2A9B-6E04-C3FF-E749FAB32409}"/>
              </a:ext>
            </a:extLst>
          </p:cNvPr>
          <p:cNvSpPr>
            <a:spLocks noGrp="1"/>
          </p:cNvSpPr>
          <p:nvPr>
            <p:ph sz="half" idx="2"/>
          </p:nvPr>
        </p:nvSpPr>
        <p:spPr/>
        <p:txBody>
          <a:bodyPr>
            <a:normAutofit/>
          </a:bodyPr>
          <a:lstStyle/>
          <a:p>
            <a:r>
              <a:rPr lang="en-US" dirty="0"/>
              <a:t>Selection based on audit sample size</a:t>
            </a:r>
          </a:p>
          <a:p>
            <a:pPr marL="0" indent="0">
              <a:buNone/>
            </a:pPr>
            <a:endParaRPr lang="en-US" dirty="0"/>
          </a:p>
          <a:p>
            <a:r>
              <a:rPr lang="en-US" dirty="0"/>
              <a:t>Additional files selected based on found errors</a:t>
            </a:r>
          </a:p>
          <a:p>
            <a:pPr marL="0" indent="0">
              <a:buNone/>
            </a:pPr>
            <a:endParaRPr lang="en-US" dirty="0"/>
          </a:p>
        </p:txBody>
      </p:sp>
    </p:spTree>
    <p:extLst>
      <p:ext uri="{BB962C8B-B14F-4D97-AF65-F5344CB8AC3E}">
        <p14:creationId xmlns:p14="http://schemas.microsoft.com/office/powerpoint/2010/main" val="105772220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Audit Findings</a:t>
            </a:r>
          </a:p>
        </p:txBody>
      </p:sp>
      <p:pic>
        <p:nvPicPr>
          <p:cNvPr id="3" name="Content Placeholder 3">
            <a:extLst>
              <a:ext uri="{FF2B5EF4-FFF2-40B4-BE49-F238E27FC236}">
                <a16:creationId xmlns:a16="http://schemas.microsoft.com/office/drawing/2014/main" id="{25C2159B-612D-4185-9DC9-B4EC48345D0B}"/>
              </a:ext>
            </a:extLst>
          </p:cNvPr>
          <p:cNvPicPr>
            <a:picLocks noChangeAspect="1"/>
          </p:cNvPicPr>
          <p:nvPr/>
        </p:nvPicPr>
        <p:blipFill>
          <a:blip r:embed="rId2"/>
          <a:stretch>
            <a:fillRect/>
          </a:stretch>
        </p:blipFill>
        <p:spPr>
          <a:xfrm>
            <a:off x="2058808" y="1690688"/>
            <a:ext cx="8074384" cy="4919662"/>
          </a:xfrm>
          <a:prstGeom prst="rect">
            <a:avLst/>
          </a:prstGeom>
        </p:spPr>
      </p:pic>
    </p:spTree>
    <p:extLst>
      <p:ext uri="{BB962C8B-B14F-4D97-AF65-F5344CB8AC3E}">
        <p14:creationId xmlns:p14="http://schemas.microsoft.com/office/powerpoint/2010/main" val="24255178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9F8E9E-04A0-4717-B481-DF7E5CB45151}"/>
              </a:ext>
            </a:extLst>
          </p:cNvPr>
          <p:cNvSpPr>
            <a:spLocks noGrp="1"/>
          </p:cNvSpPr>
          <p:nvPr>
            <p:ph type="title"/>
          </p:nvPr>
        </p:nvSpPr>
        <p:spPr/>
        <p:txBody>
          <a:bodyPr/>
          <a:lstStyle/>
          <a:p>
            <a:pPr algn="ctr"/>
            <a:r>
              <a:rPr lang="en-US" dirty="0"/>
              <a:t>Audit Findings</a:t>
            </a:r>
          </a:p>
        </p:txBody>
      </p:sp>
      <p:sp>
        <p:nvSpPr>
          <p:cNvPr id="4" name="Slide Number Placeholder 3">
            <a:extLst>
              <a:ext uri="{FF2B5EF4-FFF2-40B4-BE49-F238E27FC236}">
                <a16:creationId xmlns:a16="http://schemas.microsoft.com/office/drawing/2014/main" id="{0744F8B5-829F-4C76-98AA-662F86D40A78}"/>
              </a:ext>
            </a:extLst>
          </p:cNvPr>
          <p:cNvSpPr>
            <a:spLocks noGrp="1"/>
          </p:cNvSpPr>
          <p:nvPr>
            <p:ph type="sldNum" sz="quarter" idx="4"/>
          </p:nvPr>
        </p:nvSpPr>
        <p:spPr/>
        <p:txBody>
          <a:bodyPr/>
          <a:lstStyle/>
          <a:p>
            <a:fld id="{97FF4E7B-DCA9-F44E-AACB-DE6F576A2003}" type="slidenum">
              <a:rPr lang="en-US" smtClean="0"/>
              <a:pPr/>
              <a:t>13</a:t>
            </a:fld>
            <a:endParaRPr lang="en-US" dirty="0"/>
          </a:p>
        </p:txBody>
      </p:sp>
      <p:pic>
        <p:nvPicPr>
          <p:cNvPr id="5" name="Picture 4">
            <a:extLst>
              <a:ext uri="{FF2B5EF4-FFF2-40B4-BE49-F238E27FC236}">
                <a16:creationId xmlns:a16="http://schemas.microsoft.com/office/drawing/2014/main" id="{18046C57-8397-4BEE-919A-565D879F26F9}"/>
              </a:ext>
            </a:extLst>
          </p:cNvPr>
          <p:cNvPicPr>
            <a:picLocks noChangeAspect="1"/>
          </p:cNvPicPr>
          <p:nvPr/>
        </p:nvPicPr>
        <p:blipFill>
          <a:blip r:embed="rId2"/>
          <a:stretch>
            <a:fillRect/>
          </a:stretch>
        </p:blipFill>
        <p:spPr>
          <a:xfrm>
            <a:off x="361061" y="1865574"/>
            <a:ext cx="11469878" cy="4167582"/>
          </a:xfrm>
          <a:prstGeom prst="rect">
            <a:avLst/>
          </a:prstGeom>
        </p:spPr>
      </p:pic>
    </p:spTree>
    <p:extLst>
      <p:ext uri="{BB962C8B-B14F-4D97-AF65-F5344CB8AC3E}">
        <p14:creationId xmlns:p14="http://schemas.microsoft.com/office/powerpoint/2010/main" val="221386694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8AFFBDF-CA65-BA5A-1DB0-21ADCF51B7C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33A38C5-0F12-D130-F0B0-E3B1FD6C9C46}"/>
              </a:ext>
            </a:extLst>
          </p:cNvPr>
          <p:cNvSpPr>
            <a:spLocks noGrp="1"/>
          </p:cNvSpPr>
          <p:nvPr>
            <p:ph type="title"/>
          </p:nvPr>
        </p:nvSpPr>
        <p:spPr/>
        <p:txBody>
          <a:bodyPr/>
          <a:lstStyle/>
          <a:p>
            <a:pPr algn="ctr"/>
            <a:r>
              <a:rPr lang="en-US" dirty="0"/>
              <a:t>Audit Findings</a:t>
            </a:r>
          </a:p>
        </p:txBody>
      </p:sp>
      <p:pic>
        <p:nvPicPr>
          <p:cNvPr id="4" name="Content Placeholder 3">
            <a:extLst>
              <a:ext uri="{FF2B5EF4-FFF2-40B4-BE49-F238E27FC236}">
                <a16:creationId xmlns:a16="http://schemas.microsoft.com/office/drawing/2014/main" id="{81231CCC-8B64-9920-D322-A037E383CD61}"/>
              </a:ext>
            </a:extLst>
          </p:cNvPr>
          <p:cNvPicPr>
            <a:picLocks noChangeAspect="1"/>
          </p:cNvPicPr>
          <p:nvPr/>
        </p:nvPicPr>
        <p:blipFill>
          <a:blip r:embed="rId2"/>
          <a:stretch>
            <a:fillRect/>
          </a:stretch>
        </p:blipFill>
        <p:spPr>
          <a:xfrm>
            <a:off x="2374640" y="1538936"/>
            <a:ext cx="7442719" cy="5081224"/>
          </a:xfrm>
          <a:prstGeom prst="rect">
            <a:avLst/>
          </a:prstGeom>
        </p:spPr>
      </p:pic>
    </p:spTree>
    <p:extLst>
      <p:ext uri="{BB962C8B-B14F-4D97-AF65-F5344CB8AC3E}">
        <p14:creationId xmlns:p14="http://schemas.microsoft.com/office/powerpoint/2010/main" val="204506207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Audit Findings</a:t>
            </a:r>
          </a:p>
        </p:txBody>
      </p:sp>
      <p:pic>
        <p:nvPicPr>
          <p:cNvPr id="5" name="Picture 4">
            <a:extLst>
              <a:ext uri="{FF2B5EF4-FFF2-40B4-BE49-F238E27FC236}">
                <a16:creationId xmlns:a16="http://schemas.microsoft.com/office/drawing/2014/main" id="{4A97A94B-A733-F53A-7DE4-D408811269DC}"/>
              </a:ext>
            </a:extLst>
          </p:cNvPr>
          <p:cNvPicPr>
            <a:picLocks noChangeAspect="1"/>
          </p:cNvPicPr>
          <p:nvPr/>
        </p:nvPicPr>
        <p:blipFill>
          <a:blip r:embed="rId2"/>
          <a:stretch>
            <a:fillRect/>
          </a:stretch>
        </p:blipFill>
        <p:spPr>
          <a:xfrm>
            <a:off x="1021260" y="1690688"/>
            <a:ext cx="10332540" cy="4014251"/>
          </a:xfrm>
          <a:prstGeom prst="rect">
            <a:avLst/>
          </a:prstGeom>
        </p:spPr>
      </p:pic>
    </p:spTree>
    <p:extLst>
      <p:ext uri="{BB962C8B-B14F-4D97-AF65-F5344CB8AC3E}">
        <p14:creationId xmlns:p14="http://schemas.microsoft.com/office/powerpoint/2010/main" val="176183629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6"/>
            <a:ext cx="10515600" cy="769991"/>
          </a:xfrm>
        </p:spPr>
        <p:txBody>
          <a:bodyPr/>
          <a:lstStyle/>
          <a:p>
            <a:r>
              <a:rPr lang="en-US" dirty="0"/>
              <a:t>Is a Perfect Audit achievable?</a:t>
            </a:r>
          </a:p>
        </p:txBody>
      </p:sp>
      <p:sp>
        <p:nvSpPr>
          <p:cNvPr id="3" name="Content Placeholder 2"/>
          <p:cNvSpPr>
            <a:spLocks noGrp="1"/>
          </p:cNvSpPr>
          <p:nvPr>
            <p:ph idx="1"/>
          </p:nvPr>
        </p:nvSpPr>
        <p:spPr>
          <a:xfrm>
            <a:off x="838200" y="1629103"/>
            <a:ext cx="10515600" cy="4547860"/>
          </a:xfrm>
        </p:spPr>
        <p:txBody>
          <a:bodyPr>
            <a:normAutofit/>
          </a:bodyPr>
          <a:lstStyle/>
          <a:p>
            <a:r>
              <a:rPr lang="en-US" dirty="0"/>
              <a:t>Yes!</a:t>
            </a:r>
          </a:p>
          <a:p>
            <a:endParaRPr lang="en-US" dirty="0"/>
          </a:p>
          <a:p>
            <a:r>
              <a:rPr lang="en-US" dirty="0"/>
              <a:t>So far this audit cycle (January 1 – June 30, 2026):</a:t>
            </a:r>
          </a:p>
          <a:p>
            <a:pPr lvl="1"/>
            <a:r>
              <a:rPr lang="en-US" dirty="0">
                <a:highlight>
                  <a:srgbClr val="FFFF00"/>
                </a:highlight>
              </a:rPr>
              <a:t>Butte, Colusa, Del Norte, Orange, San Bernardino, Siskiyou, Tulare</a:t>
            </a:r>
          </a:p>
          <a:p>
            <a:endParaRPr lang="en-US" dirty="0"/>
          </a:p>
          <a:p>
            <a:r>
              <a:rPr lang="en-US" dirty="0"/>
              <a:t>Review your reports before audit cycle begins. </a:t>
            </a:r>
          </a:p>
          <a:p>
            <a:endParaRPr lang="en-US" dirty="0"/>
          </a:p>
          <a:p>
            <a:r>
              <a:rPr lang="en-US" dirty="0"/>
              <a:t>Reach out to our auditors, ask questions, respond. </a:t>
            </a:r>
          </a:p>
          <a:p>
            <a:pPr marL="0" indent="0">
              <a:buNone/>
            </a:pPr>
            <a:endParaRPr lang="en-US" dirty="0"/>
          </a:p>
        </p:txBody>
      </p:sp>
      <p:sp>
        <p:nvSpPr>
          <p:cNvPr id="4" name="Slide Number Placeholder 3"/>
          <p:cNvSpPr>
            <a:spLocks noGrp="1"/>
          </p:cNvSpPr>
          <p:nvPr>
            <p:ph type="sldNum" sz="quarter" idx="4"/>
          </p:nvPr>
        </p:nvSpPr>
        <p:spPr/>
        <p:txBody>
          <a:bodyPr/>
          <a:lstStyle/>
          <a:p>
            <a:fld id="{97FF4E7B-DCA9-F44E-AACB-DE6F576A2003}" type="slidenum">
              <a:rPr lang="en-US" smtClean="0"/>
              <a:pPr/>
              <a:t>16</a:t>
            </a:fld>
            <a:endParaRPr lang="en-US" dirty="0"/>
          </a:p>
        </p:txBody>
      </p:sp>
    </p:spTree>
    <p:extLst>
      <p:ext uri="{BB962C8B-B14F-4D97-AF65-F5344CB8AC3E}">
        <p14:creationId xmlns:p14="http://schemas.microsoft.com/office/powerpoint/2010/main" val="109499450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F19A70-8E5E-DA30-2224-F704FAA0C4F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F7720F7-5244-80B1-42F1-661C402F06CD}"/>
              </a:ext>
            </a:extLst>
          </p:cNvPr>
          <p:cNvSpPr>
            <a:spLocks noGrp="1"/>
          </p:cNvSpPr>
          <p:nvPr>
            <p:ph type="title"/>
          </p:nvPr>
        </p:nvSpPr>
        <p:spPr>
          <a:xfrm>
            <a:off x="838200" y="365126"/>
            <a:ext cx="10515600" cy="769991"/>
          </a:xfrm>
        </p:spPr>
        <p:txBody>
          <a:bodyPr/>
          <a:lstStyle/>
          <a:p>
            <a:r>
              <a:rPr lang="en-US" dirty="0"/>
              <a:t>Post Audit</a:t>
            </a:r>
          </a:p>
        </p:txBody>
      </p:sp>
      <p:sp>
        <p:nvSpPr>
          <p:cNvPr id="3" name="Content Placeholder 2">
            <a:extLst>
              <a:ext uri="{FF2B5EF4-FFF2-40B4-BE49-F238E27FC236}">
                <a16:creationId xmlns:a16="http://schemas.microsoft.com/office/drawing/2014/main" id="{76D415DC-2696-AEB8-0F84-8E6D64B91652}"/>
              </a:ext>
            </a:extLst>
          </p:cNvPr>
          <p:cNvSpPr>
            <a:spLocks noGrp="1"/>
          </p:cNvSpPr>
          <p:nvPr>
            <p:ph idx="1"/>
          </p:nvPr>
        </p:nvSpPr>
        <p:spPr>
          <a:xfrm>
            <a:off x="838200" y="1629103"/>
            <a:ext cx="10515600" cy="4547860"/>
          </a:xfrm>
        </p:spPr>
        <p:txBody>
          <a:bodyPr>
            <a:normAutofit/>
          </a:bodyPr>
          <a:lstStyle/>
          <a:p>
            <a:r>
              <a:rPr lang="en-US" dirty="0"/>
              <a:t>We will review all reports again.</a:t>
            </a:r>
          </a:p>
          <a:p>
            <a:endParaRPr lang="en-US" dirty="0"/>
          </a:p>
          <a:p>
            <a:r>
              <a:rPr lang="en-US" dirty="0"/>
              <a:t>We deduct any necessary WLU’s.</a:t>
            </a:r>
            <a:endParaRPr lang="en-US" dirty="0">
              <a:highlight>
                <a:srgbClr val="FFFF00"/>
              </a:highlight>
            </a:endParaRPr>
          </a:p>
          <a:p>
            <a:endParaRPr lang="en-US" dirty="0"/>
          </a:p>
          <a:p>
            <a:r>
              <a:rPr lang="en-US" dirty="0"/>
              <a:t>We submit final numbers for payment.</a:t>
            </a:r>
          </a:p>
          <a:p>
            <a:endParaRPr lang="en-US" dirty="0"/>
          </a:p>
          <a:p>
            <a:r>
              <a:rPr lang="en-US" dirty="0"/>
              <a:t>We send our final audit worksheet via e-mail. </a:t>
            </a:r>
          </a:p>
          <a:p>
            <a:pPr lvl="1"/>
            <a:r>
              <a:rPr lang="en-US" dirty="0"/>
              <a:t>If you do not get one, ask for one.</a:t>
            </a:r>
          </a:p>
          <a:p>
            <a:pPr marL="0" indent="0">
              <a:buNone/>
            </a:pPr>
            <a:endParaRPr lang="en-US" dirty="0"/>
          </a:p>
        </p:txBody>
      </p:sp>
      <p:sp>
        <p:nvSpPr>
          <p:cNvPr id="4" name="Slide Number Placeholder 3">
            <a:extLst>
              <a:ext uri="{FF2B5EF4-FFF2-40B4-BE49-F238E27FC236}">
                <a16:creationId xmlns:a16="http://schemas.microsoft.com/office/drawing/2014/main" id="{94CC73EF-0748-621E-1992-ECEBF7DD735F}"/>
              </a:ext>
            </a:extLst>
          </p:cNvPr>
          <p:cNvSpPr>
            <a:spLocks noGrp="1"/>
          </p:cNvSpPr>
          <p:nvPr>
            <p:ph type="sldNum" sz="quarter" idx="4"/>
          </p:nvPr>
        </p:nvSpPr>
        <p:spPr/>
        <p:txBody>
          <a:bodyPr/>
          <a:lstStyle/>
          <a:p>
            <a:fld id="{97FF4E7B-DCA9-F44E-AACB-DE6F576A2003}" type="slidenum">
              <a:rPr lang="en-US" smtClean="0"/>
              <a:pPr/>
              <a:t>17</a:t>
            </a:fld>
            <a:endParaRPr lang="en-US" dirty="0"/>
          </a:p>
        </p:txBody>
      </p:sp>
    </p:spTree>
    <p:extLst>
      <p:ext uri="{BB962C8B-B14F-4D97-AF65-F5344CB8AC3E}">
        <p14:creationId xmlns:p14="http://schemas.microsoft.com/office/powerpoint/2010/main" val="145223508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sz="half" idx="2"/>
          </p:nvPr>
        </p:nvSpPr>
        <p:spPr/>
        <p:txBody>
          <a:bodyPr/>
          <a:lstStyle/>
          <a:p>
            <a:r>
              <a:rPr lang="en-US" dirty="0"/>
              <a:t>If you are not in agreement with the final auditor resolution, you have the right to appeal. </a:t>
            </a:r>
          </a:p>
          <a:p>
            <a:endParaRPr lang="en-US" dirty="0"/>
          </a:p>
          <a:p>
            <a:r>
              <a:rPr lang="en-US" dirty="0"/>
              <a:t>The appeal must be received by CalVet within 14 days from the end of the two week audit findings email or 14 days from the CVSO auditors final decision, whichever is later. </a:t>
            </a:r>
          </a:p>
          <a:p>
            <a:endParaRPr lang="en-US" dirty="0"/>
          </a:p>
          <a:p>
            <a:r>
              <a:rPr lang="en-US" dirty="0"/>
              <a:t>Appeal will be on county letterhead and mailed in to the Deputy Secretary (address and instructions are in the subvention manual). </a:t>
            </a:r>
          </a:p>
          <a:p>
            <a:endParaRPr lang="en-US" dirty="0"/>
          </a:p>
          <a:p>
            <a:endParaRPr lang="en-US" dirty="0"/>
          </a:p>
        </p:txBody>
      </p:sp>
      <p:sp>
        <p:nvSpPr>
          <p:cNvPr id="4" name="Title 3"/>
          <p:cNvSpPr>
            <a:spLocks noGrp="1"/>
          </p:cNvSpPr>
          <p:nvPr>
            <p:ph type="title"/>
          </p:nvPr>
        </p:nvSpPr>
        <p:spPr/>
        <p:txBody>
          <a:bodyPr/>
          <a:lstStyle/>
          <a:p>
            <a:r>
              <a:rPr lang="en-US" dirty="0"/>
              <a:t>Appeals</a:t>
            </a:r>
          </a:p>
        </p:txBody>
      </p:sp>
      <p:pic>
        <p:nvPicPr>
          <p:cNvPr id="5" name="Picture 4">
            <a:extLst>
              <a:ext uri="{FF2B5EF4-FFF2-40B4-BE49-F238E27FC236}">
                <a16:creationId xmlns:a16="http://schemas.microsoft.com/office/drawing/2014/main" id="{38E8ABAD-6069-79FB-A3E6-E59A5D06DB8C}"/>
              </a:ext>
            </a:extLst>
          </p:cNvPr>
          <p:cNvPicPr>
            <a:picLocks noChangeAspect="1"/>
          </p:cNvPicPr>
          <p:nvPr/>
        </p:nvPicPr>
        <p:blipFill>
          <a:blip r:embed="rId2"/>
          <a:stretch>
            <a:fillRect/>
          </a:stretch>
        </p:blipFill>
        <p:spPr>
          <a:xfrm>
            <a:off x="6325062" y="304800"/>
            <a:ext cx="4483907" cy="5868988"/>
          </a:xfrm>
          <a:prstGeom prst="rect">
            <a:avLst/>
          </a:prstGeom>
        </p:spPr>
      </p:pic>
    </p:spTree>
    <p:extLst>
      <p:ext uri="{BB962C8B-B14F-4D97-AF65-F5344CB8AC3E}">
        <p14:creationId xmlns:p14="http://schemas.microsoft.com/office/powerpoint/2010/main" val="248899024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72D9857-F802-1D4D-C617-3BC8A877C5A4}"/>
            </a:ext>
          </a:extLst>
        </p:cNvPr>
        <p:cNvGrpSpPr/>
        <p:nvPr/>
      </p:nvGrpSpPr>
      <p:grpSpPr>
        <a:xfrm>
          <a:off x="0" y="0"/>
          <a:ext cx="0" cy="0"/>
          <a:chOff x="0" y="0"/>
          <a:chExt cx="0" cy="0"/>
        </a:xfrm>
      </p:grpSpPr>
      <p:sp>
        <p:nvSpPr>
          <p:cNvPr id="3" name="Text Placeholder 2">
            <a:extLst>
              <a:ext uri="{FF2B5EF4-FFF2-40B4-BE49-F238E27FC236}">
                <a16:creationId xmlns:a16="http://schemas.microsoft.com/office/drawing/2014/main" id="{3DC71A48-90B9-7208-1EA1-1D84B6D577C0}"/>
              </a:ext>
            </a:extLst>
          </p:cNvPr>
          <p:cNvSpPr>
            <a:spLocks noGrp="1"/>
          </p:cNvSpPr>
          <p:nvPr>
            <p:ph type="body" sz="half" idx="2"/>
          </p:nvPr>
        </p:nvSpPr>
        <p:spPr/>
        <p:txBody>
          <a:bodyPr/>
          <a:lstStyle/>
          <a:p>
            <a:r>
              <a:rPr lang="en-US" dirty="0"/>
              <a:t>21-4138’s not in compliance</a:t>
            </a:r>
          </a:p>
        </p:txBody>
      </p:sp>
      <p:sp>
        <p:nvSpPr>
          <p:cNvPr id="4" name="Title 3">
            <a:extLst>
              <a:ext uri="{FF2B5EF4-FFF2-40B4-BE49-F238E27FC236}">
                <a16:creationId xmlns:a16="http://schemas.microsoft.com/office/drawing/2014/main" id="{03C56199-479B-EBCB-7D95-36248E25E34E}"/>
              </a:ext>
            </a:extLst>
          </p:cNvPr>
          <p:cNvSpPr>
            <a:spLocks noGrp="1"/>
          </p:cNvSpPr>
          <p:nvPr>
            <p:ph type="title"/>
          </p:nvPr>
        </p:nvSpPr>
        <p:spPr/>
        <p:txBody>
          <a:bodyPr/>
          <a:lstStyle/>
          <a:p>
            <a:r>
              <a:rPr lang="en-US" dirty="0"/>
              <a:t>Most commonly found errors</a:t>
            </a:r>
          </a:p>
        </p:txBody>
      </p:sp>
      <p:pic>
        <p:nvPicPr>
          <p:cNvPr id="7" name="Picture 6">
            <a:extLst>
              <a:ext uri="{FF2B5EF4-FFF2-40B4-BE49-F238E27FC236}">
                <a16:creationId xmlns:a16="http://schemas.microsoft.com/office/drawing/2014/main" id="{28FDA86B-9BA7-3840-FF2B-9534D2127C7A}"/>
              </a:ext>
            </a:extLst>
          </p:cNvPr>
          <p:cNvPicPr>
            <a:picLocks noChangeAspect="1"/>
          </p:cNvPicPr>
          <p:nvPr/>
        </p:nvPicPr>
        <p:blipFill>
          <a:blip r:embed="rId2"/>
          <a:stretch>
            <a:fillRect/>
          </a:stretch>
        </p:blipFill>
        <p:spPr>
          <a:xfrm>
            <a:off x="5200917" y="552533"/>
            <a:ext cx="5715900" cy="5672266"/>
          </a:xfrm>
          <a:prstGeom prst="rect">
            <a:avLst/>
          </a:prstGeom>
        </p:spPr>
      </p:pic>
    </p:spTree>
    <p:extLst>
      <p:ext uri="{BB962C8B-B14F-4D97-AF65-F5344CB8AC3E}">
        <p14:creationId xmlns:p14="http://schemas.microsoft.com/office/powerpoint/2010/main" val="214389922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sz="half" idx="2"/>
          </p:nvPr>
        </p:nvSpPr>
        <p:spPr/>
        <p:txBody>
          <a:bodyPr/>
          <a:lstStyle/>
          <a:p>
            <a:r>
              <a:rPr lang="en-US" dirty="0"/>
              <a:t>Multiple 21-526EZ’s within 8 weeks</a:t>
            </a:r>
          </a:p>
        </p:txBody>
      </p:sp>
      <p:sp>
        <p:nvSpPr>
          <p:cNvPr id="4" name="Title 3"/>
          <p:cNvSpPr>
            <a:spLocks noGrp="1"/>
          </p:cNvSpPr>
          <p:nvPr>
            <p:ph type="title"/>
          </p:nvPr>
        </p:nvSpPr>
        <p:spPr/>
        <p:txBody>
          <a:bodyPr/>
          <a:lstStyle/>
          <a:p>
            <a:r>
              <a:rPr lang="en-US" dirty="0"/>
              <a:t>Most commonly found errors</a:t>
            </a:r>
          </a:p>
        </p:txBody>
      </p:sp>
      <p:pic>
        <p:nvPicPr>
          <p:cNvPr id="5" name="Picture 4">
            <a:extLst>
              <a:ext uri="{FF2B5EF4-FFF2-40B4-BE49-F238E27FC236}">
                <a16:creationId xmlns:a16="http://schemas.microsoft.com/office/drawing/2014/main" id="{42D0490E-4DC3-4B09-92CD-8607E587EAE2}"/>
              </a:ext>
            </a:extLst>
          </p:cNvPr>
          <p:cNvPicPr>
            <a:picLocks noChangeAspect="1"/>
          </p:cNvPicPr>
          <p:nvPr/>
        </p:nvPicPr>
        <p:blipFill>
          <a:blip r:embed="rId2"/>
          <a:stretch>
            <a:fillRect/>
          </a:stretch>
        </p:blipFill>
        <p:spPr>
          <a:xfrm>
            <a:off x="5300314" y="1627625"/>
            <a:ext cx="6581775" cy="3105150"/>
          </a:xfrm>
          <a:prstGeom prst="rect">
            <a:avLst/>
          </a:prstGeom>
        </p:spPr>
      </p:pic>
      <p:pic>
        <p:nvPicPr>
          <p:cNvPr id="6" name="Picture 5">
            <a:extLst>
              <a:ext uri="{FF2B5EF4-FFF2-40B4-BE49-F238E27FC236}">
                <a16:creationId xmlns:a16="http://schemas.microsoft.com/office/drawing/2014/main" id="{1BBE3524-EE78-4CF1-9CC2-750CF2686CAA}"/>
              </a:ext>
            </a:extLst>
          </p:cNvPr>
          <p:cNvPicPr>
            <a:picLocks noChangeAspect="1"/>
          </p:cNvPicPr>
          <p:nvPr/>
        </p:nvPicPr>
        <p:blipFill>
          <a:blip r:embed="rId3"/>
          <a:stretch>
            <a:fillRect/>
          </a:stretch>
        </p:blipFill>
        <p:spPr>
          <a:xfrm>
            <a:off x="365676" y="4809976"/>
            <a:ext cx="7804771" cy="1732255"/>
          </a:xfrm>
          <a:prstGeom prst="rect">
            <a:avLst/>
          </a:prstGeom>
        </p:spPr>
      </p:pic>
      <p:sp>
        <p:nvSpPr>
          <p:cNvPr id="8" name="Arrow: Right 7">
            <a:extLst>
              <a:ext uri="{FF2B5EF4-FFF2-40B4-BE49-F238E27FC236}">
                <a16:creationId xmlns:a16="http://schemas.microsoft.com/office/drawing/2014/main" id="{F82C0A1E-48C2-4224-9C13-C3E09BBE9B6F}"/>
              </a:ext>
            </a:extLst>
          </p:cNvPr>
          <p:cNvSpPr/>
          <p:nvPr/>
        </p:nvSpPr>
        <p:spPr>
          <a:xfrm>
            <a:off x="4248922" y="1772116"/>
            <a:ext cx="1111347" cy="633046"/>
          </a:xfrm>
          <a:prstGeom prst="rightArrow">
            <a:avLst/>
          </a:prstGeom>
          <a:solidFill>
            <a:schemeClr val="accent4"/>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304089903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sz="half" idx="2"/>
          </p:nvPr>
        </p:nvSpPr>
        <p:spPr/>
        <p:txBody>
          <a:bodyPr/>
          <a:lstStyle/>
          <a:p>
            <a:r>
              <a:rPr lang="en-US" dirty="0"/>
              <a:t>Benefit Enhancement</a:t>
            </a:r>
          </a:p>
        </p:txBody>
      </p:sp>
      <p:sp>
        <p:nvSpPr>
          <p:cNvPr id="4" name="Title 3"/>
          <p:cNvSpPr>
            <a:spLocks noGrp="1"/>
          </p:cNvSpPr>
          <p:nvPr>
            <p:ph type="title"/>
          </p:nvPr>
        </p:nvSpPr>
        <p:spPr/>
        <p:txBody>
          <a:bodyPr/>
          <a:lstStyle/>
          <a:p>
            <a:r>
              <a:rPr lang="en-US" dirty="0"/>
              <a:t>Most commonly found errors</a:t>
            </a:r>
          </a:p>
        </p:txBody>
      </p:sp>
      <p:pic>
        <p:nvPicPr>
          <p:cNvPr id="5" name="Picture 4">
            <a:extLst>
              <a:ext uri="{FF2B5EF4-FFF2-40B4-BE49-F238E27FC236}">
                <a16:creationId xmlns:a16="http://schemas.microsoft.com/office/drawing/2014/main" id="{C4C1008F-F385-42B2-B7A3-4B6302E62F72}"/>
              </a:ext>
            </a:extLst>
          </p:cNvPr>
          <p:cNvPicPr>
            <a:picLocks noChangeAspect="1"/>
          </p:cNvPicPr>
          <p:nvPr/>
        </p:nvPicPr>
        <p:blipFill>
          <a:blip r:embed="rId2"/>
          <a:stretch>
            <a:fillRect/>
          </a:stretch>
        </p:blipFill>
        <p:spPr>
          <a:xfrm>
            <a:off x="4959242" y="1752018"/>
            <a:ext cx="5630825" cy="1419226"/>
          </a:xfrm>
          <a:prstGeom prst="rect">
            <a:avLst/>
          </a:prstGeom>
        </p:spPr>
      </p:pic>
      <p:pic>
        <p:nvPicPr>
          <p:cNvPr id="6" name="Picture 5">
            <a:extLst>
              <a:ext uri="{FF2B5EF4-FFF2-40B4-BE49-F238E27FC236}">
                <a16:creationId xmlns:a16="http://schemas.microsoft.com/office/drawing/2014/main" id="{E1725A6C-CE66-4D24-9E44-1E2402E447E2}"/>
              </a:ext>
            </a:extLst>
          </p:cNvPr>
          <p:cNvPicPr>
            <a:picLocks noChangeAspect="1"/>
          </p:cNvPicPr>
          <p:nvPr/>
        </p:nvPicPr>
        <p:blipFill>
          <a:blip r:embed="rId3"/>
          <a:stretch>
            <a:fillRect/>
          </a:stretch>
        </p:blipFill>
        <p:spPr>
          <a:xfrm>
            <a:off x="5002879" y="3790668"/>
            <a:ext cx="5543550" cy="1704975"/>
          </a:xfrm>
          <a:prstGeom prst="rect">
            <a:avLst/>
          </a:prstGeom>
        </p:spPr>
      </p:pic>
      <p:sp>
        <p:nvSpPr>
          <p:cNvPr id="8" name="Arrow: Right 7">
            <a:extLst>
              <a:ext uri="{FF2B5EF4-FFF2-40B4-BE49-F238E27FC236}">
                <a16:creationId xmlns:a16="http://schemas.microsoft.com/office/drawing/2014/main" id="{CF80AC02-69F6-4B61-999C-A7299BEE8F3E}"/>
              </a:ext>
            </a:extLst>
          </p:cNvPr>
          <p:cNvSpPr/>
          <p:nvPr/>
        </p:nvSpPr>
        <p:spPr>
          <a:xfrm>
            <a:off x="3916064" y="3963194"/>
            <a:ext cx="949569" cy="629529"/>
          </a:xfrm>
          <a:prstGeom prst="rightArrow">
            <a:avLst/>
          </a:prstGeom>
          <a:solidFill>
            <a:schemeClr val="accent4"/>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Arrow: Right 8">
            <a:extLst>
              <a:ext uri="{FF2B5EF4-FFF2-40B4-BE49-F238E27FC236}">
                <a16:creationId xmlns:a16="http://schemas.microsoft.com/office/drawing/2014/main" id="{14B94FB5-6C83-46E4-B3B9-0685C31EE400}"/>
              </a:ext>
            </a:extLst>
          </p:cNvPr>
          <p:cNvSpPr/>
          <p:nvPr/>
        </p:nvSpPr>
        <p:spPr>
          <a:xfrm>
            <a:off x="3937883" y="1913313"/>
            <a:ext cx="949569" cy="629529"/>
          </a:xfrm>
          <a:prstGeom prst="rightArrow">
            <a:avLst/>
          </a:prstGeom>
          <a:solidFill>
            <a:schemeClr val="accent4"/>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316621796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sz="half" idx="2"/>
          </p:nvPr>
        </p:nvSpPr>
        <p:spPr/>
        <p:txBody>
          <a:bodyPr/>
          <a:lstStyle/>
          <a:p>
            <a:r>
              <a:rPr lang="en-US" dirty="0"/>
              <a:t>Appeals Modernization Act</a:t>
            </a:r>
          </a:p>
        </p:txBody>
      </p:sp>
      <p:sp>
        <p:nvSpPr>
          <p:cNvPr id="4" name="Title 3"/>
          <p:cNvSpPr>
            <a:spLocks noGrp="1"/>
          </p:cNvSpPr>
          <p:nvPr>
            <p:ph type="title"/>
          </p:nvPr>
        </p:nvSpPr>
        <p:spPr/>
        <p:txBody>
          <a:bodyPr/>
          <a:lstStyle/>
          <a:p>
            <a:r>
              <a:rPr lang="en-US" dirty="0"/>
              <a:t>Most commonly found errors</a:t>
            </a:r>
          </a:p>
        </p:txBody>
      </p:sp>
      <p:sp>
        <p:nvSpPr>
          <p:cNvPr id="9" name="Arrow: Right 8">
            <a:extLst>
              <a:ext uri="{FF2B5EF4-FFF2-40B4-BE49-F238E27FC236}">
                <a16:creationId xmlns:a16="http://schemas.microsoft.com/office/drawing/2014/main" id="{14B94FB5-6C83-46E4-B3B9-0685C31EE400}"/>
              </a:ext>
            </a:extLst>
          </p:cNvPr>
          <p:cNvSpPr/>
          <p:nvPr/>
        </p:nvSpPr>
        <p:spPr>
          <a:xfrm>
            <a:off x="6089766" y="4093286"/>
            <a:ext cx="949569" cy="629529"/>
          </a:xfrm>
          <a:prstGeom prst="rightArrow">
            <a:avLst/>
          </a:prstGeom>
          <a:solidFill>
            <a:schemeClr val="accent4"/>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TextBox 9">
            <a:extLst>
              <a:ext uri="{FF2B5EF4-FFF2-40B4-BE49-F238E27FC236}">
                <a16:creationId xmlns:a16="http://schemas.microsoft.com/office/drawing/2014/main" id="{62A0BFE8-2158-4208-8CB1-49E32BBA8B74}"/>
              </a:ext>
            </a:extLst>
          </p:cNvPr>
          <p:cNvSpPr txBox="1"/>
          <p:nvPr/>
        </p:nvSpPr>
        <p:spPr>
          <a:xfrm>
            <a:off x="7801153" y="3637830"/>
            <a:ext cx="1620253" cy="1384995"/>
          </a:xfrm>
          <a:prstGeom prst="rect">
            <a:avLst/>
          </a:prstGeom>
          <a:noFill/>
        </p:spPr>
        <p:txBody>
          <a:bodyPr wrap="square" rtlCol="0">
            <a:spAutoFit/>
          </a:bodyPr>
          <a:lstStyle/>
          <a:p>
            <a:r>
              <a:rPr lang="en-US" sz="2800" dirty="0"/>
              <a:t>20-0995</a:t>
            </a:r>
          </a:p>
          <a:p>
            <a:r>
              <a:rPr lang="en-US" sz="2800" dirty="0"/>
              <a:t>20-0996</a:t>
            </a:r>
          </a:p>
          <a:p>
            <a:r>
              <a:rPr lang="en-US" sz="2800" dirty="0"/>
              <a:t>10182</a:t>
            </a:r>
          </a:p>
        </p:txBody>
      </p:sp>
      <p:sp>
        <p:nvSpPr>
          <p:cNvPr id="11" name="Rectangle 10">
            <a:extLst>
              <a:ext uri="{FF2B5EF4-FFF2-40B4-BE49-F238E27FC236}">
                <a16:creationId xmlns:a16="http://schemas.microsoft.com/office/drawing/2014/main" id="{1D2D514F-0127-425A-9C1B-C274ABF04CF1}"/>
              </a:ext>
            </a:extLst>
          </p:cNvPr>
          <p:cNvSpPr/>
          <p:nvPr/>
        </p:nvSpPr>
        <p:spPr>
          <a:xfrm>
            <a:off x="8906609" y="4548741"/>
            <a:ext cx="605024" cy="400110"/>
          </a:xfrm>
          <a:prstGeom prst="rect">
            <a:avLst/>
          </a:prstGeom>
          <a:noFill/>
        </p:spPr>
        <p:txBody>
          <a:bodyPr wrap="square" lIns="91440" tIns="45720" rIns="91440" bIns="45720">
            <a:spAutoFit/>
          </a:bodyPr>
          <a:lstStyle/>
          <a:p>
            <a:pPr algn="ctr"/>
            <a:r>
              <a:rPr lang="en-US" sz="2000" b="0" cap="none" spc="0" dirty="0">
                <a:ln w="0"/>
                <a:solidFill>
                  <a:srgbClr val="FF0000"/>
                </a:solidFill>
                <a:effectLst>
                  <a:outerShdw blurRad="38100" dist="19050" dir="2700000" algn="tl" rotWithShape="0">
                    <a:schemeClr val="dk1">
                      <a:alpha val="40000"/>
                    </a:schemeClr>
                  </a:outerShdw>
                </a:effectLst>
              </a:rPr>
              <a:t>+1</a:t>
            </a:r>
          </a:p>
        </p:txBody>
      </p:sp>
      <p:sp>
        <p:nvSpPr>
          <p:cNvPr id="12" name="Rectangle 11">
            <a:extLst>
              <a:ext uri="{FF2B5EF4-FFF2-40B4-BE49-F238E27FC236}">
                <a16:creationId xmlns:a16="http://schemas.microsoft.com/office/drawing/2014/main" id="{3EF493F2-3816-48AB-8EA1-89EE0772E82F}"/>
              </a:ext>
            </a:extLst>
          </p:cNvPr>
          <p:cNvSpPr/>
          <p:nvPr/>
        </p:nvSpPr>
        <p:spPr>
          <a:xfrm>
            <a:off x="9118894" y="4130273"/>
            <a:ext cx="605024" cy="400110"/>
          </a:xfrm>
          <a:prstGeom prst="rect">
            <a:avLst/>
          </a:prstGeom>
          <a:noFill/>
        </p:spPr>
        <p:txBody>
          <a:bodyPr wrap="square" lIns="91440" tIns="45720" rIns="91440" bIns="45720">
            <a:spAutoFit/>
          </a:bodyPr>
          <a:lstStyle/>
          <a:p>
            <a:pPr algn="ctr"/>
            <a:r>
              <a:rPr lang="en-US" sz="2000" b="0" cap="none" spc="0" dirty="0">
                <a:ln w="0"/>
                <a:solidFill>
                  <a:srgbClr val="FF0000"/>
                </a:solidFill>
                <a:effectLst>
                  <a:outerShdw blurRad="38100" dist="19050" dir="2700000" algn="tl" rotWithShape="0">
                    <a:schemeClr val="dk1">
                      <a:alpha val="40000"/>
                    </a:schemeClr>
                  </a:outerShdw>
                </a:effectLst>
              </a:rPr>
              <a:t>+1</a:t>
            </a:r>
          </a:p>
        </p:txBody>
      </p:sp>
      <p:sp>
        <p:nvSpPr>
          <p:cNvPr id="13" name="Rectangle 12">
            <a:extLst>
              <a:ext uri="{FF2B5EF4-FFF2-40B4-BE49-F238E27FC236}">
                <a16:creationId xmlns:a16="http://schemas.microsoft.com/office/drawing/2014/main" id="{C4B01381-CA1F-4BF7-B8C9-7394AB25FF34}"/>
              </a:ext>
            </a:extLst>
          </p:cNvPr>
          <p:cNvSpPr/>
          <p:nvPr/>
        </p:nvSpPr>
        <p:spPr>
          <a:xfrm>
            <a:off x="9118894" y="3693176"/>
            <a:ext cx="605024" cy="400110"/>
          </a:xfrm>
          <a:prstGeom prst="rect">
            <a:avLst/>
          </a:prstGeom>
          <a:noFill/>
        </p:spPr>
        <p:txBody>
          <a:bodyPr wrap="square" lIns="91440" tIns="45720" rIns="91440" bIns="45720">
            <a:spAutoFit/>
          </a:bodyPr>
          <a:lstStyle/>
          <a:p>
            <a:pPr algn="ctr"/>
            <a:r>
              <a:rPr lang="en-US" sz="2000" b="0" cap="none" spc="0" dirty="0">
                <a:ln w="0"/>
                <a:solidFill>
                  <a:srgbClr val="FF0000"/>
                </a:solidFill>
                <a:effectLst>
                  <a:outerShdw blurRad="38100" dist="19050" dir="2700000" algn="tl" rotWithShape="0">
                    <a:schemeClr val="dk1">
                      <a:alpha val="40000"/>
                    </a:schemeClr>
                  </a:outerShdw>
                </a:effectLst>
              </a:rPr>
              <a:t>+1</a:t>
            </a:r>
          </a:p>
        </p:txBody>
      </p:sp>
      <p:sp>
        <p:nvSpPr>
          <p:cNvPr id="2" name="TextBox 1">
            <a:extLst>
              <a:ext uri="{FF2B5EF4-FFF2-40B4-BE49-F238E27FC236}">
                <a16:creationId xmlns:a16="http://schemas.microsoft.com/office/drawing/2014/main" id="{CD663F4D-7172-4E4B-AA05-4DBBCE388683}"/>
              </a:ext>
            </a:extLst>
          </p:cNvPr>
          <p:cNvSpPr txBox="1"/>
          <p:nvPr/>
        </p:nvSpPr>
        <p:spPr>
          <a:xfrm>
            <a:off x="1750372" y="4177217"/>
            <a:ext cx="4033099" cy="461665"/>
          </a:xfrm>
          <a:prstGeom prst="rect">
            <a:avLst/>
          </a:prstGeom>
          <a:noFill/>
        </p:spPr>
        <p:txBody>
          <a:bodyPr wrap="square" rtlCol="0">
            <a:spAutoFit/>
          </a:bodyPr>
          <a:lstStyle/>
          <a:p>
            <a:r>
              <a:rPr lang="en-US" sz="2400" dirty="0"/>
              <a:t>Rating Decision 12/12/2024</a:t>
            </a:r>
          </a:p>
        </p:txBody>
      </p:sp>
    </p:spTree>
    <p:extLst>
      <p:ext uri="{BB962C8B-B14F-4D97-AF65-F5344CB8AC3E}">
        <p14:creationId xmlns:p14="http://schemas.microsoft.com/office/powerpoint/2010/main" val="200671005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sz="half" idx="2"/>
          </p:nvPr>
        </p:nvSpPr>
        <p:spPr/>
        <p:txBody>
          <a:bodyPr/>
          <a:lstStyle/>
          <a:p>
            <a:r>
              <a:rPr lang="en-US" dirty="0"/>
              <a:t>Submitting a TDIU claim with a 21-526EZ and 21-8940</a:t>
            </a:r>
          </a:p>
        </p:txBody>
      </p:sp>
      <p:sp>
        <p:nvSpPr>
          <p:cNvPr id="4" name="Title 3"/>
          <p:cNvSpPr>
            <a:spLocks noGrp="1"/>
          </p:cNvSpPr>
          <p:nvPr>
            <p:ph type="title"/>
          </p:nvPr>
        </p:nvSpPr>
        <p:spPr/>
        <p:txBody>
          <a:bodyPr/>
          <a:lstStyle/>
          <a:p>
            <a:r>
              <a:rPr lang="en-US" dirty="0"/>
              <a:t>Most commonly found errors</a:t>
            </a:r>
          </a:p>
        </p:txBody>
      </p:sp>
      <p:pic>
        <p:nvPicPr>
          <p:cNvPr id="10" name="Picture 9">
            <a:extLst>
              <a:ext uri="{FF2B5EF4-FFF2-40B4-BE49-F238E27FC236}">
                <a16:creationId xmlns:a16="http://schemas.microsoft.com/office/drawing/2014/main" id="{01F08315-AC38-4397-880C-6EF4801556E9}"/>
              </a:ext>
            </a:extLst>
          </p:cNvPr>
          <p:cNvPicPr>
            <a:picLocks noChangeAspect="1"/>
          </p:cNvPicPr>
          <p:nvPr/>
        </p:nvPicPr>
        <p:blipFill>
          <a:blip r:embed="rId2"/>
          <a:stretch>
            <a:fillRect/>
          </a:stretch>
        </p:blipFill>
        <p:spPr>
          <a:xfrm>
            <a:off x="2194231" y="3238499"/>
            <a:ext cx="8643292" cy="1744047"/>
          </a:xfrm>
          <a:prstGeom prst="rect">
            <a:avLst/>
          </a:prstGeom>
        </p:spPr>
      </p:pic>
    </p:spTree>
    <p:extLst>
      <p:ext uri="{BB962C8B-B14F-4D97-AF65-F5344CB8AC3E}">
        <p14:creationId xmlns:p14="http://schemas.microsoft.com/office/powerpoint/2010/main" val="57745687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6"/>
            <a:ext cx="10515600" cy="769991"/>
          </a:xfrm>
        </p:spPr>
        <p:txBody>
          <a:bodyPr/>
          <a:lstStyle/>
          <a:p>
            <a:r>
              <a:rPr lang="en-US" dirty="0"/>
              <a:t>FAQ’s</a:t>
            </a:r>
          </a:p>
        </p:txBody>
      </p:sp>
      <p:sp>
        <p:nvSpPr>
          <p:cNvPr id="3" name="Content Placeholder 2"/>
          <p:cNvSpPr>
            <a:spLocks noGrp="1"/>
          </p:cNvSpPr>
          <p:nvPr>
            <p:ph idx="1"/>
          </p:nvPr>
        </p:nvSpPr>
        <p:spPr>
          <a:xfrm>
            <a:off x="838200" y="1524003"/>
            <a:ext cx="10515600" cy="4547860"/>
          </a:xfrm>
        </p:spPr>
        <p:txBody>
          <a:bodyPr>
            <a:normAutofit/>
          </a:bodyPr>
          <a:lstStyle/>
          <a:p>
            <a:r>
              <a:rPr lang="en-US" dirty="0"/>
              <a:t>What is each subvention point worth today?</a:t>
            </a:r>
          </a:p>
          <a:p>
            <a:endParaRPr lang="en-US" dirty="0"/>
          </a:p>
          <a:p>
            <a:r>
              <a:rPr lang="en-US" dirty="0"/>
              <a:t>Since some claims are completed in under 8 weeks can a CVSO post the award close out the claim and file a new 21-526EZ for new issue (s) not previously filed? </a:t>
            </a:r>
          </a:p>
          <a:p>
            <a:endParaRPr lang="en-US" dirty="0"/>
          </a:p>
          <a:p>
            <a:r>
              <a:rPr lang="en-US" dirty="0"/>
              <a:t>Has anyone ever received a 0 error from a CALVET Audit?</a:t>
            </a:r>
          </a:p>
        </p:txBody>
      </p:sp>
      <p:sp>
        <p:nvSpPr>
          <p:cNvPr id="4" name="Slide Number Placeholder 3"/>
          <p:cNvSpPr>
            <a:spLocks noGrp="1"/>
          </p:cNvSpPr>
          <p:nvPr>
            <p:ph type="sldNum" sz="quarter" idx="4"/>
          </p:nvPr>
        </p:nvSpPr>
        <p:spPr/>
        <p:txBody>
          <a:bodyPr/>
          <a:lstStyle/>
          <a:p>
            <a:fld id="{97FF4E7B-DCA9-F44E-AACB-DE6F576A2003}" type="slidenum">
              <a:rPr lang="en-US" smtClean="0"/>
              <a:pPr/>
              <a:t>24</a:t>
            </a:fld>
            <a:endParaRPr lang="en-US" dirty="0"/>
          </a:p>
        </p:txBody>
      </p:sp>
    </p:spTree>
    <p:extLst>
      <p:ext uri="{BB962C8B-B14F-4D97-AF65-F5344CB8AC3E}">
        <p14:creationId xmlns:p14="http://schemas.microsoft.com/office/powerpoint/2010/main" val="171434006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6"/>
            <a:ext cx="10515600" cy="769991"/>
          </a:xfrm>
        </p:spPr>
        <p:txBody>
          <a:bodyPr/>
          <a:lstStyle/>
          <a:p>
            <a:r>
              <a:rPr lang="en-US" dirty="0"/>
              <a:t>FAQ’s</a:t>
            </a:r>
          </a:p>
        </p:txBody>
      </p:sp>
      <p:sp>
        <p:nvSpPr>
          <p:cNvPr id="3" name="Content Placeholder 2"/>
          <p:cNvSpPr>
            <a:spLocks noGrp="1"/>
          </p:cNvSpPr>
          <p:nvPr>
            <p:ph idx="1"/>
          </p:nvPr>
        </p:nvSpPr>
        <p:spPr>
          <a:xfrm>
            <a:off x="838200" y="1524003"/>
            <a:ext cx="10515600" cy="4547860"/>
          </a:xfrm>
        </p:spPr>
        <p:txBody>
          <a:bodyPr>
            <a:normAutofit/>
          </a:bodyPr>
          <a:lstStyle/>
          <a:p>
            <a:r>
              <a:rPr lang="en-US" dirty="0"/>
              <a:t>The use of quick submit for claims, what needs to be uploaded to VetPro to be in compliance?</a:t>
            </a:r>
          </a:p>
          <a:p>
            <a:endParaRPr lang="en-US" dirty="0"/>
          </a:p>
          <a:p>
            <a:r>
              <a:rPr lang="en-US" dirty="0"/>
              <a:t>Is there training provided to new CVSO’s on what to look for during audits?</a:t>
            </a:r>
          </a:p>
          <a:p>
            <a:endParaRPr lang="en-US" dirty="0"/>
          </a:p>
          <a:p>
            <a:r>
              <a:rPr lang="en-US" dirty="0"/>
              <a:t>Where can we find the subvention manual?</a:t>
            </a:r>
          </a:p>
          <a:p>
            <a:endParaRPr lang="en-US" dirty="0"/>
          </a:p>
          <a:p>
            <a:r>
              <a:rPr lang="en-US" dirty="0"/>
              <a:t>What do we do if there is no ‘x’ form, such as a 21-686cX?</a:t>
            </a:r>
          </a:p>
          <a:p>
            <a:endParaRPr lang="en-US" dirty="0"/>
          </a:p>
        </p:txBody>
      </p:sp>
      <p:sp>
        <p:nvSpPr>
          <p:cNvPr id="4" name="Slide Number Placeholder 3"/>
          <p:cNvSpPr>
            <a:spLocks noGrp="1"/>
          </p:cNvSpPr>
          <p:nvPr>
            <p:ph type="sldNum" sz="quarter" idx="4"/>
          </p:nvPr>
        </p:nvSpPr>
        <p:spPr/>
        <p:txBody>
          <a:bodyPr/>
          <a:lstStyle/>
          <a:p>
            <a:fld id="{97FF4E7B-DCA9-F44E-AACB-DE6F576A2003}" type="slidenum">
              <a:rPr lang="en-US" smtClean="0"/>
              <a:pPr/>
              <a:t>25</a:t>
            </a:fld>
            <a:endParaRPr lang="en-US" dirty="0"/>
          </a:p>
        </p:txBody>
      </p:sp>
    </p:spTree>
    <p:extLst>
      <p:ext uri="{BB962C8B-B14F-4D97-AF65-F5344CB8AC3E}">
        <p14:creationId xmlns:p14="http://schemas.microsoft.com/office/powerpoint/2010/main" val="205196257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51B3BC32-9E7F-4E50-B812-5F7756D7FDB1}"/>
              </a:ext>
            </a:extLst>
          </p:cNvPr>
          <p:cNvSpPr/>
          <p:nvPr/>
        </p:nvSpPr>
        <p:spPr>
          <a:xfrm>
            <a:off x="4099302" y="2967335"/>
            <a:ext cx="3993402" cy="923330"/>
          </a:xfrm>
          <a:prstGeom prst="rect">
            <a:avLst/>
          </a:prstGeom>
          <a:noFill/>
        </p:spPr>
        <p:txBody>
          <a:bodyPr wrap="none" lIns="91440" tIns="45720" rIns="91440" bIns="45720">
            <a:spAutoFit/>
          </a:bodyPr>
          <a:lstStyle/>
          <a:p>
            <a:pPr algn="ctr"/>
            <a:r>
              <a:rPr lang="en-US" sz="5400" b="1" cap="none" spc="0" dirty="0">
                <a:ln w="13462">
                  <a:solidFill>
                    <a:schemeClr val="bg1"/>
                  </a:solidFill>
                  <a:prstDash val="solid"/>
                </a:ln>
                <a:solidFill>
                  <a:schemeClr val="tx1">
                    <a:lumMod val="85000"/>
                    <a:lumOff val="15000"/>
                  </a:schemeClr>
                </a:solidFill>
                <a:effectLst>
                  <a:outerShdw dist="38100" dir="2700000" algn="bl" rotWithShape="0">
                    <a:schemeClr val="accent5"/>
                  </a:outerShdw>
                </a:effectLst>
              </a:rPr>
              <a:t>Questions?</a:t>
            </a:r>
          </a:p>
        </p:txBody>
      </p:sp>
    </p:spTree>
    <p:extLst>
      <p:ext uri="{BB962C8B-B14F-4D97-AF65-F5344CB8AC3E}">
        <p14:creationId xmlns:p14="http://schemas.microsoft.com/office/powerpoint/2010/main" val="85934448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1059507" y="1117743"/>
            <a:ext cx="10072986" cy="4622514"/>
          </a:xfrm>
          <a:prstGeom prst="rect">
            <a:avLst/>
          </a:prstGeom>
          <a:gradFill flip="none" rotWithShape="1">
            <a:gsLst>
              <a:gs pos="0">
                <a:schemeClr val="accent1">
                  <a:shade val="30000"/>
                  <a:satMod val="115000"/>
                </a:schemeClr>
              </a:gs>
              <a:gs pos="50000">
                <a:schemeClr val="accent1">
                  <a:shade val="67500"/>
                  <a:satMod val="115000"/>
                </a:schemeClr>
              </a:gs>
              <a:gs pos="100000">
                <a:schemeClr val="accent1">
                  <a:shade val="100000"/>
                  <a:satMod val="115000"/>
                </a:schemeClr>
              </a:gs>
            </a:gsLst>
            <a:lin ang="54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09728" indent="0" algn="ctr">
              <a:buNone/>
            </a:pPr>
            <a:r>
              <a:rPr lang="en-US" sz="2000" dirty="0"/>
              <a:t>Jesus Lopez –CVSO Auditor</a:t>
            </a:r>
          </a:p>
          <a:p>
            <a:pPr marL="109728" indent="0" algn="ctr">
              <a:buNone/>
            </a:pPr>
            <a:r>
              <a:rPr lang="en-US" sz="2000" dirty="0"/>
              <a:t>(916) 503-8002</a:t>
            </a:r>
          </a:p>
          <a:p>
            <a:pPr marL="109728" indent="0" algn="ctr">
              <a:buNone/>
            </a:pPr>
            <a:r>
              <a:rPr lang="en-US" sz="2000" dirty="0"/>
              <a:t>Jesus.Lopez@calvet.ca.gov</a:t>
            </a:r>
          </a:p>
          <a:p>
            <a:pPr marL="109728" indent="0" algn="ctr">
              <a:buNone/>
            </a:pPr>
            <a:endParaRPr lang="en-US" sz="2000" dirty="0"/>
          </a:p>
          <a:p>
            <a:pPr marL="109728" indent="0" algn="ctr">
              <a:buNone/>
            </a:pPr>
            <a:r>
              <a:rPr lang="en-US" sz="2000" dirty="0"/>
              <a:t>Manny Lavalle – CVSO Auditor</a:t>
            </a:r>
          </a:p>
          <a:p>
            <a:pPr marL="109728" indent="0" algn="ctr">
              <a:buNone/>
            </a:pPr>
            <a:r>
              <a:rPr lang="en-US" sz="2000" dirty="0"/>
              <a:t>(916) 651-3040</a:t>
            </a:r>
          </a:p>
          <a:p>
            <a:pPr marL="109728" indent="0" algn="ctr">
              <a:buNone/>
            </a:pPr>
            <a:r>
              <a:rPr lang="en-US" sz="2000" dirty="0"/>
              <a:t>Manuel.Lavalle@calvet.ca.gov</a:t>
            </a:r>
          </a:p>
          <a:p>
            <a:pPr marL="109728" indent="0" algn="ctr">
              <a:buNone/>
            </a:pPr>
            <a:endParaRPr lang="en-US" sz="2000" dirty="0"/>
          </a:p>
          <a:p>
            <a:pPr marL="109728" indent="0" algn="ctr">
              <a:buNone/>
            </a:pPr>
            <a:r>
              <a:rPr lang="en-US" sz="2000" dirty="0"/>
              <a:t>George Dixon – CVSO Auditor</a:t>
            </a:r>
          </a:p>
          <a:p>
            <a:pPr marL="109728" indent="0" algn="ctr">
              <a:buNone/>
            </a:pPr>
            <a:r>
              <a:rPr lang="en-US" sz="2000" dirty="0"/>
              <a:t>George.Dixon@calvet.ca.gov </a:t>
            </a:r>
          </a:p>
        </p:txBody>
      </p:sp>
    </p:spTree>
    <p:extLst>
      <p:ext uri="{BB962C8B-B14F-4D97-AF65-F5344CB8AC3E}">
        <p14:creationId xmlns:p14="http://schemas.microsoft.com/office/powerpoint/2010/main" val="109419902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E7DA6A6156358B49B8E3C299B928DF96" ma:contentTypeVersion="16" ma:contentTypeDescription="Create a new document." ma:contentTypeScope="" ma:versionID="6aceeca0585b742a52ee3c1bcfd0ef68">
  <xsd:schema xmlns:xsd="http://www.w3.org/2001/XMLSchema" xmlns:xs="http://www.w3.org/2001/XMLSchema" xmlns:p="http://schemas.microsoft.com/office/2006/metadata/properties" xmlns:ns3="b0418bb4-b7a9-44f0-b6c6-402a53a8364e" xmlns:ns4="c6b04385-1b22-43a3-bfc4-f1189eda5696" targetNamespace="http://schemas.microsoft.com/office/2006/metadata/properties" ma:root="true" ma:fieldsID="8fbfbbdd8f9ece0f593ff48a3c164266" ns3:_="" ns4:_="">
    <xsd:import namespace="b0418bb4-b7a9-44f0-b6c6-402a53a8364e"/>
    <xsd:import namespace="c6b04385-1b22-43a3-bfc4-f1189eda5696"/>
    <xsd:element name="properties">
      <xsd:complexType>
        <xsd:sequence>
          <xsd:element name="documentManagement">
            <xsd:complexType>
              <xsd:all>
                <xsd:element ref="ns3:MediaServiceMetadata" minOccurs="0"/>
                <xsd:element ref="ns3:MediaServiceFastMetadata" minOccurs="0"/>
                <xsd:element ref="ns3:MediaServiceAutoTags" minOccurs="0"/>
                <xsd:element ref="ns3:MediaServiceOCR" minOccurs="0"/>
                <xsd:element ref="ns3:MediaServiceGenerationTime" minOccurs="0"/>
                <xsd:element ref="ns3:MediaServiceEventHashCode" minOccurs="0"/>
                <xsd:element ref="ns3:MediaServiceDateTaken" minOccurs="0"/>
                <xsd:element ref="ns3:MediaServiceLocation" minOccurs="0"/>
                <xsd:element ref="ns4:SharedWithUsers" minOccurs="0"/>
                <xsd:element ref="ns4:SharedWithDetails" minOccurs="0"/>
                <xsd:element ref="ns4:SharingHintHash" minOccurs="0"/>
                <xsd:element ref="ns3:_activity" minOccurs="0"/>
                <xsd:element ref="ns3:MediaServiceSearchProperties" minOccurs="0"/>
                <xsd:element ref="ns3:MediaServiceObjectDetectorVersions" minOccurs="0"/>
                <xsd:element ref="ns3:MediaServiceSystemTags" minOccurs="0"/>
                <xsd:element ref="ns3: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b0418bb4-b7a9-44f0-b6c6-402a53a8364e"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OCR" ma:index="11" nillable="true" ma:displayName="Extracted Text" ma:internalName="MediaServiceOCR" ma:readOnly="true">
      <xsd:simpleType>
        <xsd:restriction base="dms:Note">
          <xsd:maxLength value="255"/>
        </xsd:restriction>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ServiceDateTaken" ma:index="14" nillable="true" ma:displayName="MediaServiceDateTaken" ma:hidden="true" ma:internalName="MediaServiceDateTaken" ma:readOnly="true">
      <xsd:simpleType>
        <xsd:restriction base="dms:Text"/>
      </xsd:simpleType>
    </xsd:element>
    <xsd:element name="MediaServiceLocation" ma:index="15" nillable="true" ma:displayName="Location" ma:internalName="MediaServiceLocation" ma:readOnly="true">
      <xsd:simpleType>
        <xsd:restriction base="dms:Text"/>
      </xsd:simpleType>
    </xsd:element>
    <xsd:element name="_activity" ma:index="19" nillable="true" ma:displayName="_activity" ma:hidden="true" ma:internalName="_activity">
      <xsd:simpleType>
        <xsd:restriction base="dms:Note"/>
      </xsd:simpleType>
    </xsd:element>
    <xsd:element name="MediaServiceSearchProperties" ma:index="20" nillable="true" ma:displayName="MediaServiceSearchProperties" ma:hidden="true" ma:internalName="MediaServiceSearchProperties" ma:readOnly="true">
      <xsd:simpleType>
        <xsd:restriction base="dms:Note"/>
      </xsd:simpleType>
    </xsd:element>
    <xsd:element name="MediaServiceObjectDetectorVersions" ma:index="21" nillable="true" ma:displayName="MediaServiceObjectDetectorVersions" ma:hidden="true" ma:indexed="true" ma:internalName="MediaServiceObjectDetectorVersions" ma:readOnly="true">
      <xsd:simpleType>
        <xsd:restriction base="dms:Text"/>
      </xsd:simpleType>
    </xsd:element>
    <xsd:element name="MediaServiceSystemTags" ma:index="22" nillable="true" ma:displayName="MediaServiceSystemTags" ma:hidden="true" ma:internalName="MediaServiceSystemTags" ma:readOnly="true">
      <xsd:simpleType>
        <xsd:restriction base="dms:Note"/>
      </xsd:simpleType>
    </xsd:element>
    <xsd:element name="MediaLengthInSeconds" ma:index="23" nillable="true" ma:displayName="MediaLengthInSeconds" ma:hidden="true"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c6b04385-1b22-43a3-bfc4-f1189eda5696" elementFormDefault="qualified">
    <xsd:import namespace="http://schemas.microsoft.com/office/2006/documentManagement/types"/>
    <xsd:import namespace="http://schemas.microsoft.com/office/infopath/2007/PartnerControls"/>
    <xsd:element name="SharedWithUsers" ma:index="16"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7" nillable="true" ma:displayName="Shared With Details" ma:internalName="SharedWithDetails" ma:readOnly="true">
      <xsd:simpleType>
        <xsd:restriction base="dms:Note">
          <xsd:maxLength value="255"/>
        </xsd:restriction>
      </xsd:simpleType>
    </xsd:element>
    <xsd:element name="SharingHintHash" ma:index="18" nillable="true" ma:displayName="Sharing Hint Hash"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_activity xmlns="b0418bb4-b7a9-44f0-b6c6-402a53a8364e" xsi:nil="true"/>
  </documentManagement>
</p:properties>
</file>

<file path=customXml/itemProps1.xml><?xml version="1.0" encoding="utf-8"?>
<ds:datastoreItem xmlns:ds="http://schemas.openxmlformats.org/officeDocument/2006/customXml" ds:itemID="{0C94DA5E-14E2-4F3D-912B-89684F1B8BEC}">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b0418bb4-b7a9-44f0-b6c6-402a53a8364e"/>
    <ds:schemaRef ds:uri="c6b04385-1b22-43a3-bfc4-f1189eda5696"/>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4EF2A6F3-11E6-4F0C-B406-E6F7ECEFAA17}">
  <ds:schemaRefs>
    <ds:schemaRef ds:uri="http://schemas.microsoft.com/sharepoint/v3/contenttype/forms"/>
  </ds:schemaRefs>
</ds:datastoreItem>
</file>

<file path=customXml/itemProps3.xml><?xml version="1.0" encoding="utf-8"?>
<ds:datastoreItem xmlns:ds="http://schemas.openxmlformats.org/officeDocument/2006/customXml" ds:itemID="{F8E0BCAE-7ADC-4024-A3BB-AAD68D88F973}">
  <ds:schemaRefs>
    <ds:schemaRef ds:uri="http://schemas.microsoft.com/office/2006/documentManagement/types"/>
    <ds:schemaRef ds:uri="http://purl.org/dc/dcmitype/"/>
    <ds:schemaRef ds:uri="http://purl.org/dc/elements/1.1/"/>
    <ds:schemaRef ds:uri="http://schemas.microsoft.com/office/2006/metadata/properties"/>
    <ds:schemaRef ds:uri="c6b04385-1b22-43a3-bfc4-f1189eda5696"/>
    <ds:schemaRef ds:uri="http://www.w3.org/XML/1998/namespace"/>
    <ds:schemaRef ds:uri="http://schemas.openxmlformats.org/package/2006/metadata/core-properties"/>
    <ds:schemaRef ds:uri="http://purl.org/dc/terms/"/>
    <ds:schemaRef ds:uri="b0418bb4-b7a9-44f0-b6c6-402a53a8364e"/>
    <ds:schemaRef ds:uri="http://schemas.microsoft.com/office/infopath/2007/PartnerControls"/>
  </ds:schemaRefs>
</ds:datastoreItem>
</file>

<file path=docProps/app.xml><?xml version="1.0" encoding="utf-8"?>
<Properties xmlns="http://schemas.openxmlformats.org/officeDocument/2006/extended-properties" xmlns:vt="http://schemas.openxmlformats.org/officeDocument/2006/docPropsVTypes">
  <TotalTime>1329</TotalTime>
  <Words>831</Words>
  <Application>Microsoft Office PowerPoint</Application>
  <PresentationFormat>Widescreen</PresentationFormat>
  <Paragraphs>160</Paragraphs>
  <Slides>27</Slides>
  <Notes>1</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27</vt:i4>
      </vt:variant>
    </vt:vector>
  </HeadingPairs>
  <TitlesOfParts>
    <vt:vector size="30" baseType="lpstr">
      <vt:lpstr>Arial</vt:lpstr>
      <vt:lpstr>Calibri</vt:lpstr>
      <vt:lpstr>Office Theme</vt:lpstr>
      <vt:lpstr>County Veterans Service Office Audit</vt:lpstr>
      <vt:lpstr>CalVet CVSO Audit</vt:lpstr>
      <vt:lpstr>The Audit Cycle (July 01, 2025 – June 30, 2026)</vt:lpstr>
      <vt:lpstr>Starting a County Audit</vt:lpstr>
      <vt:lpstr>Reviewing Files</vt:lpstr>
      <vt:lpstr>Reviewing Files</vt:lpstr>
      <vt:lpstr>Reviewing Files</vt:lpstr>
      <vt:lpstr>Reviewing Files – DVS-19</vt:lpstr>
      <vt:lpstr>Reviewing Files – DVS-20</vt:lpstr>
      <vt:lpstr>CalVet CVSO Audit – Audit Sample Size</vt:lpstr>
      <vt:lpstr>Selecting files</vt:lpstr>
      <vt:lpstr>Audit Findings</vt:lpstr>
      <vt:lpstr>Audit Findings</vt:lpstr>
      <vt:lpstr>Audit Findings</vt:lpstr>
      <vt:lpstr>Audit Findings</vt:lpstr>
      <vt:lpstr>Is a Perfect Audit achievable?</vt:lpstr>
      <vt:lpstr>Post Audit</vt:lpstr>
      <vt:lpstr>Appeals</vt:lpstr>
      <vt:lpstr>Most commonly found errors</vt:lpstr>
      <vt:lpstr>Most commonly found errors</vt:lpstr>
      <vt:lpstr>Most commonly found errors</vt:lpstr>
      <vt:lpstr>Most commonly found errors</vt:lpstr>
      <vt:lpstr>Most commonly found errors</vt:lpstr>
      <vt:lpstr>FAQ’s</vt:lpstr>
      <vt:lpstr>FAQ’s</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 - Light Background</dc:title>
  <dc:creator>Dr. No</dc:creator>
  <cp:lastModifiedBy>Lavalle, Manuel@CalVet</cp:lastModifiedBy>
  <cp:revision>95</cp:revision>
  <dcterms:created xsi:type="dcterms:W3CDTF">2020-04-14T18:28:35Z</dcterms:created>
  <dcterms:modified xsi:type="dcterms:W3CDTF">2026-10-01T20:18:20Z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TaxKeyword">
    <vt:lpwstr/>
  </property>
  <property fmtid="{D5CDD505-2E9C-101B-9397-08002B2CF9AE}" pid="3" name="Order">
    <vt:r8>40400</vt:r8>
  </property>
  <property fmtid="{D5CDD505-2E9C-101B-9397-08002B2CF9AE}" pid="4" name="URL">
    <vt:lpwstr/>
  </property>
  <property fmtid="{D5CDD505-2E9C-101B-9397-08002B2CF9AE}" pid="5" name="OpenNewWindow">
    <vt:bool>false</vt:bool>
  </property>
  <property fmtid="{D5CDD505-2E9C-101B-9397-08002B2CF9AE}" pid="6" name="ContentTypeId">
    <vt:lpwstr>0x010100E7DA6A6156358B49B8E3C299B928DF96</vt:lpwstr>
  </property>
  <property fmtid="{D5CDD505-2E9C-101B-9397-08002B2CF9AE}" pid="7" name="IsRolledUp">
    <vt:bool>false</vt:bool>
  </property>
  <property fmtid="{D5CDD505-2E9C-101B-9397-08002B2CF9AE}" pid="8" name="CDVADocumentType">
    <vt:lpwstr>1;#Other Document|eb9b3622-9309-4b78-a246-cc0e7e22aef0</vt:lpwstr>
  </property>
  <property fmtid="{D5CDD505-2E9C-101B-9397-08002B2CF9AE}" pid="9" name="GroupingCategory">
    <vt:lpwstr>15;#Department|e081aab3-ebde-4797-91ab-e5e81dd3e920</vt:lpwstr>
  </property>
  <property fmtid="{D5CDD505-2E9C-101B-9397-08002B2CF9AE}" pid="10" name="DocumentLastModifed">
    <vt:filetime>2020-05-05T07:00:00Z</vt:filetime>
  </property>
</Properties>
</file>